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198"/>
    <a:srgbClr val="FB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7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0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0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9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4DF6-E63D-435A-88CE-B58BC66CC69C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F0BB-30C5-4332-83BE-28FD829CC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png"/><Relationship Id="rId7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624" t="20171" r="36796" b="19223"/>
          <a:stretch/>
        </p:blipFill>
        <p:spPr>
          <a:xfrm>
            <a:off x="3546763" y="318654"/>
            <a:ext cx="5070764" cy="626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0696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5093" t="21307" r="36690" b="15246"/>
          <a:stretch/>
        </p:blipFill>
        <p:spPr>
          <a:xfrm>
            <a:off x="6747164" y="110835"/>
            <a:ext cx="5126181" cy="648026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4987" t="26421" r="36157" b="10511"/>
          <a:stretch/>
        </p:blipFill>
        <p:spPr>
          <a:xfrm>
            <a:off x="1482436" y="163461"/>
            <a:ext cx="5264728" cy="64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476" t="17898" r="43932" b="25473"/>
          <a:stretch/>
        </p:blipFill>
        <p:spPr>
          <a:xfrm>
            <a:off x="3075711" y="0"/>
            <a:ext cx="6400802" cy="655147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19"/>
            <a:ext cx="2923309" cy="44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26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903" t="36270" r="37009" b="11079"/>
          <a:stretch/>
        </p:blipFill>
        <p:spPr>
          <a:xfrm>
            <a:off x="3587231" y="665016"/>
            <a:ext cx="4517679" cy="512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B5E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807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6370" t="25095" r="38819" b="14678"/>
          <a:stretch/>
        </p:blipFill>
        <p:spPr>
          <a:xfrm>
            <a:off x="3546764" y="249382"/>
            <a:ext cx="5767107" cy="641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B5E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819"/>
            <a:ext cx="2923309" cy="44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9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0183090" y="138546"/>
            <a:ext cx="1856509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الموقع</a:t>
            </a:r>
            <a:endParaRPr lang="en-US" sz="4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12" y="2909453"/>
            <a:ext cx="4262873" cy="319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ستطيل مستدير الزوايا 5"/>
          <p:cNvSpPr/>
          <p:nvPr/>
        </p:nvSpPr>
        <p:spPr>
          <a:xfrm>
            <a:off x="4752107" y="1399309"/>
            <a:ext cx="6871856" cy="9282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هو مكان الجسم مقارنة بمكان جسم آخر</a:t>
            </a:r>
            <a:endParaRPr lang="en-US" sz="4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-1" y="1223731"/>
            <a:ext cx="3491345" cy="56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4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9617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1792" t="65684" r="32111" b="14299"/>
          <a:stretch/>
        </p:blipFill>
        <p:spPr>
          <a:xfrm>
            <a:off x="492267" y="369310"/>
            <a:ext cx="5185528" cy="1616654"/>
          </a:xfrm>
          <a:prstGeom prst="rect">
            <a:avLst/>
          </a:prstGeom>
          <a:ln w="76200">
            <a:solidFill>
              <a:srgbClr val="D86198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94" y="3189815"/>
            <a:ext cx="6192114" cy="278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767454" y="498764"/>
            <a:ext cx="1856509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الحركة</a:t>
            </a:r>
            <a:endParaRPr lang="en-US" sz="40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038109" y="1399309"/>
            <a:ext cx="4585854" cy="92825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هي تغير في موقع الجسم</a:t>
            </a:r>
            <a:endParaRPr lang="en-US" sz="40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9302" y1="7234" x2="97674" y2="22979"/>
                        <a14:foregroundMark x1="39535" y1="80426" x2="30698" y2="91489"/>
                        <a14:foregroundMark x1="4186" y1="75745" x2="22791" y2="87660"/>
                        <a14:foregroundMark x1="20930" y1="73617" x2="9302" y2="92340"/>
                        <a14:foregroundMark x1="12093" y1="72340" x2="15814" y2="94043"/>
                        <a14:foregroundMark x1="5581" y1="90638" x2="24651" y2="82128"/>
                        <a14:foregroundMark x1="17674" y1="72766" x2="26512" y2="77872"/>
                        <a14:foregroundMark x1="15349" y1="71915" x2="23256" y2="71915"/>
                        <a14:foregroundMark x1="28372" y1="80851" x2="23256" y2="91489"/>
                        <a14:foregroundMark x1="13953" y1="92340" x2="36279" y2="92766"/>
                        <a14:foregroundMark x1="11163" y1="93191" x2="26512" y2="94468"/>
                        <a14:foregroundMark x1="58605" y1="71064" x2="62326" y2="77872"/>
                        <a14:foregroundMark x1="65116" y1="78723" x2="73488" y2="79574"/>
                        <a14:foregroundMark x1="26512" y1="53617" x2="44651" y2="53191"/>
                        <a14:foregroundMark x1="66047" y1="27234" x2="66512" y2="33617"/>
                        <a14:foregroundMark x1="47442" y1="16596" x2="55349" y2="24255"/>
                        <a14:foregroundMark x1="67907" y1="41277" x2="62791" y2="45957"/>
                        <a14:foregroundMark x1="69302" y1="46383" x2="70698" y2="47234"/>
                        <a14:backgroundMark x1="31628" y1="77872" x2="29767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200" y="3619305"/>
            <a:ext cx="2762831" cy="27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8293100" y="409864"/>
            <a:ext cx="3330863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أنواع من الحركة</a:t>
            </a:r>
            <a:endParaRPr lang="en-US" sz="4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75" y="1609653"/>
            <a:ext cx="2473688" cy="213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76" y="1705911"/>
            <a:ext cx="2451041" cy="2135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90" y="1665426"/>
            <a:ext cx="2353594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2" y="1609654"/>
            <a:ext cx="2423290" cy="2296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9150275" y="4219864"/>
            <a:ext cx="2626088" cy="67887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خط مستقيم</a:t>
            </a:r>
            <a:endParaRPr lang="en-US" sz="40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14974" y="4232564"/>
            <a:ext cx="2736925" cy="67887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>
                <a:solidFill>
                  <a:schemeClr val="tx1"/>
                </a:solidFill>
              </a:rPr>
              <a:t>حركة اهتزازية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232075" y="4245264"/>
            <a:ext cx="2626088" cy="67887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مسار متعرج</a:t>
            </a:r>
            <a:endParaRPr lang="en-US" sz="4000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87275" y="4245264"/>
            <a:ext cx="2626088" cy="67887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حركة دورانية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683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894" t="53267" r="28810" b="19223"/>
          <a:stretch/>
        </p:blipFill>
        <p:spPr>
          <a:xfrm>
            <a:off x="6845300" y="1507837"/>
            <a:ext cx="5185063" cy="2666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8293100" y="409864"/>
            <a:ext cx="3330863" cy="67887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000" dirty="0" smtClean="0"/>
              <a:t>السرعة</a:t>
            </a:r>
            <a:endParaRPr lang="en-US" sz="40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16" b="99617" l="0" r="98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74" y="4189672"/>
            <a:ext cx="1838325" cy="24860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42" y="4254032"/>
            <a:ext cx="3676650" cy="28003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5" y="409864"/>
            <a:ext cx="5821472" cy="277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5" y="3490682"/>
            <a:ext cx="5821472" cy="318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3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</Words>
  <Application>Microsoft Office PowerPoint</Application>
  <PresentationFormat>شاشة عريضة</PresentationFormat>
  <Paragraphs>11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9</cp:revision>
  <dcterms:created xsi:type="dcterms:W3CDTF">2021-01-31T11:28:44Z</dcterms:created>
  <dcterms:modified xsi:type="dcterms:W3CDTF">2021-02-02T09:25:31Z</dcterms:modified>
</cp:coreProperties>
</file>