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79" r:id="rId6"/>
    <p:sldId id="276" r:id="rId7"/>
    <p:sldId id="260" r:id="rId8"/>
    <p:sldId id="261" r:id="rId9"/>
    <p:sldId id="262" r:id="rId10"/>
    <p:sldId id="263" r:id="rId11"/>
    <p:sldId id="280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5" r:id="rId22"/>
    <p:sldId id="274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20"/>
    <a:srgbClr val="F8BC45"/>
    <a:srgbClr val="A8825F"/>
    <a:srgbClr val="BB7E27"/>
    <a:srgbClr val="F0C369"/>
    <a:srgbClr val="E8CA8E"/>
    <a:srgbClr val="E1D1B3"/>
    <a:srgbClr val="D8D8D8"/>
    <a:srgbClr val="C38F5D"/>
    <a:srgbClr val="E4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image" Target="../media/image20.jpg" /><Relationship Id="rId5" Type="http://schemas.openxmlformats.org/officeDocument/2006/relationships/image" Target="../media/image24.jpg" /><Relationship Id="rId4" Type="http://schemas.openxmlformats.org/officeDocument/2006/relationships/image" Target="../media/image23.png" 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png" /><Relationship Id="rId1" Type="http://schemas.openxmlformats.org/officeDocument/2006/relationships/image" Target="../media/image28.jpg" /><Relationship Id="rId5" Type="http://schemas.openxmlformats.org/officeDocument/2006/relationships/image" Target="../media/image32.jpg" /><Relationship Id="rId4" Type="http://schemas.openxmlformats.org/officeDocument/2006/relationships/image" Target="../media/image31.jpg" 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image" Target="../media/image13.jpg" 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image" Target="../media/image20.jpg" /><Relationship Id="rId5" Type="http://schemas.openxmlformats.org/officeDocument/2006/relationships/image" Target="../media/image24.jpg" /><Relationship Id="rId4" Type="http://schemas.openxmlformats.org/officeDocument/2006/relationships/image" Target="../media/image23.png" 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png" /><Relationship Id="rId1" Type="http://schemas.openxmlformats.org/officeDocument/2006/relationships/image" Target="../media/image28.jpg" /><Relationship Id="rId5" Type="http://schemas.openxmlformats.org/officeDocument/2006/relationships/image" Target="../media/image32.jpg" /><Relationship Id="rId4" Type="http://schemas.openxmlformats.org/officeDocument/2006/relationships/image" Target="../media/image31.jpg" 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image" Target="../media/image13.jp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C602A-2C10-486D-ACAD-031C89A7746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285C6FFA-3476-4CDE-962E-414171BCE9F1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3600" b="1" dirty="0"/>
            <a:t>عناصر الوحدة</a:t>
          </a:r>
          <a:endParaRPr lang="ar-SA" sz="3600" b="1" dirty="0"/>
        </a:p>
      </dgm:t>
    </dgm:pt>
    <dgm:pt modelId="{17066E41-845B-4291-970F-1E0FB23CBA37}" type="par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192E9400-F595-44B1-AF90-588E7419FCD4}" type="sib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6AABB15D-592A-4326-8EB2-43A871F2457C}">
      <dgm:prSet phldrT="[نص]" custT="1"/>
      <dgm:spPr>
        <a:sp3d>
          <a:bevelT w="190500" h="38100"/>
        </a:sp3d>
      </dgm:spPr>
      <dgm:t>
        <a:bodyPr/>
        <a:lstStyle/>
        <a:p>
          <a:pPr rtl="1"/>
          <a:r>
            <a:rPr lang="ar-SY" sz="1800" b="1" dirty="0"/>
            <a:t>الأصل في اللباس</a:t>
          </a:r>
          <a:endParaRPr lang="ar-SA" sz="1800" b="1" dirty="0"/>
        </a:p>
      </dgm:t>
    </dgm:pt>
    <dgm:pt modelId="{D51849B4-792A-4F1D-84D4-CCB380E6FB0D}" type="parTrans" cxnId="{4D99CD8A-BF69-4E12-8A8E-FA6098F72F1A}">
      <dgm:prSet/>
      <dgm:spPr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461EF7CF-6983-41CF-AC2F-DD454AB396C3}" type="sibTrans" cxnId="{4D99CD8A-BF69-4E12-8A8E-FA6098F72F1A}">
      <dgm:prSet/>
      <dgm:spPr/>
      <dgm:t>
        <a:bodyPr/>
        <a:lstStyle/>
        <a:p>
          <a:pPr rtl="1"/>
          <a:endParaRPr lang="ar-SA"/>
        </a:p>
      </dgm:t>
    </dgm:pt>
    <dgm:pt modelId="{9216D447-BA8E-4A7B-B668-E1350986947D}">
      <dgm:prSet phldrT="[نص]" custT="1"/>
      <dgm:spPr>
        <a:sp3d>
          <a:bevelT w="190500" h="38100"/>
        </a:sp3d>
      </dgm:spPr>
      <dgm:t>
        <a:bodyPr/>
        <a:lstStyle/>
        <a:p>
          <a:pPr rtl="1"/>
          <a:r>
            <a:rPr lang="ar-SY" sz="1800" b="1" dirty="0"/>
            <a:t>أحكام عورة الرجل و المرأة</a:t>
          </a:r>
          <a:endParaRPr lang="ar-SA" sz="1800" b="1" dirty="0"/>
        </a:p>
      </dgm:t>
    </dgm:pt>
    <dgm:pt modelId="{A6F4BEE3-AEFA-481B-98D1-69113BE1FAC7}" type="parTrans" cxnId="{31C5CF83-4789-4BEC-A329-40407EC59A87}">
      <dgm:prSet/>
      <dgm:spPr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8AD95E6-665C-4856-A772-CFF235035FF4}" type="sibTrans" cxnId="{31C5CF83-4789-4BEC-A329-40407EC59A87}">
      <dgm:prSet/>
      <dgm:spPr/>
      <dgm:t>
        <a:bodyPr/>
        <a:lstStyle/>
        <a:p>
          <a:pPr rtl="1"/>
          <a:endParaRPr lang="ar-SA"/>
        </a:p>
      </dgm:t>
    </dgm:pt>
    <dgm:pt modelId="{C3059DA4-CF70-45BC-889C-DE3A9277650A}">
      <dgm:prSet phldrT="[نص]" custT="1"/>
      <dgm:spPr>
        <a:sp3d>
          <a:bevelT w="190500" h="38100"/>
        </a:sp3d>
      </dgm:spPr>
      <dgm:t>
        <a:bodyPr/>
        <a:lstStyle/>
        <a:p>
          <a:pPr rtl="1"/>
          <a:r>
            <a:rPr lang="ar-SY" sz="1800" b="1" dirty="0"/>
            <a:t>خصال الفطرة</a:t>
          </a:r>
          <a:endParaRPr lang="ar-SA" sz="1800" b="1" dirty="0"/>
        </a:p>
      </dgm:t>
    </dgm:pt>
    <dgm:pt modelId="{42B65BB8-4A80-43D8-890E-CA7E5636338E}" type="parTrans" cxnId="{D1008486-FFF7-4E86-948B-736073F4599A}">
      <dgm:prSet/>
      <dgm:spPr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2418DED1-09BD-48CD-9D05-2221CF71D2B1}" type="sibTrans" cxnId="{D1008486-FFF7-4E86-948B-736073F4599A}">
      <dgm:prSet/>
      <dgm:spPr/>
      <dgm:t>
        <a:bodyPr/>
        <a:lstStyle/>
        <a:p>
          <a:pPr rtl="1"/>
          <a:endParaRPr lang="ar-SA"/>
        </a:p>
      </dgm:t>
    </dgm:pt>
    <dgm:pt modelId="{F357CCE4-5D90-487F-9D29-64CD56271D5D}">
      <dgm:prSet phldrT="[نص]" custT="1"/>
      <dgm:spPr>
        <a:sp3d>
          <a:bevelT w="190500" h="38100"/>
        </a:sp3d>
      </dgm:spPr>
      <dgm:t>
        <a:bodyPr/>
        <a:lstStyle/>
        <a:p>
          <a:pPr rtl="1"/>
          <a:r>
            <a:rPr lang="ar-SY" sz="1800" b="1" dirty="0"/>
            <a:t>الطهارة الواجبة و ما يحرم على المحدث حدثا أكبر</a:t>
          </a:r>
          <a:endParaRPr lang="ar-SA" sz="1800" b="1" dirty="0"/>
        </a:p>
      </dgm:t>
    </dgm:pt>
    <dgm:pt modelId="{A8EA48C8-AB15-43EA-8AF7-BC53691CBB75}" type="parTrans" cxnId="{D5794843-969D-49DA-8C22-22986A700991}">
      <dgm:prSet/>
      <dgm:spPr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C818568-A530-4917-AE8E-426B8A24317F}" type="sibTrans" cxnId="{D5794843-969D-49DA-8C22-22986A700991}">
      <dgm:prSet/>
      <dgm:spPr/>
      <dgm:t>
        <a:bodyPr/>
        <a:lstStyle/>
        <a:p>
          <a:pPr rtl="1"/>
          <a:endParaRPr lang="ar-SA"/>
        </a:p>
      </dgm:t>
    </dgm:pt>
    <dgm:pt modelId="{301CD7FC-3677-4B88-90A1-0B2E9AD63DCF}">
      <dgm:prSet phldrT="[نص]" custT="1"/>
      <dgm:spPr>
        <a:sp3d>
          <a:bevelT w="190500" h="38100"/>
        </a:sp3d>
      </dgm:spPr>
      <dgm:t>
        <a:bodyPr/>
        <a:lstStyle/>
        <a:p>
          <a:pPr rtl="1"/>
          <a:r>
            <a:rPr lang="ar-SY" sz="1800" b="1" dirty="0"/>
            <a:t>ما يستحب من اللباس و الزينة</a:t>
          </a:r>
          <a:endParaRPr lang="ar-SA" sz="1800" b="1" dirty="0"/>
        </a:p>
      </dgm:t>
    </dgm:pt>
    <dgm:pt modelId="{E404344B-E4E7-47EA-9FB8-3EA660902B3B}" type="parTrans" cxnId="{638F9BC1-CCA8-4F2F-840D-79A87C844900}">
      <dgm:prSet/>
      <dgm:spPr/>
      <dgm:t>
        <a:bodyPr/>
        <a:lstStyle/>
        <a:p>
          <a:pPr rtl="1"/>
          <a:endParaRPr lang="ar-SA"/>
        </a:p>
      </dgm:t>
    </dgm:pt>
    <dgm:pt modelId="{23941318-C406-46B7-9366-BD2CF82CB9B5}" type="sibTrans" cxnId="{638F9BC1-CCA8-4F2F-840D-79A87C844900}">
      <dgm:prSet/>
      <dgm:spPr/>
      <dgm:t>
        <a:bodyPr/>
        <a:lstStyle/>
        <a:p>
          <a:pPr rtl="1"/>
          <a:endParaRPr lang="ar-SA"/>
        </a:p>
      </dgm:t>
    </dgm:pt>
    <dgm:pt modelId="{75A2AFDE-9B5D-4C39-9B83-6694F1EBD26C}">
      <dgm:prSet phldrT="[نص]" custT="1"/>
      <dgm:spPr>
        <a:sp3d>
          <a:bevelT w="190500" h="38100"/>
        </a:sp3d>
      </dgm:spPr>
      <dgm:t>
        <a:bodyPr/>
        <a:lstStyle/>
        <a:p>
          <a:pPr rtl="1"/>
          <a:r>
            <a:rPr lang="ar-SY" sz="1800" b="1" dirty="0"/>
            <a:t>ما يحرم من اللباس و الزينة</a:t>
          </a:r>
          <a:endParaRPr lang="ar-SA" sz="1800" b="1" dirty="0"/>
        </a:p>
      </dgm:t>
    </dgm:pt>
    <dgm:pt modelId="{7C4663D0-C188-4FF8-8640-EB73A77A4932}" type="parTrans" cxnId="{E1014D78-D029-41FB-8548-2CA218528074}">
      <dgm:prSet/>
      <dgm:spPr/>
      <dgm:t>
        <a:bodyPr/>
        <a:lstStyle/>
        <a:p>
          <a:pPr rtl="1"/>
          <a:endParaRPr lang="ar-SA"/>
        </a:p>
      </dgm:t>
    </dgm:pt>
    <dgm:pt modelId="{844FDE71-16F4-43C1-8D56-B6923E67E084}" type="sibTrans" cxnId="{E1014D78-D029-41FB-8548-2CA218528074}">
      <dgm:prSet/>
      <dgm:spPr/>
      <dgm:t>
        <a:bodyPr/>
        <a:lstStyle/>
        <a:p>
          <a:pPr rtl="1"/>
          <a:endParaRPr lang="ar-SA"/>
        </a:p>
      </dgm:t>
    </dgm:pt>
    <dgm:pt modelId="{110074DD-8EA5-4720-890E-B1856644CDE7}">
      <dgm:prSet phldrT="[نص]" custT="1"/>
      <dgm:spPr>
        <a:sp3d>
          <a:bevelT w="190500" h="38100"/>
        </a:sp3d>
      </dgm:spPr>
      <dgm:t>
        <a:bodyPr/>
        <a:lstStyle/>
        <a:p>
          <a:pPr rtl="1"/>
          <a:r>
            <a:rPr lang="ar-SY" sz="1800" b="1" dirty="0"/>
            <a:t>مسائل متنوعة في اللباس و الزينة</a:t>
          </a:r>
          <a:endParaRPr lang="ar-SA" sz="1800" b="1" dirty="0"/>
        </a:p>
      </dgm:t>
    </dgm:pt>
    <dgm:pt modelId="{4EECE1E6-4A53-41B3-8A3C-540454373515}" type="parTrans" cxnId="{A0E6E96A-180F-4B9E-882A-60CA60E95013}">
      <dgm:prSet/>
      <dgm:spPr/>
      <dgm:t>
        <a:bodyPr/>
        <a:lstStyle/>
        <a:p>
          <a:pPr rtl="1"/>
          <a:endParaRPr lang="ar-SA"/>
        </a:p>
      </dgm:t>
    </dgm:pt>
    <dgm:pt modelId="{71E9BCA6-642D-45FE-A0D3-1A4D89765284}" type="sibTrans" cxnId="{A0E6E96A-180F-4B9E-882A-60CA60E95013}">
      <dgm:prSet/>
      <dgm:spPr/>
      <dgm:t>
        <a:bodyPr/>
        <a:lstStyle/>
        <a:p>
          <a:pPr rtl="1"/>
          <a:endParaRPr lang="ar-SA"/>
        </a:p>
      </dgm:t>
    </dgm:pt>
    <dgm:pt modelId="{C6107B84-0032-4E25-A945-F27453FB8EEE}" type="pres">
      <dgm:prSet presAssocID="{D72C602A-2C10-486D-ACAD-031C89A774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04DA9E-E643-4D2B-9BF8-6FC183A2BDFD}" type="pres">
      <dgm:prSet presAssocID="{285C6FFA-3476-4CDE-962E-414171BCE9F1}" presName="hierRoot1" presStyleCnt="0">
        <dgm:presLayoutVars>
          <dgm:hierBranch val="init"/>
        </dgm:presLayoutVars>
      </dgm:prSet>
      <dgm:spPr>
        <a:sp3d>
          <a:bevelT w="190500" h="38100"/>
        </a:sp3d>
      </dgm:spPr>
    </dgm:pt>
    <dgm:pt modelId="{9B6C20C0-B9D8-4C5F-9EA5-0FA60C348AFB}" type="pres">
      <dgm:prSet presAssocID="{285C6FFA-3476-4CDE-962E-414171BCE9F1}" presName="rootComposite1" presStyleCnt="0"/>
      <dgm:spPr>
        <a:sp3d>
          <a:bevelT w="190500" h="38100"/>
        </a:sp3d>
      </dgm:spPr>
    </dgm:pt>
    <dgm:pt modelId="{1B650D28-A9D6-48D4-9AE9-F8A2A7EE3648}" type="pres">
      <dgm:prSet presAssocID="{285C6FFA-3476-4CDE-962E-414171BCE9F1}" presName="rootText1" presStyleLbl="node0" presStyleIdx="0" presStyleCnt="1" custScaleX="358056">
        <dgm:presLayoutVars>
          <dgm:chPref val="3"/>
        </dgm:presLayoutVars>
      </dgm:prSet>
      <dgm:spPr/>
    </dgm:pt>
    <dgm:pt modelId="{D691936E-74E1-4BB3-9657-11A63F9085D8}" type="pres">
      <dgm:prSet presAssocID="{285C6FFA-3476-4CDE-962E-414171BCE9F1}" presName="rootConnector1" presStyleLbl="node1" presStyleIdx="0" presStyleCnt="0"/>
      <dgm:spPr/>
    </dgm:pt>
    <dgm:pt modelId="{CB02EEC1-8481-4AB0-BEDB-0891C2560D01}" type="pres">
      <dgm:prSet presAssocID="{285C6FFA-3476-4CDE-962E-414171BCE9F1}" presName="hierChild2" presStyleCnt="0"/>
      <dgm:spPr>
        <a:sp3d>
          <a:bevelT w="190500" h="38100"/>
        </a:sp3d>
      </dgm:spPr>
    </dgm:pt>
    <dgm:pt modelId="{FAC6E0DF-01DA-4905-821F-5C5A87732360}" type="pres">
      <dgm:prSet presAssocID="{4EECE1E6-4A53-41B3-8A3C-540454373515}" presName="Name37" presStyleLbl="parChTrans1D2" presStyleIdx="0" presStyleCnt="7"/>
      <dgm:spPr/>
    </dgm:pt>
    <dgm:pt modelId="{E60BD275-1828-40B7-80D9-B4EF546B0BED}" type="pres">
      <dgm:prSet presAssocID="{110074DD-8EA5-4720-890E-B1856644CDE7}" presName="hierRoot2" presStyleCnt="0">
        <dgm:presLayoutVars>
          <dgm:hierBranch val="init"/>
        </dgm:presLayoutVars>
      </dgm:prSet>
      <dgm:spPr/>
    </dgm:pt>
    <dgm:pt modelId="{C47D3FF3-C359-4A03-85BB-A924198B143E}" type="pres">
      <dgm:prSet presAssocID="{110074DD-8EA5-4720-890E-B1856644CDE7}" presName="rootComposite" presStyleCnt="0"/>
      <dgm:spPr/>
    </dgm:pt>
    <dgm:pt modelId="{93A6DA7E-9F60-4373-B2C8-2467358FC16B}" type="pres">
      <dgm:prSet presAssocID="{110074DD-8EA5-4720-890E-B1856644CDE7}" presName="rootText" presStyleLbl="node2" presStyleIdx="0" presStyleCnt="7" custScaleY="240322">
        <dgm:presLayoutVars>
          <dgm:chPref val="3"/>
        </dgm:presLayoutVars>
      </dgm:prSet>
      <dgm:spPr/>
    </dgm:pt>
    <dgm:pt modelId="{D7B4095E-0CE4-4DA3-B88F-2BC325A2835C}" type="pres">
      <dgm:prSet presAssocID="{110074DD-8EA5-4720-890E-B1856644CDE7}" presName="rootConnector" presStyleLbl="node2" presStyleIdx="0" presStyleCnt="7"/>
      <dgm:spPr/>
    </dgm:pt>
    <dgm:pt modelId="{5FC610C8-80BD-4D2D-9B8A-5A313A1AE291}" type="pres">
      <dgm:prSet presAssocID="{110074DD-8EA5-4720-890E-B1856644CDE7}" presName="hierChild4" presStyleCnt="0"/>
      <dgm:spPr/>
    </dgm:pt>
    <dgm:pt modelId="{B3C5238D-F2E2-41C5-84C2-F8D86143E2DC}" type="pres">
      <dgm:prSet presAssocID="{110074DD-8EA5-4720-890E-B1856644CDE7}" presName="hierChild5" presStyleCnt="0"/>
      <dgm:spPr/>
    </dgm:pt>
    <dgm:pt modelId="{B6BFF886-ABB1-4949-ADED-E392676AFDB7}" type="pres">
      <dgm:prSet presAssocID="{7C4663D0-C188-4FF8-8640-EB73A77A4932}" presName="Name37" presStyleLbl="parChTrans1D2" presStyleIdx="1" presStyleCnt="7"/>
      <dgm:spPr/>
    </dgm:pt>
    <dgm:pt modelId="{70AB8C47-E010-48B8-AFE5-DF959492BB93}" type="pres">
      <dgm:prSet presAssocID="{75A2AFDE-9B5D-4C39-9B83-6694F1EBD26C}" presName="hierRoot2" presStyleCnt="0">
        <dgm:presLayoutVars>
          <dgm:hierBranch val="init"/>
        </dgm:presLayoutVars>
      </dgm:prSet>
      <dgm:spPr/>
    </dgm:pt>
    <dgm:pt modelId="{2F08C6A6-B234-4AE2-9710-974E38079FC3}" type="pres">
      <dgm:prSet presAssocID="{75A2AFDE-9B5D-4C39-9B83-6694F1EBD26C}" presName="rootComposite" presStyleCnt="0"/>
      <dgm:spPr/>
    </dgm:pt>
    <dgm:pt modelId="{ADA5C48C-874E-4388-8882-CE37603AE9D5}" type="pres">
      <dgm:prSet presAssocID="{75A2AFDE-9B5D-4C39-9B83-6694F1EBD26C}" presName="rootText" presStyleLbl="node2" presStyleIdx="1" presStyleCnt="7" custScaleY="240322">
        <dgm:presLayoutVars>
          <dgm:chPref val="3"/>
        </dgm:presLayoutVars>
      </dgm:prSet>
      <dgm:spPr/>
    </dgm:pt>
    <dgm:pt modelId="{31158A3B-621F-44A4-8490-6156E3E693EB}" type="pres">
      <dgm:prSet presAssocID="{75A2AFDE-9B5D-4C39-9B83-6694F1EBD26C}" presName="rootConnector" presStyleLbl="node2" presStyleIdx="1" presStyleCnt="7"/>
      <dgm:spPr/>
    </dgm:pt>
    <dgm:pt modelId="{8273C97B-6C00-4CB4-BDCB-9410109CD56A}" type="pres">
      <dgm:prSet presAssocID="{75A2AFDE-9B5D-4C39-9B83-6694F1EBD26C}" presName="hierChild4" presStyleCnt="0"/>
      <dgm:spPr/>
    </dgm:pt>
    <dgm:pt modelId="{867CADCA-E9A7-40AC-AD92-74C723328E73}" type="pres">
      <dgm:prSet presAssocID="{75A2AFDE-9B5D-4C39-9B83-6694F1EBD26C}" presName="hierChild5" presStyleCnt="0"/>
      <dgm:spPr/>
    </dgm:pt>
    <dgm:pt modelId="{F5D8DD25-F436-4836-B03D-6327926935B4}" type="pres">
      <dgm:prSet presAssocID="{E404344B-E4E7-47EA-9FB8-3EA660902B3B}" presName="Name37" presStyleLbl="parChTrans1D2" presStyleIdx="2" presStyleCnt="7"/>
      <dgm:spPr/>
    </dgm:pt>
    <dgm:pt modelId="{2A133E72-64D2-4CE3-B978-273BC7CD25F2}" type="pres">
      <dgm:prSet presAssocID="{301CD7FC-3677-4B88-90A1-0B2E9AD63DCF}" presName="hierRoot2" presStyleCnt="0">
        <dgm:presLayoutVars>
          <dgm:hierBranch val="init"/>
        </dgm:presLayoutVars>
      </dgm:prSet>
      <dgm:spPr/>
    </dgm:pt>
    <dgm:pt modelId="{7F9DC1E4-4ACC-45B3-B482-545BA5DDF13D}" type="pres">
      <dgm:prSet presAssocID="{301CD7FC-3677-4B88-90A1-0B2E9AD63DCF}" presName="rootComposite" presStyleCnt="0"/>
      <dgm:spPr/>
    </dgm:pt>
    <dgm:pt modelId="{2B49281A-5C7B-431E-B519-9D45513D1406}" type="pres">
      <dgm:prSet presAssocID="{301CD7FC-3677-4B88-90A1-0B2E9AD63DCF}" presName="rootText" presStyleLbl="node2" presStyleIdx="2" presStyleCnt="7" custScaleY="240322">
        <dgm:presLayoutVars>
          <dgm:chPref val="3"/>
        </dgm:presLayoutVars>
      </dgm:prSet>
      <dgm:spPr/>
    </dgm:pt>
    <dgm:pt modelId="{FFDFC1A7-B322-4069-BA37-0C5F60DD163D}" type="pres">
      <dgm:prSet presAssocID="{301CD7FC-3677-4B88-90A1-0B2E9AD63DCF}" presName="rootConnector" presStyleLbl="node2" presStyleIdx="2" presStyleCnt="7"/>
      <dgm:spPr/>
    </dgm:pt>
    <dgm:pt modelId="{26DC9F93-BAF0-4796-B765-D01CF6D16D58}" type="pres">
      <dgm:prSet presAssocID="{301CD7FC-3677-4B88-90A1-0B2E9AD63DCF}" presName="hierChild4" presStyleCnt="0"/>
      <dgm:spPr/>
    </dgm:pt>
    <dgm:pt modelId="{62635D30-C8B9-444E-B7D8-BAFD377DBC0F}" type="pres">
      <dgm:prSet presAssocID="{301CD7FC-3677-4B88-90A1-0B2E9AD63DCF}" presName="hierChild5" presStyleCnt="0"/>
      <dgm:spPr/>
    </dgm:pt>
    <dgm:pt modelId="{1F876A75-0DCA-460F-8F47-A90F9757BC24}" type="pres">
      <dgm:prSet presAssocID="{42B65BB8-4A80-43D8-890E-CA7E5636338E}" presName="Name37" presStyleLbl="parChTrans1D2" presStyleIdx="3" presStyleCnt="7"/>
      <dgm:spPr/>
    </dgm:pt>
    <dgm:pt modelId="{79C84A6C-578C-4EE3-B4A4-704A41933967}" type="pres">
      <dgm:prSet presAssocID="{C3059DA4-CF70-45BC-889C-DE3A9277650A}" presName="hierRoot2" presStyleCnt="0">
        <dgm:presLayoutVars>
          <dgm:hierBranch val="init"/>
        </dgm:presLayoutVars>
      </dgm:prSet>
      <dgm:spPr>
        <a:sp3d>
          <a:bevelT w="190500" h="38100"/>
        </a:sp3d>
      </dgm:spPr>
    </dgm:pt>
    <dgm:pt modelId="{24F484FE-9003-4FA1-8048-1AFDE1E51045}" type="pres">
      <dgm:prSet presAssocID="{C3059DA4-CF70-45BC-889C-DE3A9277650A}" presName="rootComposite" presStyleCnt="0"/>
      <dgm:spPr>
        <a:sp3d>
          <a:bevelT w="190500" h="38100"/>
        </a:sp3d>
      </dgm:spPr>
    </dgm:pt>
    <dgm:pt modelId="{2FBA42CA-A087-43F8-963A-C8824EF709BE}" type="pres">
      <dgm:prSet presAssocID="{C3059DA4-CF70-45BC-889C-DE3A9277650A}" presName="rootText" presStyleLbl="node2" presStyleIdx="3" presStyleCnt="7" custScaleY="240322">
        <dgm:presLayoutVars>
          <dgm:chPref val="3"/>
        </dgm:presLayoutVars>
      </dgm:prSet>
      <dgm:spPr/>
    </dgm:pt>
    <dgm:pt modelId="{4E86CCEE-BCFF-4A33-8C0A-00BCD71754B9}" type="pres">
      <dgm:prSet presAssocID="{C3059DA4-CF70-45BC-889C-DE3A9277650A}" presName="rootConnector" presStyleLbl="node2" presStyleIdx="3" presStyleCnt="7"/>
      <dgm:spPr/>
    </dgm:pt>
    <dgm:pt modelId="{C08833C4-FA8F-4387-862D-2A784D7DA289}" type="pres">
      <dgm:prSet presAssocID="{C3059DA4-CF70-45BC-889C-DE3A9277650A}" presName="hierChild4" presStyleCnt="0"/>
      <dgm:spPr>
        <a:sp3d>
          <a:bevelT w="190500" h="38100"/>
        </a:sp3d>
      </dgm:spPr>
    </dgm:pt>
    <dgm:pt modelId="{6D8F0B9A-927C-4ABE-94F3-AE9B51957A10}" type="pres">
      <dgm:prSet presAssocID="{C3059DA4-CF70-45BC-889C-DE3A9277650A}" presName="hierChild5" presStyleCnt="0"/>
      <dgm:spPr>
        <a:sp3d>
          <a:bevelT w="190500" h="38100"/>
        </a:sp3d>
      </dgm:spPr>
    </dgm:pt>
    <dgm:pt modelId="{03DAAD0F-C738-40FA-88B8-6F7B4D2020AB}" type="pres">
      <dgm:prSet presAssocID="{A8EA48C8-AB15-43EA-8AF7-BC53691CBB75}" presName="Name37" presStyleLbl="parChTrans1D2" presStyleIdx="4" presStyleCnt="7"/>
      <dgm:spPr/>
    </dgm:pt>
    <dgm:pt modelId="{ACB6402F-79BE-4047-AF4E-42F4AB9A23DF}" type="pres">
      <dgm:prSet presAssocID="{F357CCE4-5D90-487F-9D29-64CD56271D5D}" presName="hierRoot2" presStyleCnt="0">
        <dgm:presLayoutVars>
          <dgm:hierBranch val="init"/>
        </dgm:presLayoutVars>
      </dgm:prSet>
      <dgm:spPr>
        <a:sp3d>
          <a:bevelT w="190500" h="38100"/>
        </a:sp3d>
      </dgm:spPr>
    </dgm:pt>
    <dgm:pt modelId="{B1EB3F2F-3427-4A9F-8F06-34758EA1CE23}" type="pres">
      <dgm:prSet presAssocID="{F357CCE4-5D90-487F-9D29-64CD56271D5D}" presName="rootComposite" presStyleCnt="0"/>
      <dgm:spPr>
        <a:sp3d>
          <a:bevelT w="190500" h="38100"/>
        </a:sp3d>
      </dgm:spPr>
    </dgm:pt>
    <dgm:pt modelId="{A546378B-50B9-496B-8569-E67C62A55F72}" type="pres">
      <dgm:prSet presAssocID="{F357CCE4-5D90-487F-9D29-64CD56271D5D}" presName="rootText" presStyleLbl="node2" presStyleIdx="4" presStyleCnt="7" custScaleY="240322">
        <dgm:presLayoutVars>
          <dgm:chPref val="3"/>
        </dgm:presLayoutVars>
      </dgm:prSet>
      <dgm:spPr/>
    </dgm:pt>
    <dgm:pt modelId="{D6EDB0F9-FE79-4F96-B761-2A1C81DBDFCE}" type="pres">
      <dgm:prSet presAssocID="{F357CCE4-5D90-487F-9D29-64CD56271D5D}" presName="rootConnector" presStyleLbl="node2" presStyleIdx="4" presStyleCnt="7"/>
      <dgm:spPr/>
    </dgm:pt>
    <dgm:pt modelId="{714858E9-FF85-457F-879C-6F845D25445B}" type="pres">
      <dgm:prSet presAssocID="{F357CCE4-5D90-487F-9D29-64CD56271D5D}" presName="hierChild4" presStyleCnt="0"/>
      <dgm:spPr>
        <a:sp3d>
          <a:bevelT w="190500" h="38100"/>
        </a:sp3d>
      </dgm:spPr>
    </dgm:pt>
    <dgm:pt modelId="{ABA5A54C-0172-496B-83CE-E88040970B51}" type="pres">
      <dgm:prSet presAssocID="{F357CCE4-5D90-487F-9D29-64CD56271D5D}" presName="hierChild5" presStyleCnt="0"/>
      <dgm:spPr>
        <a:sp3d>
          <a:bevelT w="190500" h="38100"/>
        </a:sp3d>
      </dgm:spPr>
    </dgm:pt>
    <dgm:pt modelId="{4D945032-68A0-4A5E-B833-B85572863774}" type="pres">
      <dgm:prSet presAssocID="{A6F4BEE3-AEFA-481B-98D1-69113BE1FAC7}" presName="Name37" presStyleLbl="parChTrans1D2" presStyleIdx="5" presStyleCnt="7"/>
      <dgm:spPr/>
    </dgm:pt>
    <dgm:pt modelId="{4D3D31C3-BE45-4CE3-8ED4-A333C75D119C}" type="pres">
      <dgm:prSet presAssocID="{9216D447-BA8E-4A7B-B668-E1350986947D}" presName="hierRoot2" presStyleCnt="0">
        <dgm:presLayoutVars>
          <dgm:hierBranch val="init"/>
        </dgm:presLayoutVars>
      </dgm:prSet>
      <dgm:spPr>
        <a:sp3d>
          <a:bevelT w="190500" h="38100"/>
        </a:sp3d>
      </dgm:spPr>
    </dgm:pt>
    <dgm:pt modelId="{1BC1D293-6337-45C7-B42E-1F9193CCC33E}" type="pres">
      <dgm:prSet presAssocID="{9216D447-BA8E-4A7B-B668-E1350986947D}" presName="rootComposite" presStyleCnt="0"/>
      <dgm:spPr>
        <a:sp3d>
          <a:bevelT w="190500" h="38100"/>
        </a:sp3d>
      </dgm:spPr>
    </dgm:pt>
    <dgm:pt modelId="{07ABE536-983D-4DCF-A9AB-3495187F79C2}" type="pres">
      <dgm:prSet presAssocID="{9216D447-BA8E-4A7B-B668-E1350986947D}" presName="rootText" presStyleLbl="node2" presStyleIdx="5" presStyleCnt="7" custScaleY="240322">
        <dgm:presLayoutVars>
          <dgm:chPref val="3"/>
        </dgm:presLayoutVars>
      </dgm:prSet>
      <dgm:spPr/>
    </dgm:pt>
    <dgm:pt modelId="{1C416D31-A38B-441A-8812-49F5F2046871}" type="pres">
      <dgm:prSet presAssocID="{9216D447-BA8E-4A7B-B668-E1350986947D}" presName="rootConnector" presStyleLbl="node2" presStyleIdx="5" presStyleCnt="7"/>
      <dgm:spPr/>
    </dgm:pt>
    <dgm:pt modelId="{AA1495AE-4A05-4399-9845-670BAD07663F}" type="pres">
      <dgm:prSet presAssocID="{9216D447-BA8E-4A7B-B668-E1350986947D}" presName="hierChild4" presStyleCnt="0"/>
      <dgm:spPr>
        <a:sp3d>
          <a:bevelT w="190500" h="38100"/>
        </a:sp3d>
      </dgm:spPr>
    </dgm:pt>
    <dgm:pt modelId="{A2D688FF-F7A5-4467-B294-BEAA25B0DDEC}" type="pres">
      <dgm:prSet presAssocID="{9216D447-BA8E-4A7B-B668-E1350986947D}" presName="hierChild5" presStyleCnt="0"/>
      <dgm:spPr>
        <a:sp3d>
          <a:bevelT w="190500" h="38100"/>
        </a:sp3d>
      </dgm:spPr>
    </dgm:pt>
    <dgm:pt modelId="{810D1879-3DAC-4839-BE35-2157420896CF}" type="pres">
      <dgm:prSet presAssocID="{D51849B4-792A-4F1D-84D4-CCB380E6FB0D}" presName="Name37" presStyleLbl="parChTrans1D2" presStyleIdx="6" presStyleCnt="7"/>
      <dgm:spPr/>
    </dgm:pt>
    <dgm:pt modelId="{45693623-D143-483A-9639-5C81C9256B9A}" type="pres">
      <dgm:prSet presAssocID="{6AABB15D-592A-4326-8EB2-43A871F2457C}" presName="hierRoot2" presStyleCnt="0">
        <dgm:presLayoutVars>
          <dgm:hierBranch val="init"/>
        </dgm:presLayoutVars>
      </dgm:prSet>
      <dgm:spPr>
        <a:sp3d>
          <a:bevelT w="190500" h="38100"/>
        </a:sp3d>
      </dgm:spPr>
    </dgm:pt>
    <dgm:pt modelId="{1E41DADC-7455-4224-9501-59F61AB2D551}" type="pres">
      <dgm:prSet presAssocID="{6AABB15D-592A-4326-8EB2-43A871F2457C}" presName="rootComposite" presStyleCnt="0"/>
      <dgm:spPr>
        <a:sp3d>
          <a:bevelT w="190500" h="38100"/>
        </a:sp3d>
      </dgm:spPr>
    </dgm:pt>
    <dgm:pt modelId="{1206206E-6732-4E60-BB46-B4DBAC921C98}" type="pres">
      <dgm:prSet presAssocID="{6AABB15D-592A-4326-8EB2-43A871F2457C}" presName="rootText" presStyleLbl="node2" presStyleIdx="6" presStyleCnt="7" custScaleY="240322">
        <dgm:presLayoutVars>
          <dgm:chPref val="3"/>
        </dgm:presLayoutVars>
      </dgm:prSet>
      <dgm:spPr/>
    </dgm:pt>
    <dgm:pt modelId="{D29C160B-D6E5-457E-91C7-6D0648373FE1}" type="pres">
      <dgm:prSet presAssocID="{6AABB15D-592A-4326-8EB2-43A871F2457C}" presName="rootConnector" presStyleLbl="node2" presStyleIdx="6" presStyleCnt="7"/>
      <dgm:spPr/>
    </dgm:pt>
    <dgm:pt modelId="{CA3208BD-D366-4334-964B-4ABFC5E67865}" type="pres">
      <dgm:prSet presAssocID="{6AABB15D-592A-4326-8EB2-43A871F2457C}" presName="hierChild4" presStyleCnt="0"/>
      <dgm:spPr>
        <a:sp3d>
          <a:bevelT w="190500" h="38100"/>
        </a:sp3d>
      </dgm:spPr>
    </dgm:pt>
    <dgm:pt modelId="{5BF3AB4D-0103-4415-A447-23506227D76E}" type="pres">
      <dgm:prSet presAssocID="{6AABB15D-592A-4326-8EB2-43A871F2457C}" presName="hierChild5" presStyleCnt="0"/>
      <dgm:spPr>
        <a:sp3d>
          <a:bevelT w="190500" h="38100"/>
        </a:sp3d>
      </dgm:spPr>
    </dgm:pt>
    <dgm:pt modelId="{16B072FA-E536-4178-866A-C217044C40C3}" type="pres">
      <dgm:prSet presAssocID="{285C6FFA-3476-4CDE-962E-414171BCE9F1}" presName="hierChild3" presStyleCnt="0"/>
      <dgm:spPr>
        <a:sp3d>
          <a:bevelT w="190500" h="38100"/>
        </a:sp3d>
      </dgm:spPr>
    </dgm:pt>
  </dgm:ptLst>
  <dgm:cxnLst>
    <dgm:cxn modelId="{42892502-F9D8-4617-9C85-D4C4BD672822}" type="presOf" srcId="{D72C602A-2C10-486D-ACAD-031C89A77463}" destId="{C6107B84-0032-4E25-A945-F27453FB8EEE}" srcOrd="0" destOrd="0" presId="urn:microsoft.com/office/officeart/2005/8/layout/orgChart1"/>
    <dgm:cxn modelId="{69A67F02-114F-4BC0-A12B-3BD4A4CF2C9F}" type="presOf" srcId="{A8EA48C8-AB15-43EA-8AF7-BC53691CBB75}" destId="{03DAAD0F-C738-40FA-88B8-6F7B4D2020AB}" srcOrd="0" destOrd="0" presId="urn:microsoft.com/office/officeart/2005/8/layout/orgChart1"/>
    <dgm:cxn modelId="{6881F006-86DC-4D6E-80A1-F65D68814456}" type="presOf" srcId="{285C6FFA-3476-4CDE-962E-414171BCE9F1}" destId="{D691936E-74E1-4BB3-9657-11A63F9085D8}" srcOrd="1" destOrd="0" presId="urn:microsoft.com/office/officeart/2005/8/layout/orgChart1"/>
    <dgm:cxn modelId="{2DD8CB07-7E49-4236-99C0-57DB7E5492BC}" type="presOf" srcId="{6AABB15D-592A-4326-8EB2-43A871F2457C}" destId="{1206206E-6732-4E60-BB46-B4DBAC921C98}" srcOrd="0" destOrd="0" presId="urn:microsoft.com/office/officeart/2005/8/layout/orgChart1"/>
    <dgm:cxn modelId="{37CF4A0C-1D1F-4378-A21B-218809396D08}" type="presOf" srcId="{301CD7FC-3677-4B88-90A1-0B2E9AD63DCF}" destId="{2B49281A-5C7B-431E-B519-9D45513D1406}" srcOrd="0" destOrd="0" presId="urn:microsoft.com/office/officeart/2005/8/layout/orgChart1"/>
    <dgm:cxn modelId="{3ED5B714-F2CC-4870-82B4-18AF6ED324C9}" type="presOf" srcId="{75A2AFDE-9B5D-4C39-9B83-6694F1EBD26C}" destId="{ADA5C48C-874E-4388-8882-CE37603AE9D5}" srcOrd="0" destOrd="0" presId="urn:microsoft.com/office/officeart/2005/8/layout/orgChart1"/>
    <dgm:cxn modelId="{DA47F61C-EE70-4631-A6B3-E0A0ADF89050}" type="presOf" srcId="{9216D447-BA8E-4A7B-B668-E1350986947D}" destId="{07ABE536-983D-4DCF-A9AB-3495187F79C2}" srcOrd="0" destOrd="0" presId="urn:microsoft.com/office/officeart/2005/8/layout/orgChart1"/>
    <dgm:cxn modelId="{58FD1F32-83AE-47AB-8B3C-545B91F5A718}" type="presOf" srcId="{285C6FFA-3476-4CDE-962E-414171BCE9F1}" destId="{1B650D28-A9D6-48D4-9AE9-F8A2A7EE3648}" srcOrd="0" destOrd="0" presId="urn:microsoft.com/office/officeart/2005/8/layout/orgChart1"/>
    <dgm:cxn modelId="{C145EF36-CFBC-491E-810B-2D43E1BDECBA}" type="presOf" srcId="{D51849B4-792A-4F1D-84D4-CCB380E6FB0D}" destId="{810D1879-3DAC-4839-BE35-2157420896CF}" srcOrd="0" destOrd="0" presId="urn:microsoft.com/office/officeart/2005/8/layout/orgChart1"/>
    <dgm:cxn modelId="{6362CD60-23D1-4791-BAAB-F09217249D72}" type="presOf" srcId="{F357CCE4-5D90-487F-9D29-64CD56271D5D}" destId="{D6EDB0F9-FE79-4F96-B761-2A1C81DBDFCE}" srcOrd="1" destOrd="0" presId="urn:microsoft.com/office/officeart/2005/8/layout/orgChart1"/>
    <dgm:cxn modelId="{D5794843-969D-49DA-8C22-22986A700991}" srcId="{285C6FFA-3476-4CDE-962E-414171BCE9F1}" destId="{F357CCE4-5D90-487F-9D29-64CD56271D5D}" srcOrd="4" destOrd="0" parTransId="{A8EA48C8-AB15-43EA-8AF7-BC53691CBB75}" sibTransId="{FC818568-A530-4917-AE8E-426B8A24317F}"/>
    <dgm:cxn modelId="{CF700D6A-4FEE-43B4-885F-860A4C65C01B}" srcId="{D72C602A-2C10-486D-ACAD-031C89A77463}" destId="{285C6FFA-3476-4CDE-962E-414171BCE9F1}" srcOrd="0" destOrd="0" parTransId="{17066E41-845B-4291-970F-1E0FB23CBA37}" sibTransId="{192E9400-F595-44B1-AF90-588E7419FCD4}"/>
    <dgm:cxn modelId="{A0E6E96A-180F-4B9E-882A-60CA60E95013}" srcId="{285C6FFA-3476-4CDE-962E-414171BCE9F1}" destId="{110074DD-8EA5-4720-890E-B1856644CDE7}" srcOrd="0" destOrd="0" parTransId="{4EECE1E6-4A53-41B3-8A3C-540454373515}" sibTransId="{71E9BCA6-642D-45FE-A0D3-1A4D89765284}"/>
    <dgm:cxn modelId="{E544D34B-B930-46D6-8185-C6C54649458F}" type="presOf" srcId="{E404344B-E4E7-47EA-9FB8-3EA660902B3B}" destId="{F5D8DD25-F436-4836-B03D-6327926935B4}" srcOrd="0" destOrd="0" presId="urn:microsoft.com/office/officeart/2005/8/layout/orgChart1"/>
    <dgm:cxn modelId="{F96A9C70-1639-4755-B7E9-3642ACDE0506}" type="presOf" srcId="{110074DD-8EA5-4720-890E-B1856644CDE7}" destId="{D7B4095E-0CE4-4DA3-B88F-2BC325A2835C}" srcOrd="1" destOrd="0" presId="urn:microsoft.com/office/officeart/2005/8/layout/orgChart1"/>
    <dgm:cxn modelId="{08AFAA52-D4D4-429B-A09E-74B8A5FDD56D}" type="presOf" srcId="{7C4663D0-C188-4FF8-8640-EB73A77A4932}" destId="{B6BFF886-ABB1-4949-ADED-E392676AFDB7}" srcOrd="0" destOrd="0" presId="urn:microsoft.com/office/officeart/2005/8/layout/orgChart1"/>
    <dgm:cxn modelId="{E1014D78-D029-41FB-8548-2CA218528074}" srcId="{285C6FFA-3476-4CDE-962E-414171BCE9F1}" destId="{75A2AFDE-9B5D-4C39-9B83-6694F1EBD26C}" srcOrd="1" destOrd="0" parTransId="{7C4663D0-C188-4FF8-8640-EB73A77A4932}" sibTransId="{844FDE71-16F4-43C1-8D56-B6923E67E084}"/>
    <dgm:cxn modelId="{B59AC458-AE8B-4FCE-B707-49529D3B07D6}" type="presOf" srcId="{4EECE1E6-4A53-41B3-8A3C-540454373515}" destId="{FAC6E0DF-01DA-4905-821F-5C5A87732360}" srcOrd="0" destOrd="0" presId="urn:microsoft.com/office/officeart/2005/8/layout/orgChart1"/>
    <dgm:cxn modelId="{31C5CF83-4789-4BEC-A329-40407EC59A87}" srcId="{285C6FFA-3476-4CDE-962E-414171BCE9F1}" destId="{9216D447-BA8E-4A7B-B668-E1350986947D}" srcOrd="5" destOrd="0" parTransId="{A6F4BEE3-AEFA-481B-98D1-69113BE1FAC7}" sibTransId="{C8AD95E6-665C-4856-A772-CFF235035FF4}"/>
    <dgm:cxn modelId="{D1008486-FFF7-4E86-948B-736073F4599A}" srcId="{285C6FFA-3476-4CDE-962E-414171BCE9F1}" destId="{C3059DA4-CF70-45BC-889C-DE3A9277650A}" srcOrd="3" destOrd="0" parTransId="{42B65BB8-4A80-43D8-890E-CA7E5636338E}" sibTransId="{2418DED1-09BD-48CD-9D05-2221CF71D2B1}"/>
    <dgm:cxn modelId="{789F678A-E342-4F81-8DB2-71217C6E3B4A}" type="presOf" srcId="{9216D447-BA8E-4A7B-B668-E1350986947D}" destId="{1C416D31-A38B-441A-8812-49F5F2046871}" srcOrd="1" destOrd="0" presId="urn:microsoft.com/office/officeart/2005/8/layout/orgChart1"/>
    <dgm:cxn modelId="{4D99CD8A-BF69-4E12-8A8E-FA6098F72F1A}" srcId="{285C6FFA-3476-4CDE-962E-414171BCE9F1}" destId="{6AABB15D-592A-4326-8EB2-43A871F2457C}" srcOrd="6" destOrd="0" parTransId="{D51849B4-792A-4F1D-84D4-CCB380E6FB0D}" sibTransId="{461EF7CF-6983-41CF-AC2F-DD454AB396C3}"/>
    <dgm:cxn modelId="{9D24178B-400D-41A0-8E18-3D3EBBB6BC03}" type="presOf" srcId="{F357CCE4-5D90-487F-9D29-64CD56271D5D}" destId="{A546378B-50B9-496B-8569-E67C62A55F72}" srcOrd="0" destOrd="0" presId="urn:microsoft.com/office/officeart/2005/8/layout/orgChart1"/>
    <dgm:cxn modelId="{5471B1AC-B1A9-42E4-B3BB-92FB2E7B690F}" type="presOf" srcId="{301CD7FC-3677-4B88-90A1-0B2E9AD63DCF}" destId="{FFDFC1A7-B322-4069-BA37-0C5F60DD163D}" srcOrd="1" destOrd="0" presId="urn:microsoft.com/office/officeart/2005/8/layout/orgChart1"/>
    <dgm:cxn modelId="{5165F2AE-CA35-4030-B8AB-C5FEDD7A7ED0}" type="presOf" srcId="{C3059DA4-CF70-45BC-889C-DE3A9277650A}" destId="{2FBA42CA-A087-43F8-963A-C8824EF709BE}" srcOrd="0" destOrd="0" presId="urn:microsoft.com/office/officeart/2005/8/layout/orgChart1"/>
    <dgm:cxn modelId="{162121BC-8033-46A2-82B4-ED0C45EC611D}" type="presOf" srcId="{75A2AFDE-9B5D-4C39-9B83-6694F1EBD26C}" destId="{31158A3B-621F-44A4-8490-6156E3E693EB}" srcOrd="1" destOrd="0" presId="urn:microsoft.com/office/officeart/2005/8/layout/orgChart1"/>
    <dgm:cxn modelId="{638F9BC1-CCA8-4F2F-840D-79A87C844900}" srcId="{285C6FFA-3476-4CDE-962E-414171BCE9F1}" destId="{301CD7FC-3677-4B88-90A1-0B2E9AD63DCF}" srcOrd="2" destOrd="0" parTransId="{E404344B-E4E7-47EA-9FB8-3EA660902B3B}" sibTransId="{23941318-C406-46B7-9366-BD2CF82CB9B5}"/>
    <dgm:cxn modelId="{E9BE93C2-F860-476C-85BA-C48EA93E02B4}" type="presOf" srcId="{A6F4BEE3-AEFA-481B-98D1-69113BE1FAC7}" destId="{4D945032-68A0-4A5E-B833-B85572863774}" srcOrd="0" destOrd="0" presId="urn:microsoft.com/office/officeart/2005/8/layout/orgChart1"/>
    <dgm:cxn modelId="{6F18DEC7-81E7-4A9B-AE31-9B5497D832EC}" type="presOf" srcId="{42B65BB8-4A80-43D8-890E-CA7E5636338E}" destId="{1F876A75-0DCA-460F-8F47-A90F9757BC24}" srcOrd="0" destOrd="0" presId="urn:microsoft.com/office/officeart/2005/8/layout/orgChart1"/>
    <dgm:cxn modelId="{53F988D0-C39C-4A89-8FB7-9D8E2B23E8F9}" type="presOf" srcId="{110074DD-8EA5-4720-890E-B1856644CDE7}" destId="{93A6DA7E-9F60-4373-B2C8-2467358FC16B}" srcOrd="0" destOrd="0" presId="urn:microsoft.com/office/officeart/2005/8/layout/orgChart1"/>
    <dgm:cxn modelId="{7E73FFD5-0EAA-4F3E-9017-31D3C2A38AA9}" type="presOf" srcId="{6AABB15D-592A-4326-8EB2-43A871F2457C}" destId="{D29C160B-D6E5-457E-91C7-6D0648373FE1}" srcOrd="1" destOrd="0" presId="urn:microsoft.com/office/officeart/2005/8/layout/orgChart1"/>
    <dgm:cxn modelId="{0258E1FE-43FE-4ADB-9615-145DAEAD2FD5}" type="presOf" srcId="{C3059DA4-CF70-45BC-889C-DE3A9277650A}" destId="{4E86CCEE-BCFF-4A33-8C0A-00BCD71754B9}" srcOrd="1" destOrd="0" presId="urn:microsoft.com/office/officeart/2005/8/layout/orgChart1"/>
    <dgm:cxn modelId="{0A99AEDC-BC17-4575-97A6-35E54D2F2913}" type="presParOf" srcId="{C6107B84-0032-4E25-A945-F27453FB8EEE}" destId="{5A04DA9E-E643-4D2B-9BF8-6FC183A2BDFD}" srcOrd="0" destOrd="0" presId="urn:microsoft.com/office/officeart/2005/8/layout/orgChart1"/>
    <dgm:cxn modelId="{A2BD19FE-DE4B-4F52-885C-4A23E68F2D62}" type="presParOf" srcId="{5A04DA9E-E643-4D2B-9BF8-6FC183A2BDFD}" destId="{9B6C20C0-B9D8-4C5F-9EA5-0FA60C348AFB}" srcOrd="0" destOrd="0" presId="urn:microsoft.com/office/officeart/2005/8/layout/orgChart1"/>
    <dgm:cxn modelId="{C1FE5B5F-9DA9-4D18-92F0-2A953F68351A}" type="presParOf" srcId="{9B6C20C0-B9D8-4C5F-9EA5-0FA60C348AFB}" destId="{1B650D28-A9D6-48D4-9AE9-F8A2A7EE3648}" srcOrd="0" destOrd="0" presId="urn:microsoft.com/office/officeart/2005/8/layout/orgChart1"/>
    <dgm:cxn modelId="{DD19CA32-3CA4-4831-8EAA-B4288A432782}" type="presParOf" srcId="{9B6C20C0-B9D8-4C5F-9EA5-0FA60C348AFB}" destId="{D691936E-74E1-4BB3-9657-11A63F9085D8}" srcOrd="1" destOrd="0" presId="urn:microsoft.com/office/officeart/2005/8/layout/orgChart1"/>
    <dgm:cxn modelId="{B2C68949-1AE0-4D2D-94E6-9FFF520DAD78}" type="presParOf" srcId="{5A04DA9E-E643-4D2B-9BF8-6FC183A2BDFD}" destId="{CB02EEC1-8481-4AB0-BEDB-0891C2560D01}" srcOrd="1" destOrd="0" presId="urn:microsoft.com/office/officeart/2005/8/layout/orgChart1"/>
    <dgm:cxn modelId="{512677B1-606F-4728-937E-58EC526301B7}" type="presParOf" srcId="{CB02EEC1-8481-4AB0-BEDB-0891C2560D01}" destId="{FAC6E0DF-01DA-4905-821F-5C5A87732360}" srcOrd="0" destOrd="0" presId="urn:microsoft.com/office/officeart/2005/8/layout/orgChart1"/>
    <dgm:cxn modelId="{49F47F73-239B-41B2-A087-C023FB3D78EB}" type="presParOf" srcId="{CB02EEC1-8481-4AB0-BEDB-0891C2560D01}" destId="{E60BD275-1828-40B7-80D9-B4EF546B0BED}" srcOrd="1" destOrd="0" presId="urn:microsoft.com/office/officeart/2005/8/layout/orgChart1"/>
    <dgm:cxn modelId="{3D44D57F-F177-4B28-B095-BFA2A3D22EC0}" type="presParOf" srcId="{E60BD275-1828-40B7-80D9-B4EF546B0BED}" destId="{C47D3FF3-C359-4A03-85BB-A924198B143E}" srcOrd="0" destOrd="0" presId="urn:microsoft.com/office/officeart/2005/8/layout/orgChart1"/>
    <dgm:cxn modelId="{F459A8D9-6BCA-4390-8629-816386CDEF51}" type="presParOf" srcId="{C47D3FF3-C359-4A03-85BB-A924198B143E}" destId="{93A6DA7E-9F60-4373-B2C8-2467358FC16B}" srcOrd="0" destOrd="0" presId="urn:microsoft.com/office/officeart/2005/8/layout/orgChart1"/>
    <dgm:cxn modelId="{D637F7B4-77D4-4529-83D5-BDABA2FB6768}" type="presParOf" srcId="{C47D3FF3-C359-4A03-85BB-A924198B143E}" destId="{D7B4095E-0CE4-4DA3-B88F-2BC325A2835C}" srcOrd="1" destOrd="0" presId="urn:microsoft.com/office/officeart/2005/8/layout/orgChart1"/>
    <dgm:cxn modelId="{33E2D4AC-7184-401C-BC21-1A2BA18841C4}" type="presParOf" srcId="{E60BD275-1828-40B7-80D9-B4EF546B0BED}" destId="{5FC610C8-80BD-4D2D-9B8A-5A313A1AE291}" srcOrd="1" destOrd="0" presId="urn:microsoft.com/office/officeart/2005/8/layout/orgChart1"/>
    <dgm:cxn modelId="{3604BA61-5F27-4657-8A35-C766C7F8903F}" type="presParOf" srcId="{E60BD275-1828-40B7-80D9-B4EF546B0BED}" destId="{B3C5238D-F2E2-41C5-84C2-F8D86143E2DC}" srcOrd="2" destOrd="0" presId="urn:microsoft.com/office/officeart/2005/8/layout/orgChart1"/>
    <dgm:cxn modelId="{911C639D-EC72-4463-97CE-E7501537A122}" type="presParOf" srcId="{CB02EEC1-8481-4AB0-BEDB-0891C2560D01}" destId="{B6BFF886-ABB1-4949-ADED-E392676AFDB7}" srcOrd="2" destOrd="0" presId="urn:microsoft.com/office/officeart/2005/8/layout/orgChart1"/>
    <dgm:cxn modelId="{ABD24017-FBE4-4F4E-81B0-8E9BE6A4C68A}" type="presParOf" srcId="{CB02EEC1-8481-4AB0-BEDB-0891C2560D01}" destId="{70AB8C47-E010-48B8-AFE5-DF959492BB93}" srcOrd="3" destOrd="0" presId="urn:microsoft.com/office/officeart/2005/8/layout/orgChart1"/>
    <dgm:cxn modelId="{36A8BA8E-D32D-4551-B6E0-4A9A20718BBF}" type="presParOf" srcId="{70AB8C47-E010-48B8-AFE5-DF959492BB93}" destId="{2F08C6A6-B234-4AE2-9710-974E38079FC3}" srcOrd="0" destOrd="0" presId="urn:microsoft.com/office/officeart/2005/8/layout/orgChart1"/>
    <dgm:cxn modelId="{4AEB05FD-471E-4BB7-BB94-AEC3A1884487}" type="presParOf" srcId="{2F08C6A6-B234-4AE2-9710-974E38079FC3}" destId="{ADA5C48C-874E-4388-8882-CE37603AE9D5}" srcOrd="0" destOrd="0" presId="urn:microsoft.com/office/officeart/2005/8/layout/orgChart1"/>
    <dgm:cxn modelId="{EAF1B538-D7F2-4CBB-99B7-D360C9B01EBF}" type="presParOf" srcId="{2F08C6A6-B234-4AE2-9710-974E38079FC3}" destId="{31158A3B-621F-44A4-8490-6156E3E693EB}" srcOrd="1" destOrd="0" presId="urn:microsoft.com/office/officeart/2005/8/layout/orgChart1"/>
    <dgm:cxn modelId="{7A26A88A-2970-40FD-A1CF-756CD31A0A56}" type="presParOf" srcId="{70AB8C47-E010-48B8-AFE5-DF959492BB93}" destId="{8273C97B-6C00-4CB4-BDCB-9410109CD56A}" srcOrd="1" destOrd="0" presId="urn:microsoft.com/office/officeart/2005/8/layout/orgChart1"/>
    <dgm:cxn modelId="{FE088E88-7655-4E0D-9D1B-0F70EC9F857C}" type="presParOf" srcId="{70AB8C47-E010-48B8-AFE5-DF959492BB93}" destId="{867CADCA-E9A7-40AC-AD92-74C723328E73}" srcOrd="2" destOrd="0" presId="urn:microsoft.com/office/officeart/2005/8/layout/orgChart1"/>
    <dgm:cxn modelId="{594EB65A-0C38-4290-AB28-24260F45D6FB}" type="presParOf" srcId="{CB02EEC1-8481-4AB0-BEDB-0891C2560D01}" destId="{F5D8DD25-F436-4836-B03D-6327926935B4}" srcOrd="4" destOrd="0" presId="urn:microsoft.com/office/officeart/2005/8/layout/orgChart1"/>
    <dgm:cxn modelId="{3459D2BD-3B40-40F5-B1DD-441B43F85117}" type="presParOf" srcId="{CB02EEC1-8481-4AB0-BEDB-0891C2560D01}" destId="{2A133E72-64D2-4CE3-B978-273BC7CD25F2}" srcOrd="5" destOrd="0" presId="urn:microsoft.com/office/officeart/2005/8/layout/orgChart1"/>
    <dgm:cxn modelId="{97F7C430-A124-4DC4-9036-D4E44F5CADF3}" type="presParOf" srcId="{2A133E72-64D2-4CE3-B978-273BC7CD25F2}" destId="{7F9DC1E4-4ACC-45B3-B482-545BA5DDF13D}" srcOrd="0" destOrd="0" presId="urn:microsoft.com/office/officeart/2005/8/layout/orgChart1"/>
    <dgm:cxn modelId="{AD582DC6-A607-457F-B29B-97F71870E736}" type="presParOf" srcId="{7F9DC1E4-4ACC-45B3-B482-545BA5DDF13D}" destId="{2B49281A-5C7B-431E-B519-9D45513D1406}" srcOrd="0" destOrd="0" presId="urn:microsoft.com/office/officeart/2005/8/layout/orgChart1"/>
    <dgm:cxn modelId="{0E873949-3C26-4FF4-BC0E-5B0BB745C267}" type="presParOf" srcId="{7F9DC1E4-4ACC-45B3-B482-545BA5DDF13D}" destId="{FFDFC1A7-B322-4069-BA37-0C5F60DD163D}" srcOrd="1" destOrd="0" presId="urn:microsoft.com/office/officeart/2005/8/layout/orgChart1"/>
    <dgm:cxn modelId="{74BFC064-F5B2-48ED-ACC8-93EA67C3FC08}" type="presParOf" srcId="{2A133E72-64D2-4CE3-B978-273BC7CD25F2}" destId="{26DC9F93-BAF0-4796-B765-D01CF6D16D58}" srcOrd="1" destOrd="0" presId="urn:microsoft.com/office/officeart/2005/8/layout/orgChart1"/>
    <dgm:cxn modelId="{5FA62950-5E38-4D18-B2CC-785B62A5D2CA}" type="presParOf" srcId="{2A133E72-64D2-4CE3-B978-273BC7CD25F2}" destId="{62635D30-C8B9-444E-B7D8-BAFD377DBC0F}" srcOrd="2" destOrd="0" presId="urn:microsoft.com/office/officeart/2005/8/layout/orgChart1"/>
    <dgm:cxn modelId="{6ABE662E-F989-4B83-9D69-A2DA8ADF3AB1}" type="presParOf" srcId="{CB02EEC1-8481-4AB0-BEDB-0891C2560D01}" destId="{1F876A75-0DCA-460F-8F47-A90F9757BC24}" srcOrd="6" destOrd="0" presId="urn:microsoft.com/office/officeart/2005/8/layout/orgChart1"/>
    <dgm:cxn modelId="{AD0C9595-FBBC-4394-9D2C-B3A7FC741F4E}" type="presParOf" srcId="{CB02EEC1-8481-4AB0-BEDB-0891C2560D01}" destId="{79C84A6C-578C-4EE3-B4A4-704A41933967}" srcOrd="7" destOrd="0" presId="urn:microsoft.com/office/officeart/2005/8/layout/orgChart1"/>
    <dgm:cxn modelId="{286646E8-88B9-4115-8855-3F9199A16C1B}" type="presParOf" srcId="{79C84A6C-578C-4EE3-B4A4-704A41933967}" destId="{24F484FE-9003-4FA1-8048-1AFDE1E51045}" srcOrd="0" destOrd="0" presId="urn:microsoft.com/office/officeart/2005/8/layout/orgChart1"/>
    <dgm:cxn modelId="{7AA7CD92-8C5C-4A43-97D3-CBD833F0451A}" type="presParOf" srcId="{24F484FE-9003-4FA1-8048-1AFDE1E51045}" destId="{2FBA42CA-A087-43F8-963A-C8824EF709BE}" srcOrd="0" destOrd="0" presId="urn:microsoft.com/office/officeart/2005/8/layout/orgChart1"/>
    <dgm:cxn modelId="{5A3A6F73-605B-44C7-BC1A-1F12B6AF24FD}" type="presParOf" srcId="{24F484FE-9003-4FA1-8048-1AFDE1E51045}" destId="{4E86CCEE-BCFF-4A33-8C0A-00BCD71754B9}" srcOrd="1" destOrd="0" presId="urn:microsoft.com/office/officeart/2005/8/layout/orgChart1"/>
    <dgm:cxn modelId="{1427BE7E-A364-441C-ABB5-ECD7CC985C77}" type="presParOf" srcId="{79C84A6C-578C-4EE3-B4A4-704A41933967}" destId="{C08833C4-FA8F-4387-862D-2A784D7DA289}" srcOrd="1" destOrd="0" presId="urn:microsoft.com/office/officeart/2005/8/layout/orgChart1"/>
    <dgm:cxn modelId="{CCE1A48E-5252-441E-9E0C-478BE1EA0D2A}" type="presParOf" srcId="{79C84A6C-578C-4EE3-B4A4-704A41933967}" destId="{6D8F0B9A-927C-4ABE-94F3-AE9B51957A10}" srcOrd="2" destOrd="0" presId="urn:microsoft.com/office/officeart/2005/8/layout/orgChart1"/>
    <dgm:cxn modelId="{6FFDA151-EF32-415E-9E46-882B32189B68}" type="presParOf" srcId="{CB02EEC1-8481-4AB0-BEDB-0891C2560D01}" destId="{03DAAD0F-C738-40FA-88B8-6F7B4D2020AB}" srcOrd="8" destOrd="0" presId="urn:microsoft.com/office/officeart/2005/8/layout/orgChart1"/>
    <dgm:cxn modelId="{DB121DB1-B777-4BE5-80A7-3AB5C2459181}" type="presParOf" srcId="{CB02EEC1-8481-4AB0-BEDB-0891C2560D01}" destId="{ACB6402F-79BE-4047-AF4E-42F4AB9A23DF}" srcOrd="9" destOrd="0" presId="urn:microsoft.com/office/officeart/2005/8/layout/orgChart1"/>
    <dgm:cxn modelId="{73246C3C-C2B5-428D-93A5-DB7F165EAD92}" type="presParOf" srcId="{ACB6402F-79BE-4047-AF4E-42F4AB9A23DF}" destId="{B1EB3F2F-3427-4A9F-8F06-34758EA1CE23}" srcOrd="0" destOrd="0" presId="urn:microsoft.com/office/officeart/2005/8/layout/orgChart1"/>
    <dgm:cxn modelId="{B4F22AFF-F7C8-46DD-88AA-F7D7808B5F9C}" type="presParOf" srcId="{B1EB3F2F-3427-4A9F-8F06-34758EA1CE23}" destId="{A546378B-50B9-496B-8569-E67C62A55F72}" srcOrd="0" destOrd="0" presId="urn:microsoft.com/office/officeart/2005/8/layout/orgChart1"/>
    <dgm:cxn modelId="{4B038637-E23A-41FE-BB37-94F39F7A7C80}" type="presParOf" srcId="{B1EB3F2F-3427-4A9F-8F06-34758EA1CE23}" destId="{D6EDB0F9-FE79-4F96-B761-2A1C81DBDFCE}" srcOrd="1" destOrd="0" presId="urn:microsoft.com/office/officeart/2005/8/layout/orgChart1"/>
    <dgm:cxn modelId="{E44F0BBC-75D6-4C90-8D19-A4F102999FE0}" type="presParOf" srcId="{ACB6402F-79BE-4047-AF4E-42F4AB9A23DF}" destId="{714858E9-FF85-457F-879C-6F845D25445B}" srcOrd="1" destOrd="0" presId="urn:microsoft.com/office/officeart/2005/8/layout/orgChart1"/>
    <dgm:cxn modelId="{F78E24AB-A2D1-411C-8308-8D7BDB2E15BC}" type="presParOf" srcId="{ACB6402F-79BE-4047-AF4E-42F4AB9A23DF}" destId="{ABA5A54C-0172-496B-83CE-E88040970B51}" srcOrd="2" destOrd="0" presId="urn:microsoft.com/office/officeart/2005/8/layout/orgChart1"/>
    <dgm:cxn modelId="{5E8A28B6-087B-487A-973D-0A56A1F8873C}" type="presParOf" srcId="{CB02EEC1-8481-4AB0-BEDB-0891C2560D01}" destId="{4D945032-68A0-4A5E-B833-B85572863774}" srcOrd="10" destOrd="0" presId="urn:microsoft.com/office/officeart/2005/8/layout/orgChart1"/>
    <dgm:cxn modelId="{A29A5B58-396A-4926-836D-4DFAA90CC503}" type="presParOf" srcId="{CB02EEC1-8481-4AB0-BEDB-0891C2560D01}" destId="{4D3D31C3-BE45-4CE3-8ED4-A333C75D119C}" srcOrd="11" destOrd="0" presId="urn:microsoft.com/office/officeart/2005/8/layout/orgChart1"/>
    <dgm:cxn modelId="{21FBBE3C-BD29-4A39-AE8B-ED9AA864E41F}" type="presParOf" srcId="{4D3D31C3-BE45-4CE3-8ED4-A333C75D119C}" destId="{1BC1D293-6337-45C7-B42E-1F9193CCC33E}" srcOrd="0" destOrd="0" presId="urn:microsoft.com/office/officeart/2005/8/layout/orgChart1"/>
    <dgm:cxn modelId="{32E6B34D-D081-455B-AFB9-19741BBC4109}" type="presParOf" srcId="{1BC1D293-6337-45C7-B42E-1F9193CCC33E}" destId="{07ABE536-983D-4DCF-A9AB-3495187F79C2}" srcOrd="0" destOrd="0" presId="urn:microsoft.com/office/officeart/2005/8/layout/orgChart1"/>
    <dgm:cxn modelId="{F504C65F-5152-402C-BC59-97F901A91B83}" type="presParOf" srcId="{1BC1D293-6337-45C7-B42E-1F9193CCC33E}" destId="{1C416D31-A38B-441A-8812-49F5F2046871}" srcOrd="1" destOrd="0" presId="urn:microsoft.com/office/officeart/2005/8/layout/orgChart1"/>
    <dgm:cxn modelId="{569C69CA-943E-4038-B5AF-C4FFD870FAC2}" type="presParOf" srcId="{4D3D31C3-BE45-4CE3-8ED4-A333C75D119C}" destId="{AA1495AE-4A05-4399-9845-670BAD07663F}" srcOrd="1" destOrd="0" presId="urn:microsoft.com/office/officeart/2005/8/layout/orgChart1"/>
    <dgm:cxn modelId="{4F855361-4199-436B-A297-13D7B30FF3DE}" type="presParOf" srcId="{4D3D31C3-BE45-4CE3-8ED4-A333C75D119C}" destId="{A2D688FF-F7A5-4467-B294-BEAA25B0DDEC}" srcOrd="2" destOrd="0" presId="urn:microsoft.com/office/officeart/2005/8/layout/orgChart1"/>
    <dgm:cxn modelId="{6BBDA02D-5409-4062-87D9-E148BB9E2129}" type="presParOf" srcId="{CB02EEC1-8481-4AB0-BEDB-0891C2560D01}" destId="{810D1879-3DAC-4839-BE35-2157420896CF}" srcOrd="12" destOrd="0" presId="urn:microsoft.com/office/officeart/2005/8/layout/orgChart1"/>
    <dgm:cxn modelId="{C0963651-2A33-455E-B2E6-1784BD8560D6}" type="presParOf" srcId="{CB02EEC1-8481-4AB0-BEDB-0891C2560D01}" destId="{45693623-D143-483A-9639-5C81C9256B9A}" srcOrd="13" destOrd="0" presId="urn:microsoft.com/office/officeart/2005/8/layout/orgChart1"/>
    <dgm:cxn modelId="{824176EE-F1EA-448D-8EAC-73A35C19DE2E}" type="presParOf" srcId="{45693623-D143-483A-9639-5C81C9256B9A}" destId="{1E41DADC-7455-4224-9501-59F61AB2D551}" srcOrd="0" destOrd="0" presId="urn:microsoft.com/office/officeart/2005/8/layout/orgChart1"/>
    <dgm:cxn modelId="{812EDE8B-331E-451C-96B4-99D591A92ED2}" type="presParOf" srcId="{1E41DADC-7455-4224-9501-59F61AB2D551}" destId="{1206206E-6732-4E60-BB46-B4DBAC921C98}" srcOrd="0" destOrd="0" presId="urn:microsoft.com/office/officeart/2005/8/layout/orgChart1"/>
    <dgm:cxn modelId="{4F5C2D44-FE00-4072-889F-E0CD79BB920D}" type="presParOf" srcId="{1E41DADC-7455-4224-9501-59F61AB2D551}" destId="{D29C160B-D6E5-457E-91C7-6D0648373FE1}" srcOrd="1" destOrd="0" presId="urn:microsoft.com/office/officeart/2005/8/layout/orgChart1"/>
    <dgm:cxn modelId="{F35C3B11-2DE8-4135-92BC-D52AED9DC692}" type="presParOf" srcId="{45693623-D143-483A-9639-5C81C9256B9A}" destId="{CA3208BD-D366-4334-964B-4ABFC5E67865}" srcOrd="1" destOrd="0" presId="urn:microsoft.com/office/officeart/2005/8/layout/orgChart1"/>
    <dgm:cxn modelId="{0BE2E558-7F6F-4BE8-B2AA-FEB311978CC6}" type="presParOf" srcId="{45693623-D143-483A-9639-5C81C9256B9A}" destId="{5BF3AB4D-0103-4415-A447-23506227D76E}" srcOrd="2" destOrd="0" presId="urn:microsoft.com/office/officeart/2005/8/layout/orgChart1"/>
    <dgm:cxn modelId="{9E655171-6680-4572-985C-084C66A5BA3B}" type="presParOf" srcId="{5A04DA9E-E643-4D2B-9BF8-6FC183A2BDFD}" destId="{16B072FA-E536-4178-866A-C217044C4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7FCE7A-0BD1-425A-84A9-687F826654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49DEAFF9-7D82-474C-BDDE-CF1DF68AE891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الصلاة</a:t>
          </a:r>
          <a:endParaRPr lang="ar-SA" dirty="0"/>
        </a:p>
      </dgm:t>
    </dgm:pt>
    <dgm:pt modelId="{C5A33F9C-7E17-4EEC-8E4A-24B0F15B3599}" type="parTrans" cxnId="{6E23539C-EDB0-4226-BD03-D507445D2439}">
      <dgm:prSet/>
      <dgm:spPr/>
      <dgm:t>
        <a:bodyPr/>
        <a:lstStyle/>
        <a:p>
          <a:pPr rtl="1"/>
          <a:endParaRPr lang="ar-SA"/>
        </a:p>
      </dgm:t>
    </dgm:pt>
    <dgm:pt modelId="{F8B86C4C-377D-45D3-9C99-194B68ECD739}" type="sibTrans" cxnId="{6E23539C-EDB0-4226-BD03-D507445D2439}">
      <dgm:prSet/>
      <dgm:spPr/>
      <dgm:t>
        <a:bodyPr/>
        <a:lstStyle/>
        <a:p>
          <a:pPr rtl="1"/>
          <a:endParaRPr lang="ar-SA"/>
        </a:p>
      </dgm:t>
    </dgm:pt>
    <dgm:pt modelId="{5BC06EB1-E1A4-438F-951B-D8EC4F1A474D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الطواف بالبيت</a:t>
          </a:r>
          <a:endParaRPr lang="ar-SA" dirty="0"/>
        </a:p>
      </dgm:t>
    </dgm:pt>
    <dgm:pt modelId="{0D0A4704-2B4C-477E-8FCC-E095EAA4A35F}" type="parTrans" cxnId="{C6698F5E-F7C5-415F-A09D-785B049F1E93}">
      <dgm:prSet/>
      <dgm:spPr/>
      <dgm:t>
        <a:bodyPr/>
        <a:lstStyle/>
        <a:p>
          <a:pPr rtl="1"/>
          <a:endParaRPr lang="ar-SA"/>
        </a:p>
      </dgm:t>
    </dgm:pt>
    <dgm:pt modelId="{F4CF813A-FFF2-4BC0-BBB1-64C0B5080220}" type="sibTrans" cxnId="{C6698F5E-F7C5-415F-A09D-785B049F1E93}">
      <dgm:prSet/>
      <dgm:spPr/>
      <dgm:t>
        <a:bodyPr/>
        <a:lstStyle/>
        <a:p>
          <a:pPr rtl="1"/>
          <a:endParaRPr lang="ar-SA"/>
        </a:p>
      </dgm:t>
    </dgm:pt>
    <dgm:pt modelId="{A27691F8-7C18-44FB-8293-D67AC137623B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مس المصحف</a:t>
          </a:r>
        </a:p>
      </dgm:t>
    </dgm:pt>
    <dgm:pt modelId="{001D3DD1-C658-433F-94C8-8FD2815FA33F}" type="parTrans" cxnId="{2F9F6C3C-40A4-41E6-8EFC-BC86BB8E801D}">
      <dgm:prSet/>
      <dgm:spPr/>
      <dgm:t>
        <a:bodyPr/>
        <a:lstStyle/>
        <a:p>
          <a:pPr rtl="1"/>
          <a:endParaRPr lang="ar-SA"/>
        </a:p>
      </dgm:t>
    </dgm:pt>
    <dgm:pt modelId="{676FB840-271E-48DC-8BB8-4A05BFCE6336}" type="sibTrans" cxnId="{2F9F6C3C-40A4-41E6-8EFC-BC86BB8E801D}">
      <dgm:prSet/>
      <dgm:spPr/>
      <dgm:t>
        <a:bodyPr/>
        <a:lstStyle/>
        <a:p>
          <a:pPr rtl="1"/>
          <a:endParaRPr lang="ar-SA"/>
        </a:p>
      </dgm:t>
    </dgm:pt>
    <dgm:pt modelId="{17C03D90-2CA2-43F1-9799-910651F3F02F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قراءة القرءان</a:t>
          </a:r>
        </a:p>
      </dgm:t>
    </dgm:pt>
    <dgm:pt modelId="{3119DA2E-A56F-4C00-9B41-4D627E425F71}" type="parTrans" cxnId="{712D117D-FD55-487A-978D-544BEFFA6A4F}">
      <dgm:prSet/>
      <dgm:spPr/>
      <dgm:t>
        <a:bodyPr/>
        <a:lstStyle/>
        <a:p>
          <a:pPr rtl="1"/>
          <a:endParaRPr lang="ar-SA"/>
        </a:p>
      </dgm:t>
    </dgm:pt>
    <dgm:pt modelId="{7A83B55E-576C-4867-A0B9-04D268436118}" type="sibTrans" cxnId="{712D117D-FD55-487A-978D-544BEFFA6A4F}">
      <dgm:prSet/>
      <dgm:spPr/>
      <dgm:t>
        <a:bodyPr/>
        <a:lstStyle/>
        <a:p>
          <a:pPr rtl="1"/>
          <a:endParaRPr lang="ar-SA"/>
        </a:p>
      </dgm:t>
    </dgm:pt>
    <dgm:pt modelId="{226C3EA4-9633-4DAC-834F-5327737A32E1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الجلوس في المسجد</a:t>
          </a:r>
        </a:p>
      </dgm:t>
    </dgm:pt>
    <dgm:pt modelId="{9A99F600-6FDB-496B-BB8C-9DDCC7ADED19}" type="parTrans" cxnId="{5D40CBCF-4A23-4713-BCD3-D9728A200291}">
      <dgm:prSet/>
      <dgm:spPr/>
      <dgm:t>
        <a:bodyPr/>
        <a:lstStyle/>
        <a:p>
          <a:pPr rtl="1"/>
          <a:endParaRPr lang="ar-SA"/>
        </a:p>
      </dgm:t>
    </dgm:pt>
    <dgm:pt modelId="{7A4444E5-448E-4926-B4B9-74AC1FB2366D}" type="sibTrans" cxnId="{5D40CBCF-4A23-4713-BCD3-D9728A200291}">
      <dgm:prSet/>
      <dgm:spPr/>
      <dgm:t>
        <a:bodyPr/>
        <a:lstStyle/>
        <a:p>
          <a:pPr rtl="1"/>
          <a:endParaRPr lang="ar-SA"/>
        </a:p>
      </dgm:t>
    </dgm:pt>
    <dgm:pt modelId="{813D704B-BA52-47CE-A16E-9688D9E2E276}" type="pres">
      <dgm:prSet presAssocID="{B37FCE7A-0BD1-425A-84A9-687F826654B5}" presName="Name0" presStyleCnt="0">
        <dgm:presLayoutVars>
          <dgm:chMax val="7"/>
          <dgm:chPref val="7"/>
          <dgm:dir/>
        </dgm:presLayoutVars>
      </dgm:prSet>
      <dgm:spPr/>
    </dgm:pt>
    <dgm:pt modelId="{2E71348C-BE57-4232-A176-632400796BA7}" type="pres">
      <dgm:prSet presAssocID="{B37FCE7A-0BD1-425A-84A9-687F826654B5}" presName="Name1" presStyleCnt="0"/>
      <dgm:spPr/>
    </dgm:pt>
    <dgm:pt modelId="{4F3046D5-ABAE-4FD6-B26B-A43DD7C9855F}" type="pres">
      <dgm:prSet presAssocID="{B37FCE7A-0BD1-425A-84A9-687F826654B5}" presName="cycle" presStyleCnt="0"/>
      <dgm:spPr/>
    </dgm:pt>
    <dgm:pt modelId="{82980836-75D6-4544-ADAB-35196BA2E781}" type="pres">
      <dgm:prSet presAssocID="{B37FCE7A-0BD1-425A-84A9-687F826654B5}" presName="srcNode" presStyleLbl="node1" presStyleIdx="0" presStyleCnt="5"/>
      <dgm:spPr/>
    </dgm:pt>
    <dgm:pt modelId="{5962D3C3-0008-489A-AADF-4B126AF5FC90}" type="pres">
      <dgm:prSet presAssocID="{B37FCE7A-0BD1-425A-84A9-687F826654B5}" presName="conn" presStyleLbl="parChTrans1D2" presStyleIdx="0" presStyleCnt="1"/>
      <dgm:spPr/>
    </dgm:pt>
    <dgm:pt modelId="{EB9E0110-8909-44CF-A342-9DC80718598A}" type="pres">
      <dgm:prSet presAssocID="{B37FCE7A-0BD1-425A-84A9-687F826654B5}" presName="extraNode" presStyleLbl="node1" presStyleIdx="0" presStyleCnt="5"/>
      <dgm:spPr/>
    </dgm:pt>
    <dgm:pt modelId="{9076298B-A573-497D-8232-E170FC8A5E7E}" type="pres">
      <dgm:prSet presAssocID="{B37FCE7A-0BD1-425A-84A9-687F826654B5}" presName="dstNode" presStyleLbl="node1" presStyleIdx="0" presStyleCnt="5"/>
      <dgm:spPr/>
    </dgm:pt>
    <dgm:pt modelId="{9B37CFEB-5EA2-4F6C-A589-5C579A0F1DF2}" type="pres">
      <dgm:prSet presAssocID="{49DEAFF9-7D82-474C-BDDE-CF1DF68AE891}" presName="text_1" presStyleLbl="node1" presStyleIdx="0" presStyleCnt="5">
        <dgm:presLayoutVars>
          <dgm:bulletEnabled val="1"/>
        </dgm:presLayoutVars>
      </dgm:prSet>
      <dgm:spPr/>
    </dgm:pt>
    <dgm:pt modelId="{69323DE7-8639-436E-A364-AAF46AA4C7F1}" type="pres">
      <dgm:prSet presAssocID="{49DEAFF9-7D82-474C-BDDE-CF1DF68AE891}" presName="accent_1" presStyleCnt="0"/>
      <dgm:spPr/>
    </dgm:pt>
    <dgm:pt modelId="{94D99FBB-D9C1-453A-8FFB-C8F9D51D9B7C}" type="pres">
      <dgm:prSet presAssocID="{49DEAFF9-7D82-474C-BDDE-CF1DF68AE891}" presName="accentRepeatNode" presStyleLbl="solidFgAcc1" presStyleIdx="0" presStyleCnt="5" custScaleX="107436" custScaleY="11954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95AAF28-1304-4FB4-BB72-2BD0172CD30F}" type="pres">
      <dgm:prSet presAssocID="{5BC06EB1-E1A4-438F-951B-D8EC4F1A474D}" presName="text_2" presStyleLbl="node1" presStyleIdx="1" presStyleCnt="5">
        <dgm:presLayoutVars>
          <dgm:bulletEnabled val="1"/>
        </dgm:presLayoutVars>
      </dgm:prSet>
      <dgm:spPr/>
    </dgm:pt>
    <dgm:pt modelId="{9BD004D8-71E8-441C-93A0-3A80F4C299AD}" type="pres">
      <dgm:prSet presAssocID="{5BC06EB1-E1A4-438F-951B-D8EC4F1A474D}" presName="accent_2" presStyleCnt="0"/>
      <dgm:spPr/>
    </dgm:pt>
    <dgm:pt modelId="{BE78BD1C-62DF-4A10-A212-9F64DC5C970A}" type="pres">
      <dgm:prSet presAssocID="{5BC06EB1-E1A4-438F-951B-D8EC4F1A474D}" presName="accentRepeatNode" presStyleLbl="solidFgAcc1" presStyleIdx="1" presStyleCnt="5" custScaleX="107436" custScaleY="11954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B31A57-7D17-443D-AFB5-4703CC8DE1C1}" type="pres">
      <dgm:prSet presAssocID="{A27691F8-7C18-44FB-8293-D67AC137623B}" presName="text_3" presStyleLbl="node1" presStyleIdx="2" presStyleCnt="5">
        <dgm:presLayoutVars>
          <dgm:bulletEnabled val="1"/>
        </dgm:presLayoutVars>
      </dgm:prSet>
      <dgm:spPr/>
    </dgm:pt>
    <dgm:pt modelId="{6754F969-6362-4C82-8A82-6BC76A348E03}" type="pres">
      <dgm:prSet presAssocID="{A27691F8-7C18-44FB-8293-D67AC137623B}" presName="accent_3" presStyleCnt="0"/>
      <dgm:spPr/>
    </dgm:pt>
    <dgm:pt modelId="{0EABC151-0E30-4688-8531-AC8F25374397}" type="pres">
      <dgm:prSet presAssocID="{A27691F8-7C18-44FB-8293-D67AC137623B}" presName="accentRepeatNode" presStyleLbl="solidFgAcc1" presStyleIdx="2" presStyleCnt="5" custScaleX="107436" custScaleY="11954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A9622BD-0404-4C2A-8734-F53054B006E9}" type="pres">
      <dgm:prSet presAssocID="{17C03D90-2CA2-43F1-9799-910651F3F02F}" presName="text_4" presStyleLbl="node1" presStyleIdx="3" presStyleCnt="5">
        <dgm:presLayoutVars>
          <dgm:bulletEnabled val="1"/>
        </dgm:presLayoutVars>
      </dgm:prSet>
      <dgm:spPr/>
    </dgm:pt>
    <dgm:pt modelId="{4662D853-404C-4879-8661-5D1DCED8DCE9}" type="pres">
      <dgm:prSet presAssocID="{17C03D90-2CA2-43F1-9799-910651F3F02F}" presName="accent_4" presStyleCnt="0"/>
      <dgm:spPr/>
    </dgm:pt>
    <dgm:pt modelId="{BADC8E67-36C8-4018-B6FA-C36E30EB9687}" type="pres">
      <dgm:prSet presAssocID="{17C03D90-2CA2-43F1-9799-910651F3F02F}" presName="accentRepeatNode" presStyleLbl="solidFgAcc1" presStyleIdx="3" presStyleCnt="5" custScaleX="107436" custScaleY="119541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E6DCF0-FBBA-4D3D-BDE7-04BC6ED9AA4D}" type="pres">
      <dgm:prSet presAssocID="{226C3EA4-9633-4DAC-834F-5327737A32E1}" presName="text_5" presStyleLbl="node1" presStyleIdx="4" presStyleCnt="5">
        <dgm:presLayoutVars>
          <dgm:bulletEnabled val="1"/>
        </dgm:presLayoutVars>
      </dgm:prSet>
      <dgm:spPr/>
    </dgm:pt>
    <dgm:pt modelId="{A23BFC3E-A576-4F17-ABDA-C5FDCFC0E216}" type="pres">
      <dgm:prSet presAssocID="{226C3EA4-9633-4DAC-834F-5327737A32E1}" presName="accent_5" presStyleCnt="0"/>
      <dgm:spPr/>
    </dgm:pt>
    <dgm:pt modelId="{5F2C95D1-89B9-4683-9402-1FB72D7F236A}" type="pres">
      <dgm:prSet presAssocID="{226C3EA4-9633-4DAC-834F-5327737A32E1}" presName="accentRepeatNode" presStyleLbl="solidFgAcc1" presStyleIdx="4" presStyleCnt="5" custScaleX="107436" custScaleY="11954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9889C06-646A-49C1-9F63-69F7C28423EF}" type="presOf" srcId="{49DEAFF9-7D82-474C-BDDE-CF1DF68AE891}" destId="{9B37CFEB-5EA2-4F6C-A589-5C579A0F1DF2}" srcOrd="0" destOrd="0" presId="urn:microsoft.com/office/officeart/2008/layout/VerticalCurvedList"/>
    <dgm:cxn modelId="{404BFD09-91C8-441B-A04C-DDCBF41027F0}" type="presOf" srcId="{5BC06EB1-E1A4-438F-951B-D8EC4F1A474D}" destId="{095AAF28-1304-4FB4-BB72-2BD0172CD30F}" srcOrd="0" destOrd="0" presId="urn:microsoft.com/office/officeart/2008/layout/VerticalCurvedList"/>
    <dgm:cxn modelId="{2F9F6C3C-40A4-41E6-8EFC-BC86BB8E801D}" srcId="{B37FCE7A-0BD1-425A-84A9-687F826654B5}" destId="{A27691F8-7C18-44FB-8293-D67AC137623B}" srcOrd="2" destOrd="0" parTransId="{001D3DD1-C658-433F-94C8-8FD2815FA33F}" sibTransId="{676FB840-271E-48DC-8BB8-4A05BFCE6336}"/>
    <dgm:cxn modelId="{C6698F5E-F7C5-415F-A09D-785B049F1E93}" srcId="{B37FCE7A-0BD1-425A-84A9-687F826654B5}" destId="{5BC06EB1-E1A4-438F-951B-D8EC4F1A474D}" srcOrd="1" destOrd="0" parTransId="{0D0A4704-2B4C-477E-8FCC-E095EAA4A35F}" sibTransId="{F4CF813A-FFF2-4BC0-BBB1-64C0B5080220}"/>
    <dgm:cxn modelId="{712D117D-FD55-487A-978D-544BEFFA6A4F}" srcId="{B37FCE7A-0BD1-425A-84A9-687F826654B5}" destId="{17C03D90-2CA2-43F1-9799-910651F3F02F}" srcOrd="3" destOrd="0" parTransId="{3119DA2E-A56F-4C00-9B41-4D627E425F71}" sibTransId="{7A83B55E-576C-4867-A0B9-04D268436118}"/>
    <dgm:cxn modelId="{1E429683-3F64-4B53-98D7-51361D8ACD2B}" type="presOf" srcId="{A27691F8-7C18-44FB-8293-D67AC137623B}" destId="{EDB31A57-7D17-443D-AFB5-4703CC8DE1C1}" srcOrd="0" destOrd="0" presId="urn:microsoft.com/office/officeart/2008/layout/VerticalCurvedList"/>
    <dgm:cxn modelId="{4AA1A492-B5D9-4460-B194-F799CD28A241}" type="presOf" srcId="{17C03D90-2CA2-43F1-9799-910651F3F02F}" destId="{AA9622BD-0404-4C2A-8734-F53054B006E9}" srcOrd="0" destOrd="0" presId="urn:microsoft.com/office/officeart/2008/layout/VerticalCurvedList"/>
    <dgm:cxn modelId="{6E23539C-EDB0-4226-BD03-D507445D2439}" srcId="{B37FCE7A-0BD1-425A-84A9-687F826654B5}" destId="{49DEAFF9-7D82-474C-BDDE-CF1DF68AE891}" srcOrd="0" destOrd="0" parTransId="{C5A33F9C-7E17-4EEC-8E4A-24B0F15B3599}" sibTransId="{F8B86C4C-377D-45D3-9C99-194B68ECD739}"/>
    <dgm:cxn modelId="{964C41BF-6B64-4271-B5EC-2535C32B7A1B}" type="presOf" srcId="{B37FCE7A-0BD1-425A-84A9-687F826654B5}" destId="{813D704B-BA52-47CE-A16E-9688D9E2E276}" srcOrd="0" destOrd="0" presId="urn:microsoft.com/office/officeart/2008/layout/VerticalCurvedList"/>
    <dgm:cxn modelId="{5D40CBCF-4A23-4713-BCD3-D9728A200291}" srcId="{B37FCE7A-0BD1-425A-84A9-687F826654B5}" destId="{226C3EA4-9633-4DAC-834F-5327737A32E1}" srcOrd="4" destOrd="0" parTransId="{9A99F600-6FDB-496B-BB8C-9DDCC7ADED19}" sibTransId="{7A4444E5-448E-4926-B4B9-74AC1FB2366D}"/>
    <dgm:cxn modelId="{117F1DE5-F79A-46B9-9971-78596E459E27}" type="presOf" srcId="{226C3EA4-9633-4DAC-834F-5327737A32E1}" destId="{E5E6DCF0-FBBA-4D3D-BDE7-04BC6ED9AA4D}" srcOrd="0" destOrd="0" presId="urn:microsoft.com/office/officeart/2008/layout/VerticalCurvedList"/>
    <dgm:cxn modelId="{7DD6A5E9-5B81-4C33-807B-CDFF1BA9DCB0}" type="presOf" srcId="{F8B86C4C-377D-45D3-9C99-194B68ECD739}" destId="{5962D3C3-0008-489A-AADF-4B126AF5FC90}" srcOrd="0" destOrd="0" presId="urn:microsoft.com/office/officeart/2008/layout/VerticalCurvedList"/>
    <dgm:cxn modelId="{46E20BFC-B735-4058-B67C-F6888E7408AA}" type="presParOf" srcId="{813D704B-BA52-47CE-A16E-9688D9E2E276}" destId="{2E71348C-BE57-4232-A176-632400796BA7}" srcOrd="0" destOrd="0" presId="urn:microsoft.com/office/officeart/2008/layout/VerticalCurvedList"/>
    <dgm:cxn modelId="{B0836867-6F64-4CA9-BB45-CBD7F24CF160}" type="presParOf" srcId="{2E71348C-BE57-4232-A176-632400796BA7}" destId="{4F3046D5-ABAE-4FD6-B26B-A43DD7C9855F}" srcOrd="0" destOrd="0" presId="urn:microsoft.com/office/officeart/2008/layout/VerticalCurvedList"/>
    <dgm:cxn modelId="{356F0C76-808C-4A1E-8BB6-5CAAD63837F2}" type="presParOf" srcId="{4F3046D5-ABAE-4FD6-B26B-A43DD7C9855F}" destId="{82980836-75D6-4544-ADAB-35196BA2E781}" srcOrd="0" destOrd="0" presId="urn:microsoft.com/office/officeart/2008/layout/VerticalCurvedList"/>
    <dgm:cxn modelId="{B787E50B-B663-47E6-88C3-C1AFEB0003B1}" type="presParOf" srcId="{4F3046D5-ABAE-4FD6-B26B-A43DD7C9855F}" destId="{5962D3C3-0008-489A-AADF-4B126AF5FC90}" srcOrd="1" destOrd="0" presId="urn:microsoft.com/office/officeart/2008/layout/VerticalCurvedList"/>
    <dgm:cxn modelId="{4DF7792B-4825-40C5-AE17-1EA7912694BC}" type="presParOf" srcId="{4F3046D5-ABAE-4FD6-B26B-A43DD7C9855F}" destId="{EB9E0110-8909-44CF-A342-9DC80718598A}" srcOrd="2" destOrd="0" presId="urn:microsoft.com/office/officeart/2008/layout/VerticalCurvedList"/>
    <dgm:cxn modelId="{39CB5898-2343-4B6D-9282-F7A1863638AF}" type="presParOf" srcId="{4F3046D5-ABAE-4FD6-B26B-A43DD7C9855F}" destId="{9076298B-A573-497D-8232-E170FC8A5E7E}" srcOrd="3" destOrd="0" presId="urn:microsoft.com/office/officeart/2008/layout/VerticalCurvedList"/>
    <dgm:cxn modelId="{B9A92D80-3356-4889-BE4B-8F1A5D79D86A}" type="presParOf" srcId="{2E71348C-BE57-4232-A176-632400796BA7}" destId="{9B37CFEB-5EA2-4F6C-A589-5C579A0F1DF2}" srcOrd="1" destOrd="0" presId="urn:microsoft.com/office/officeart/2008/layout/VerticalCurvedList"/>
    <dgm:cxn modelId="{1DA67494-1D35-4C1A-B7D1-5D8ABA70A00D}" type="presParOf" srcId="{2E71348C-BE57-4232-A176-632400796BA7}" destId="{69323DE7-8639-436E-A364-AAF46AA4C7F1}" srcOrd="2" destOrd="0" presId="urn:microsoft.com/office/officeart/2008/layout/VerticalCurvedList"/>
    <dgm:cxn modelId="{E33469AC-8DCE-4697-9B44-643550C9D199}" type="presParOf" srcId="{69323DE7-8639-436E-A364-AAF46AA4C7F1}" destId="{94D99FBB-D9C1-453A-8FFB-C8F9D51D9B7C}" srcOrd="0" destOrd="0" presId="urn:microsoft.com/office/officeart/2008/layout/VerticalCurvedList"/>
    <dgm:cxn modelId="{707B8445-9718-492D-91FD-E15BC545F601}" type="presParOf" srcId="{2E71348C-BE57-4232-A176-632400796BA7}" destId="{095AAF28-1304-4FB4-BB72-2BD0172CD30F}" srcOrd="3" destOrd="0" presId="urn:microsoft.com/office/officeart/2008/layout/VerticalCurvedList"/>
    <dgm:cxn modelId="{BD2A9D56-3965-4855-9B8A-F4374B223453}" type="presParOf" srcId="{2E71348C-BE57-4232-A176-632400796BA7}" destId="{9BD004D8-71E8-441C-93A0-3A80F4C299AD}" srcOrd="4" destOrd="0" presId="urn:microsoft.com/office/officeart/2008/layout/VerticalCurvedList"/>
    <dgm:cxn modelId="{7AC22008-81AB-47B5-845E-D36BFE8DD3C3}" type="presParOf" srcId="{9BD004D8-71E8-441C-93A0-3A80F4C299AD}" destId="{BE78BD1C-62DF-4A10-A212-9F64DC5C970A}" srcOrd="0" destOrd="0" presId="urn:microsoft.com/office/officeart/2008/layout/VerticalCurvedList"/>
    <dgm:cxn modelId="{3C0B0197-FDBC-4C0B-A50F-91F1A7B74D96}" type="presParOf" srcId="{2E71348C-BE57-4232-A176-632400796BA7}" destId="{EDB31A57-7D17-443D-AFB5-4703CC8DE1C1}" srcOrd="5" destOrd="0" presId="urn:microsoft.com/office/officeart/2008/layout/VerticalCurvedList"/>
    <dgm:cxn modelId="{AE711336-7A39-44A7-A433-9475A3E53C76}" type="presParOf" srcId="{2E71348C-BE57-4232-A176-632400796BA7}" destId="{6754F969-6362-4C82-8A82-6BC76A348E03}" srcOrd="6" destOrd="0" presId="urn:microsoft.com/office/officeart/2008/layout/VerticalCurvedList"/>
    <dgm:cxn modelId="{C3B8CFA9-C49A-4CC6-A061-E1526F1337C8}" type="presParOf" srcId="{6754F969-6362-4C82-8A82-6BC76A348E03}" destId="{0EABC151-0E30-4688-8531-AC8F25374397}" srcOrd="0" destOrd="0" presId="urn:microsoft.com/office/officeart/2008/layout/VerticalCurvedList"/>
    <dgm:cxn modelId="{270E3F83-26AC-4024-829B-00424CFFAFDB}" type="presParOf" srcId="{2E71348C-BE57-4232-A176-632400796BA7}" destId="{AA9622BD-0404-4C2A-8734-F53054B006E9}" srcOrd="7" destOrd="0" presId="urn:microsoft.com/office/officeart/2008/layout/VerticalCurvedList"/>
    <dgm:cxn modelId="{CB71D794-717A-446A-AD8F-46F94B8A9F1E}" type="presParOf" srcId="{2E71348C-BE57-4232-A176-632400796BA7}" destId="{4662D853-404C-4879-8661-5D1DCED8DCE9}" srcOrd="8" destOrd="0" presId="urn:microsoft.com/office/officeart/2008/layout/VerticalCurvedList"/>
    <dgm:cxn modelId="{4B700FA3-A69D-46EC-8806-FA41BAD84F3B}" type="presParOf" srcId="{4662D853-404C-4879-8661-5D1DCED8DCE9}" destId="{BADC8E67-36C8-4018-B6FA-C36E30EB9687}" srcOrd="0" destOrd="0" presId="urn:microsoft.com/office/officeart/2008/layout/VerticalCurvedList"/>
    <dgm:cxn modelId="{121E9ACF-D800-46A3-A933-9B70225DD27C}" type="presParOf" srcId="{2E71348C-BE57-4232-A176-632400796BA7}" destId="{E5E6DCF0-FBBA-4D3D-BDE7-04BC6ED9AA4D}" srcOrd="9" destOrd="0" presId="urn:microsoft.com/office/officeart/2008/layout/VerticalCurvedList"/>
    <dgm:cxn modelId="{B295E7C3-CC8A-4B1B-8105-158B3B3EBC05}" type="presParOf" srcId="{2E71348C-BE57-4232-A176-632400796BA7}" destId="{A23BFC3E-A576-4F17-ABDA-C5FDCFC0E216}" srcOrd="10" destOrd="0" presId="urn:microsoft.com/office/officeart/2008/layout/VerticalCurvedList"/>
    <dgm:cxn modelId="{FD2EB1AA-2FA4-4317-AD18-EC52FFC3FAE5}" type="presParOf" srcId="{A23BFC3E-A576-4F17-ABDA-C5FDCFC0E216}" destId="{5F2C95D1-89B9-4683-9402-1FB72D7F23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BB1A74-35B8-48D0-8770-219CC1D4AE58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95D7256-2F07-4805-9EFD-F0CD324198B8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ما يستحب من اللباس و الزينة</a:t>
          </a:r>
          <a:endParaRPr lang="ar-SA" dirty="0"/>
        </a:p>
      </dgm:t>
    </dgm:pt>
    <dgm:pt modelId="{DBBE9FE3-5F57-4E17-B8E5-853362D5384B}" type="parTrans" cxnId="{3571C526-ED03-4B56-A28E-B66A97E32011}">
      <dgm:prSet/>
      <dgm:spPr/>
      <dgm:t>
        <a:bodyPr/>
        <a:lstStyle/>
        <a:p>
          <a:pPr rtl="1"/>
          <a:endParaRPr lang="ar-SA"/>
        </a:p>
      </dgm:t>
    </dgm:pt>
    <dgm:pt modelId="{EDA9E9EB-2C1B-4D55-9535-0D91CA9776B7}" type="sibTrans" cxnId="{3571C526-ED03-4B56-A28E-B66A97E32011}">
      <dgm:prSet/>
      <dgm:spPr/>
      <dgm:t>
        <a:bodyPr/>
        <a:lstStyle/>
        <a:p>
          <a:pPr rtl="1"/>
          <a:endParaRPr lang="ar-SA"/>
        </a:p>
      </dgm:t>
    </dgm:pt>
    <dgm:pt modelId="{E3D8C0AB-80EC-4C1C-81CE-3967A0411877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التزين لأداء الصلاة</a:t>
          </a:r>
          <a:endParaRPr lang="ar-SA" dirty="0"/>
        </a:p>
      </dgm:t>
    </dgm:pt>
    <dgm:pt modelId="{ED093F82-4305-4F15-9D7C-AADAF858B96E}" type="parTrans" cxnId="{41D6CF81-4381-4099-A4B4-6C00D8537A9B}">
      <dgm:prSet/>
      <dgm:spPr/>
      <dgm:t>
        <a:bodyPr/>
        <a:lstStyle/>
        <a:p>
          <a:pPr rtl="1"/>
          <a:endParaRPr lang="ar-SA"/>
        </a:p>
      </dgm:t>
    </dgm:pt>
    <dgm:pt modelId="{1DB6DEB5-B0F9-4A49-B29F-1B5649460C2C}" type="sibTrans" cxnId="{41D6CF81-4381-4099-A4B4-6C00D8537A9B}">
      <dgm:prSet/>
      <dgm:spPr/>
      <dgm:t>
        <a:bodyPr/>
        <a:lstStyle/>
        <a:p>
          <a:pPr rtl="1"/>
          <a:endParaRPr lang="ar-SA"/>
        </a:p>
      </dgm:t>
    </dgm:pt>
    <dgm:pt modelId="{EECA6BF1-C6F6-425E-8F23-DEF8722811C9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التجمل لحضور المجالس</a:t>
          </a:r>
          <a:endParaRPr lang="ar-SA" dirty="0"/>
        </a:p>
      </dgm:t>
    </dgm:pt>
    <dgm:pt modelId="{45587CBA-4031-42F4-A1C6-733B33DFC712}" type="parTrans" cxnId="{44B75586-1B1E-4D84-9F95-254E3D01EB69}">
      <dgm:prSet/>
      <dgm:spPr/>
      <dgm:t>
        <a:bodyPr/>
        <a:lstStyle/>
        <a:p>
          <a:pPr rtl="1"/>
          <a:endParaRPr lang="ar-SA"/>
        </a:p>
      </dgm:t>
    </dgm:pt>
    <dgm:pt modelId="{85F55021-228C-4100-8164-38247E288B94}" type="sibTrans" cxnId="{44B75586-1B1E-4D84-9F95-254E3D01EB69}">
      <dgm:prSet/>
      <dgm:spPr/>
      <dgm:t>
        <a:bodyPr/>
        <a:lstStyle/>
        <a:p>
          <a:pPr rtl="1"/>
          <a:endParaRPr lang="ar-SA"/>
        </a:p>
      </dgm:t>
    </dgm:pt>
    <dgm:pt modelId="{A7B23688-90E8-4A52-B7A1-37530513D7DC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العناية بسنن الفطرة</a:t>
          </a:r>
        </a:p>
      </dgm:t>
    </dgm:pt>
    <dgm:pt modelId="{92B3D3AD-700F-4A3A-9607-E1C8ACD0F6EA}" type="parTrans" cxnId="{69B7745E-A548-402F-9A35-15E3C0310C1A}">
      <dgm:prSet/>
      <dgm:spPr/>
      <dgm:t>
        <a:bodyPr/>
        <a:lstStyle/>
        <a:p>
          <a:pPr rtl="1"/>
          <a:endParaRPr lang="ar-SA"/>
        </a:p>
      </dgm:t>
    </dgm:pt>
    <dgm:pt modelId="{FB6085B5-05B3-4C8A-9B26-E4FBD2DB0140}" type="sibTrans" cxnId="{69B7745E-A548-402F-9A35-15E3C0310C1A}">
      <dgm:prSet/>
      <dgm:spPr/>
      <dgm:t>
        <a:bodyPr/>
        <a:lstStyle/>
        <a:p>
          <a:pPr rtl="1"/>
          <a:endParaRPr lang="ar-SA"/>
        </a:p>
      </dgm:t>
    </dgm:pt>
    <dgm:pt modelId="{B6C1C25F-CEEF-4048-9816-C844D7639AE1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العناية بنظافة الشعر و ترجيله</a:t>
          </a:r>
        </a:p>
      </dgm:t>
    </dgm:pt>
    <dgm:pt modelId="{6C2958E9-E3D1-4F37-A1B8-2E4964E16605}" type="parTrans" cxnId="{9AD67CB2-2927-4639-ABEC-4F966580D167}">
      <dgm:prSet/>
      <dgm:spPr/>
      <dgm:t>
        <a:bodyPr/>
        <a:lstStyle/>
        <a:p>
          <a:pPr rtl="1"/>
          <a:endParaRPr lang="ar-SA"/>
        </a:p>
      </dgm:t>
    </dgm:pt>
    <dgm:pt modelId="{E74A2FEE-BE57-4BD9-8357-1A1D88B0B2BC}" type="sibTrans" cxnId="{9AD67CB2-2927-4639-ABEC-4F966580D167}">
      <dgm:prSet/>
      <dgm:spPr/>
      <dgm:t>
        <a:bodyPr/>
        <a:lstStyle/>
        <a:p>
          <a:pPr rtl="1"/>
          <a:endParaRPr lang="ar-SA"/>
        </a:p>
      </dgm:t>
    </dgm:pt>
    <dgm:pt modelId="{6B2F1729-7012-4774-8E74-EDE8FDFE43DD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التطيب</a:t>
          </a:r>
        </a:p>
      </dgm:t>
    </dgm:pt>
    <dgm:pt modelId="{892E45EA-535E-43B5-888E-B078E0B981A7}" type="parTrans" cxnId="{C783CDFA-0B47-40E8-88CD-A984C445E91E}">
      <dgm:prSet/>
      <dgm:spPr/>
      <dgm:t>
        <a:bodyPr/>
        <a:lstStyle/>
        <a:p>
          <a:pPr rtl="1"/>
          <a:endParaRPr lang="ar-SA"/>
        </a:p>
      </dgm:t>
    </dgm:pt>
    <dgm:pt modelId="{CDECB4E2-F079-4093-9895-1521F68FFBC4}" type="sibTrans" cxnId="{C783CDFA-0B47-40E8-88CD-A984C445E91E}">
      <dgm:prSet/>
      <dgm:spPr/>
      <dgm:t>
        <a:bodyPr/>
        <a:lstStyle/>
        <a:p>
          <a:pPr rtl="1"/>
          <a:endParaRPr lang="ar-SA"/>
        </a:p>
      </dgm:t>
    </dgm:pt>
    <dgm:pt modelId="{A75D95D8-61F6-4DE5-8AC2-F79893EB23FA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قص الشارب</a:t>
          </a:r>
        </a:p>
      </dgm:t>
    </dgm:pt>
    <dgm:pt modelId="{B584F48C-961E-4631-887D-39EF7268DD5A}" type="parTrans" cxnId="{523FBB93-B66B-4AD8-A317-EA7620113257}">
      <dgm:prSet/>
      <dgm:spPr/>
      <dgm:t>
        <a:bodyPr/>
        <a:lstStyle/>
        <a:p>
          <a:pPr rtl="1"/>
          <a:endParaRPr lang="ar-SA"/>
        </a:p>
      </dgm:t>
    </dgm:pt>
    <dgm:pt modelId="{5A67BDC5-6C38-4FA0-8675-3F027C560F1E}" type="sibTrans" cxnId="{523FBB93-B66B-4AD8-A317-EA7620113257}">
      <dgm:prSet/>
      <dgm:spPr/>
      <dgm:t>
        <a:bodyPr/>
        <a:lstStyle/>
        <a:p>
          <a:pPr rtl="1"/>
          <a:endParaRPr lang="ar-SA"/>
        </a:p>
      </dgm:t>
    </dgm:pt>
    <dgm:pt modelId="{4D3297A4-5717-44BD-B68B-5580C3427C74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الختان</a:t>
          </a:r>
        </a:p>
      </dgm:t>
    </dgm:pt>
    <dgm:pt modelId="{B0C41BB6-2749-4F3D-95F3-197342005FFB}" type="parTrans" cxnId="{093D4676-C9D4-4F90-9D19-9E3D188E7987}">
      <dgm:prSet/>
      <dgm:spPr/>
      <dgm:t>
        <a:bodyPr/>
        <a:lstStyle/>
        <a:p>
          <a:pPr rtl="1"/>
          <a:endParaRPr lang="ar-SA"/>
        </a:p>
      </dgm:t>
    </dgm:pt>
    <dgm:pt modelId="{2BCB99F3-8E15-4218-9B60-900BE43A22FA}" type="sibTrans" cxnId="{093D4676-C9D4-4F90-9D19-9E3D188E7987}">
      <dgm:prSet/>
      <dgm:spPr/>
      <dgm:t>
        <a:bodyPr/>
        <a:lstStyle/>
        <a:p>
          <a:pPr rtl="1"/>
          <a:endParaRPr lang="ar-SA"/>
        </a:p>
      </dgm:t>
    </dgm:pt>
    <dgm:pt modelId="{179A631C-894A-4BA7-A065-B010C177A8E4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الاستحداد وهو حلق شعر العانة</a:t>
          </a:r>
        </a:p>
      </dgm:t>
    </dgm:pt>
    <dgm:pt modelId="{DCF1C75A-5A44-4A2A-A7B7-0571B436C12E}" type="parTrans" cxnId="{152D8EAB-CA3B-4F4A-A8AB-C343D2D739D3}">
      <dgm:prSet/>
      <dgm:spPr/>
      <dgm:t>
        <a:bodyPr/>
        <a:lstStyle/>
        <a:p>
          <a:pPr rtl="1"/>
          <a:endParaRPr lang="ar-SA"/>
        </a:p>
      </dgm:t>
    </dgm:pt>
    <dgm:pt modelId="{A26683E7-7DCC-4043-B278-B028731CB774}" type="sibTrans" cxnId="{152D8EAB-CA3B-4F4A-A8AB-C343D2D739D3}">
      <dgm:prSet/>
      <dgm:spPr/>
      <dgm:t>
        <a:bodyPr/>
        <a:lstStyle/>
        <a:p>
          <a:pPr rtl="1"/>
          <a:endParaRPr lang="ar-SA"/>
        </a:p>
      </dgm:t>
    </dgm:pt>
    <dgm:pt modelId="{22E21376-1E4E-47DA-B2E2-A44C4B9ACC6E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تقليم الأظافر</a:t>
          </a:r>
        </a:p>
      </dgm:t>
    </dgm:pt>
    <dgm:pt modelId="{2630983D-1922-449E-9E74-BA98BC0AF895}" type="parTrans" cxnId="{582544E1-7E0D-4247-A691-A542E1B3528F}">
      <dgm:prSet/>
      <dgm:spPr/>
      <dgm:t>
        <a:bodyPr/>
        <a:lstStyle/>
        <a:p>
          <a:pPr rtl="1"/>
          <a:endParaRPr lang="ar-SA"/>
        </a:p>
      </dgm:t>
    </dgm:pt>
    <dgm:pt modelId="{D2E16B35-D204-4EF4-B1D6-661C9F5FD9D9}" type="sibTrans" cxnId="{582544E1-7E0D-4247-A691-A542E1B3528F}">
      <dgm:prSet/>
      <dgm:spPr/>
      <dgm:t>
        <a:bodyPr/>
        <a:lstStyle/>
        <a:p>
          <a:pPr rtl="1"/>
          <a:endParaRPr lang="ar-SA"/>
        </a:p>
      </dgm:t>
    </dgm:pt>
    <dgm:pt modelId="{A05499CF-F87F-496B-B354-733BA7B8D60C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نتف الابط</a:t>
          </a:r>
        </a:p>
      </dgm:t>
    </dgm:pt>
    <dgm:pt modelId="{FDB724FD-5287-470D-8A1A-2BC7395015B2}" type="parTrans" cxnId="{80E088E7-D9EA-4947-9FBF-1C63DCD74B5C}">
      <dgm:prSet/>
      <dgm:spPr/>
      <dgm:t>
        <a:bodyPr/>
        <a:lstStyle/>
        <a:p>
          <a:pPr rtl="1"/>
          <a:endParaRPr lang="ar-SA"/>
        </a:p>
      </dgm:t>
    </dgm:pt>
    <dgm:pt modelId="{A818AB26-43ED-4D7B-AB1D-21393EEF7694}" type="sibTrans" cxnId="{80E088E7-D9EA-4947-9FBF-1C63DCD74B5C}">
      <dgm:prSet/>
      <dgm:spPr/>
      <dgm:t>
        <a:bodyPr/>
        <a:lstStyle/>
        <a:p>
          <a:pPr rtl="1"/>
          <a:endParaRPr lang="ar-SA"/>
        </a:p>
      </dgm:t>
    </dgm:pt>
    <dgm:pt modelId="{7303F277-CF4F-48A8-91D3-1FA409DF8B10}" type="pres">
      <dgm:prSet presAssocID="{69BB1A74-35B8-48D0-8770-219CC1D4AE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1078E6-54A3-4942-8977-FF3414DF4304}" type="pres">
      <dgm:prSet presAssocID="{A95D7256-2F07-4805-9EFD-F0CD324198B8}" presName="hierRoot1" presStyleCnt="0">
        <dgm:presLayoutVars>
          <dgm:hierBranch val="init"/>
        </dgm:presLayoutVars>
      </dgm:prSet>
      <dgm:spPr/>
    </dgm:pt>
    <dgm:pt modelId="{8C9AF528-04F5-4983-8F92-9669DBB04955}" type="pres">
      <dgm:prSet presAssocID="{A95D7256-2F07-4805-9EFD-F0CD324198B8}" presName="rootComposite1" presStyleCnt="0"/>
      <dgm:spPr/>
    </dgm:pt>
    <dgm:pt modelId="{5A806F48-0282-47DC-B92B-518C5412A140}" type="pres">
      <dgm:prSet presAssocID="{A95D7256-2F07-4805-9EFD-F0CD324198B8}" presName="rootText1" presStyleLbl="node0" presStyleIdx="0" presStyleCnt="1" custScaleX="358578" custScaleY="148077">
        <dgm:presLayoutVars>
          <dgm:chPref val="3"/>
        </dgm:presLayoutVars>
      </dgm:prSet>
      <dgm:spPr/>
    </dgm:pt>
    <dgm:pt modelId="{8E462C9B-0A02-4BBB-B222-370CF78ADA22}" type="pres">
      <dgm:prSet presAssocID="{A95D7256-2F07-4805-9EFD-F0CD324198B8}" presName="rootConnector1" presStyleLbl="node1" presStyleIdx="0" presStyleCnt="0"/>
      <dgm:spPr/>
    </dgm:pt>
    <dgm:pt modelId="{C822FA2D-48E6-4876-A722-7ED732F835EA}" type="pres">
      <dgm:prSet presAssocID="{A95D7256-2F07-4805-9EFD-F0CD324198B8}" presName="hierChild2" presStyleCnt="0"/>
      <dgm:spPr/>
    </dgm:pt>
    <dgm:pt modelId="{308CC1E3-A62B-4DB1-B65E-68D39B84ACE2}" type="pres">
      <dgm:prSet presAssocID="{892E45EA-535E-43B5-888E-B078E0B981A7}" presName="Name37" presStyleLbl="parChTrans1D2" presStyleIdx="0" presStyleCnt="5"/>
      <dgm:spPr/>
    </dgm:pt>
    <dgm:pt modelId="{E52E2B89-0AAD-48E7-BB52-D2AEA3B34D34}" type="pres">
      <dgm:prSet presAssocID="{6B2F1729-7012-4774-8E74-EDE8FDFE43DD}" presName="hierRoot2" presStyleCnt="0">
        <dgm:presLayoutVars>
          <dgm:hierBranch val="init"/>
        </dgm:presLayoutVars>
      </dgm:prSet>
      <dgm:spPr/>
    </dgm:pt>
    <dgm:pt modelId="{B5FF4C4C-FC97-45B8-9DF2-B64D67815E16}" type="pres">
      <dgm:prSet presAssocID="{6B2F1729-7012-4774-8E74-EDE8FDFE43DD}" presName="rootComposite" presStyleCnt="0"/>
      <dgm:spPr/>
    </dgm:pt>
    <dgm:pt modelId="{1E085738-1346-4D87-AD68-8A75BF77C2B4}" type="pres">
      <dgm:prSet presAssocID="{6B2F1729-7012-4774-8E74-EDE8FDFE43DD}" presName="rootText" presStyleLbl="node2" presStyleIdx="0" presStyleCnt="5" custScaleX="179236">
        <dgm:presLayoutVars>
          <dgm:chPref val="3"/>
        </dgm:presLayoutVars>
      </dgm:prSet>
      <dgm:spPr/>
    </dgm:pt>
    <dgm:pt modelId="{4C7FAAF7-E958-4460-9FC9-90F8DC816DDF}" type="pres">
      <dgm:prSet presAssocID="{6B2F1729-7012-4774-8E74-EDE8FDFE43DD}" presName="rootConnector" presStyleLbl="node2" presStyleIdx="0" presStyleCnt="5"/>
      <dgm:spPr/>
    </dgm:pt>
    <dgm:pt modelId="{CF1EE66B-D6F5-483C-A3C3-665D1CABC3D0}" type="pres">
      <dgm:prSet presAssocID="{6B2F1729-7012-4774-8E74-EDE8FDFE43DD}" presName="hierChild4" presStyleCnt="0"/>
      <dgm:spPr/>
    </dgm:pt>
    <dgm:pt modelId="{93021F9A-8546-4337-9D01-C089B60E8BA6}" type="pres">
      <dgm:prSet presAssocID="{6B2F1729-7012-4774-8E74-EDE8FDFE43DD}" presName="hierChild5" presStyleCnt="0"/>
      <dgm:spPr/>
    </dgm:pt>
    <dgm:pt modelId="{7FA09388-B3A7-4EB9-BBAC-B455DB04A4B0}" type="pres">
      <dgm:prSet presAssocID="{6C2958E9-E3D1-4F37-A1B8-2E4964E16605}" presName="Name37" presStyleLbl="parChTrans1D2" presStyleIdx="1" presStyleCnt="5"/>
      <dgm:spPr/>
    </dgm:pt>
    <dgm:pt modelId="{CC76D2CB-8B50-46F0-8208-DBD1FD3967C2}" type="pres">
      <dgm:prSet presAssocID="{B6C1C25F-CEEF-4048-9816-C844D7639AE1}" presName="hierRoot2" presStyleCnt="0">
        <dgm:presLayoutVars>
          <dgm:hierBranch val="init"/>
        </dgm:presLayoutVars>
      </dgm:prSet>
      <dgm:spPr/>
    </dgm:pt>
    <dgm:pt modelId="{8827D694-E9FD-4CA4-A45C-206C04915565}" type="pres">
      <dgm:prSet presAssocID="{B6C1C25F-CEEF-4048-9816-C844D7639AE1}" presName="rootComposite" presStyleCnt="0"/>
      <dgm:spPr/>
    </dgm:pt>
    <dgm:pt modelId="{B7F29B74-C3B3-431E-B5B5-E426369B6EDA}" type="pres">
      <dgm:prSet presAssocID="{B6C1C25F-CEEF-4048-9816-C844D7639AE1}" presName="rootText" presStyleLbl="node2" presStyleIdx="1" presStyleCnt="5" custScaleX="179236">
        <dgm:presLayoutVars>
          <dgm:chPref val="3"/>
        </dgm:presLayoutVars>
      </dgm:prSet>
      <dgm:spPr/>
    </dgm:pt>
    <dgm:pt modelId="{EC71D816-8322-4604-B5B2-D527D490259F}" type="pres">
      <dgm:prSet presAssocID="{B6C1C25F-CEEF-4048-9816-C844D7639AE1}" presName="rootConnector" presStyleLbl="node2" presStyleIdx="1" presStyleCnt="5"/>
      <dgm:spPr/>
    </dgm:pt>
    <dgm:pt modelId="{94E88664-63B4-45F7-849A-C2681624C3EC}" type="pres">
      <dgm:prSet presAssocID="{B6C1C25F-CEEF-4048-9816-C844D7639AE1}" presName="hierChild4" presStyleCnt="0"/>
      <dgm:spPr/>
    </dgm:pt>
    <dgm:pt modelId="{D6C24236-F270-42A6-8C1E-9B81664CD6CD}" type="pres">
      <dgm:prSet presAssocID="{B6C1C25F-CEEF-4048-9816-C844D7639AE1}" presName="hierChild5" presStyleCnt="0"/>
      <dgm:spPr/>
    </dgm:pt>
    <dgm:pt modelId="{C5B92449-7F30-4FD1-81DC-6C69CA7DC909}" type="pres">
      <dgm:prSet presAssocID="{92B3D3AD-700F-4A3A-9607-E1C8ACD0F6EA}" presName="Name37" presStyleLbl="parChTrans1D2" presStyleIdx="2" presStyleCnt="5"/>
      <dgm:spPr/>
    </dgm:pt>
    <dgm:pt modelId="{391A4616-4C7C-48EB-B50F-246B5EFACB36}" type="pres">
      <dgm:prSet presAssocID="{A7B23688-90E8-4A52-B7A1-37530513D7DC}" presName="hierRoot2" presStyleCnt="0">
        <dgm:presLayoutVars>
          <dgm:hierBranch val="init"/>
        </dgm:presLayoutVars>
      </dgm:prSet>
      <dgm:spPr/>
    </dgm:pt>
    <dgm:pt modelId="{4CB5129B-D27E-487F-A655-CC4094633D0E}" type="pres">
      <dgm:prSet presAssocID="{A7B23688-90E8-4A52-B7A1-37530513D7DC}" presName="rootComposite" presStyleCnt="0"/>
      <dgm:spPr/>
    </dgm:pt>
    <dgm:pt modelId="{318422F9-3E9C-4FDF-AD6C-DF7209C81BCC}" type="pres">
      <dgm:prSet presAssocID="{A7B23688-90E8-4A52-B7A1-37530513D7DC}" presName="rootText" presStyleLbl="node2" presStyleIdx="2" presStyleCnt="5" custScaleX="179236">
        <dgm:presLayoutVars>
          <dgm:chPref val="3"/>
        </dgm:presLayoutVars>
      </dgm:prSet>
      <dgm:spPr/>
    </dgm:pt>
    <dgm:pt modelId="{AB7A25A6-3847-44C6-A501-A7248030E39C}" type="pres">
      <dgm:prSet presAssocID="{A7B23688-90E8-4A52-B7A1-37530513D7DC}" presName="rootConnector" presStyleLbl="node2" presStyleIdx="2" presStyleCnt="5"/>
      <dgm:spPr/>
    </dgm:pt>
    <dgm:pt modelId="{21988215-8980-4941-9283-AACFDACA8B46}" type="pres">
      <dgm:prSet presAssocID="{A7B23688-90E8-4A52-B7A1-37530513D7DC}" presName="hierChild4" presStyleCnt="0"/>
      <dgm:spPr/>
    </dgm:pt>
    <dgm:pt modelId="{3835ACA0-608D-4DBA-B740-BE6ACEB67257}" type="pres">
      <dgm:prSet presAssocID="{B0C41BB6-2749-4F3D-95F3-197342005FFB}" presName="Name37" presStyleLbl="parChTrans1D3" presStyleIdx="0" presStyleCnt="5"/>
      <dgm:spPr/>
    </dgm:pt>
    <dgm:pt modelId="{0107FAA1-C0CC-4025-B7C1-FB01C4C3DA29}" type="pres">
      <dgm:prSet presAssocID="{4D3297A4-5717-44BD-B68B-5580C3427C74}" presName="hierRoot2" presStyleCnt="0">
        <dgm:presLayoutVars>
          <dgm:hierBranch val="init"/>
        </dgm:presLayoutVars>
      </dgm:prSet>
      <dgm:spPr/>
    </dgm:pt>
    <dgm:pt modelId="{A46AC5F1-C53C-4AE5-89F7-008E7A3CF627}" type="pres">
      <dgm:prSet presAssocID="{4D3297A4-5717-44BD-B68B-5580C3427C74}" presName="rootComposite" presStyleCnt="0"/>
      <dgm:spPr/>
    </dgm:pt>
    <dgm:pt modelId="{D18A9A4B-A5D4-47F4-B36D-4EF3D691C62B}" type="pres">
      <dgm:prSet presAssocID="{4D3297A4-5717-44BD-B68B-5580C3427C74}" presName="rootText" presStyleLbl="node3" presStyleIdx="0" presStyleCnt="5" custScaleX="274838">
        <dgm:presLayoutVars>
          <dgm:chPref val="3"/>
        </dgm:presLayoutVars>
      </dgm:prSet>
      <dgm:spPr/>
    </dgm:pt>
    <dgm:pt modelId="{8245E106-2A5A-410E-83BD-3F40603F9D89}" type="pres">
      <dgm:prSet presAssocID="{4D3297A4-5717-44BD-B68B-5580C3427C74}" presName="rootConnector" presStyleLbl="node3" presStyleIdx="0" presStyleCnt="5"/>
      <dgm:spPr/>
    </dgm:pt>
    <dgm:pt modelId="{52B9F05A-B96E-432E-9591-5D42095C58C7}" type="pres">
      <dgm:prSet presAssocID="{4D3297A4-5717-44BD-B68B-5580C3427C74}" presName="hierChild4" presStyleCnt="0"/>
      <dgm:spPr/>
    </dgm:pt>
    <dgm:pt modelId="{C4EAECB9-48A1-47CE-8B85-1E584DC8A377}" type="pres">
      <dgm:prSet presAssocID="{4D3297A4-5717-44BD-B68B-5580C3427C74}" presName="hierChild5" presStyleCnt="0"/>
      <dgm:spPr/>
    </dgm:pt>
    <dgm:pt modelId="{CA46163F-D653-4C1D-93FD-CB58B29BED16}" type="pres">
      <dgm:prSet presAssocID="{DCF1C75A-5A44-4A2A-A7B7-0571B436C12E}" presName="Name37" presStyleLbl="parChTrans1D3" presStyleIdx="1" presStyleCnt="5"/>
      <dgm:spPr/>
    </dgm:pt>
    <dgm:pt modelId="{355CFA1D-2036-46A5-A451-BBF965CBF4A4}" type="pres">
      <dgm:prSet presAssocID="{179A631C-894A-4BA7-A065-B010C177A8E4}" presName="hierRoot2" presStyleCnt="0">
        <dgm:presLayoutVars>
          <dgm:hierBranch val="init"/>
        </dgm:presLayoutVars>
      </dgm:prSet>
      <dgm:spPr/>
    </dgm:pt>
    <dgm:pt modelId="{916BC1E8-228E-49AD-BAE1-F42B7104FD78}" type="pres">
      <dgm:prSet presAssocID="{179A631C-894A-4BA7-A065-B010C177A8E4}" presName="rootComposite" presStyleCnt="0"/>
      <dgm:spPr/>
    </dgm:pt>
    <dgm:pt modelId="{004A55F9-C7D0-4EA8-B2F3-0A225B08D365}" type="pres">
      <dgm:prSet presAssocID="{179A631C-894A-4BA7-A065-B010C177A8E4}" presName="rootText" presStyleLbl="node3" presStyleIdx="1" presStyleCnt="5" custScaleX="274838">
        <dgm:presLayoutVars>
          <dgm:chPref val="3"/>
        </dgm:presLayoutVars>
      </dgm:prSet>
      <dgm:spPr/>
    </dgm:pt>
    <dgm:pt modelId="{6864F4A5-56DE-4528-A593-7DCE389AD57A}" type="pres">
      <dgm:prSet presAssocID="{179A631C-894A-4BA7-A065-B010C177A8E4}" presName="rootConnector" presStyleLbl="node3" presStyleIdx="1" presStyleCnt="5"/>
      <dgm:spPr/>
    </dgm:pt>
    <dgm:pt modelId="{AC123B19-755A-47A9-B717-F643B3725B52}" type="pres">
      <dgm:prSet presAssocID="{179A631C-894A-4BA7-A065-B010C177A8E4}" presName="hierChild4" presStyleCnt="0"/>
      <dgm:spPr/>
    </dgm:pt>
    <dgm:pt modelId="{D4684251-86CA-4F0F-9BD3-27A5EC70CF72}" type="pres">
      <dgm:prSet presAssocID="{179A631C-894A-4BA7-A065-B010C177A8E4}" presName="hierChild5" presStyleCnt="0"/>
      <dgm:spPr/>
    </dgm:pt>
    <dgm:pt modelId="{F003AE84-162C-44B6-9754-2E79B0700FBD}" type="pres">
      <dgm:prSet presAssocID="{B584F48C-961E-4631-887D-39EF7268DD5A}" presName="Name37" presStyleLbl="parChTrans1D3" presStyleIdx="2" presStyleCnt="5"/>
      <dgm:spPr/>
    </dgm:pt>
    <dgm:pt modelId="{9A3E89B1-57CA-4BD4-8D31-0DE106EC0E0D}" type="pres">
      <dgm:prSet presAssocID="{A75D95D8-61F6-4DE5-8AC2-F79893EB23FA}" presName="hierRoot2" presStyleCnt="0">
        <dgm:presLayoutVars>
          <dgm:hierBranch val="init"/>
        </dgm:presLayoutVars>
      </dgm:prSet>
      <dgm:spPr/>
    </dgm:pt>
    <dgm:pt modelId="{530F01A3-A540-4301-AE1B-ED2DA15D29C6}" type="pres">
      <dgm:prSet presAssocID="{A75D95D8-61F6-4DE5-8AC2-F79893EB23FA}" presName="rootComposite" presStyleCnt="0"/>
      <dgm:spPr/>
    </dgm:pt>
    <dgm:pt modelId="{97FE1BCF-4007-47B8-85C8-A4D8BDA9F0D4}" type="pres">
      <dgm:prSet presAssocID="{A75D95D8-61F6-4DE5-8AC2-F79893EB23FA}" presName="rootText" presStyleLbl="node3" presStyleIdx="2" presStyleCnt="5" custScaleX="274838">
        <dgm:presLayoutVars>
          <dgm:chPref val="3"/>
        </dgm:presLayoutVars>
      </dgm:prSet>
      <dgm:spPr/>
    </dgm:pt>
    <dgm:pt modelId="{C4B14EAE-A931-4FE5-A866-CCEF22C8F03C}" type="pres">
      <dgm:prSet presAssocID="{A75D95D8-61F6-4DE5-8AC2-F79893EB23FA}" presName="rootConnector" presStyleLbl="node3" presStyleIdx="2" presStyleCnt="5"/>
      <dgm:spPr/>
    </dgm:pt>
    <dgm:pt modelId="{A781FB99-7C32-49D6-A121-2E85E33497B8}" type="pres">
      <dgm:prSet presAssocID="{A75D95D8-61F6-4DE5-8AC2-F79893EB23FA}" presName="hierChild4" presStyleCnt="0"/>
      <dgm:spPr/>
    </dgm:pt>
    <dgm:pt modelId="{E9157A16-FA6A-44DC-98AA-C68515A375D6}" type="pres">
      <dgm:prSet presAssocID="{A75D95D8-61F6-4DE5-8AC2-F79893EB23FA}" presName="hierChild5" presStyleCnt="0"/>
      <dgm:spPr/>
    </dgm:pt>
    <dgm:pt modelId="{E526288B-7863-4C84-9183-66ED4E1E00EF}" type="pres">
      <dgm:prSet presAssocID="{2630983D-1922-449E-9E74-BA98BC0AF895}" presName="Name37" presStyleLbl="parChTrans1D3" presStyleIdx="3" presStyleCnt="5"/>
      <dgm:spPr/>
    </dgm:pt>
    <dgm:pt modelId="{EF090458-90F9-4BC7-881D-53C42DB02440}" type="pres">
      <dgm:prSet presAssocID="{22E21376-1E4E-47DA-B2E2-A44C4B9ACC6E}" presName="hierRoot2" presStyleCnt="0">
        <dgm:presLayoutVars>
          <dgm:hierBranch val="init"/>
        </dgm:presLayoutVars>
      </dgm:prSet>
      <dgm:spPr/>
    </dgm:pt>
    <dgm:pt modelId="{7E8A50F3-64E7-4CF5-8E20-AD066D40912A}" type="pres">
      <dgm:prSet presAssocID="{22E21376-1E4E-47DA-B2E2-A44C4B9ACC6E}" presName="rootComposite" presStyleCnt="0"/>
      <dgm:spPr/>
    </dgm:pt>
    <dgm:pt modelId="{E17B5318-08F3-471B-853E-2A8925271596}" type="pres">
      <dgm:prSet presAssocID="{22E21376-1E4E-47DA-B2E2-A44C4B9ACC6E}" presName="rootText" presStyleLbl="node3" presStyleIdx="3" presStyleCnt="5" custScaleX="274838">
        <dgm:presLayoutVars>
          <dgm:chPref val="3"/>
        </dgm:presLayoutVars>
      </dgm:prSet>
      <dgm:spPr/>
    </dgm:pt>
    <dgm:pt modelId="{FC3190D2-DD35-4BFB-A0D5-2C29C6743522}" type="pres">
      <dgm:prSet presAssocID="{22E21376-1E4E-47DA-B2E2-A44C4B9ACC6E}" presName="rootConnector" presStyleLbl="node3" presStyleIdx="3" presStyleCnt="5"/>
      <dgm:spPr/>
    </dgm:pt>
    <dgm:pt modelId="{FCE39611-2A1C-478A-B611-39D6B3802DD7}" type="pres">
      <dgm:prSet presAssocID="{22E21376-1E4E-47DA-B2E2-A44C4B9ACC6E}" presName="hierChild4" presStyleCnt="0"/>
      <dgm:spPr/>
    </dgm:pt>
    <dgm:pt modelId="{47176ABD-DEF4-4D8F-B076-985A28CDE10F}" type="pres">
      <dgm:prSet presAssocID="{22E21376-1E4E-47DA-B2E2-A44C4B9ACC6E}" presName="hierChild5" presStyleCnt="0"/>
      <dgm:spPr/>
    </dgm:pt>
    <dgm:pt modelId="{0219AD82-334B-46BB-8271-C164E74E3E0F}" type="pres">
      <dgm:prSet presAssocID="{FDB724FD-5287-470D-8A1A-2BC7395015B2}" presName="Name37" presStyleLbl="parChTrans1D3" presStyleIdx="4" presStyleCnt="5"/>
      <dgm:spPr/>
    </dgm:pt>
    <dgm:pt modelId="{AA7DB2B5-2335-4E61-9852-44738FB7AC84}" type="pres">
      <dgm:prSet presAssocID="{A05499CF-F87F-496B-B354-733BA7B8D60C}" presName="hierRoot2" presStyleCnt="0">
        <dgm:presLayoutVars>
          <dgm:hierBranch val="init"/>
        </dgm:presLayoutVars>
      </dgm:prSet>
      <dgm:spPr/>
    </dgm:pt>
    <dgm:pt modelId="{74BFCC30-496D-4037-8AE3-7A820C857906}" type="pres">
      <dgm:prSet presAssocID="{A05499CF-F87F-496B-B354-733BA7B8D60C}" presName="rootComposite" presStyleCnt="0"/>
      <dgm:spPr/>
    </dgm:pt>
    <dgm:pt modelId="{2599EAB0-A7E1-4643-A8D4-E2EB92F44A04}" type="pres">
      <dgm:prSet presAssocID="{A05499CF-F87F-496B-B354-733BA7B8D60C}" presName="rootText" presStyleLbl="node3" presStyleIdx="4" presStyleCnt="5" custScaleX="274838">
        <dgm:presLayoutVars>
          <dgm:chPref val="3"/>
        </dgm:presLayoutVars>
      </dgm:prSet>
      <dgm:spPr/>
    </dgm:pt>
    <dgm:pt modelId="{BBA609DB-520F-4A08-BD96-A70EE7D671D8}" type="pres">
      <dgm:prSet presAssocID="{A05499CF-F87F-496B-B354-733BA7B8D60C}" presName="rootConnector" presStyleLbl="node3" presStyleIdx="4" presStyleCnt="5"/>
      <dgm:spPr/>
    </dgm:pt>
    <dgm:pt modelId="{1A8612A5-564A-423C-A8ED-9A9DCAA77216}" type="pres">
      <dgm:prSet presAssocID="{A05499CF-F87F-496B-B354-733BA7B8D60C}" presName="hierChild4" presStyleCnt="0"/>
      <dgm:spPr/>
    </dgm:pt>
    <dgm:pt modelId="{78878391-AC2E-4B56-97E6-206A876998E6}" type="pres">
      <dgm:prSet presAssocID="{A05499CF-F87F-496B-B354-733BA7B8D60C}" presName="hierChild5" presStyleCnt="0"/>
      <dgm:spPr/>
    </dgm:pt>
    <dgm:pt modelId="{AFDB97E3-C0C2-47B7-937D-17B1B686CFFC}" type="pres">
      <dgm:prSet presAssocID="{A7B23688-90E8-4A52-B7A1-37530513D7DC}" presName="hierChild5" presStyleCnt="0"/>
      <dgm:spPr/>
    </dgm:pt>
    <dgm:pt modelId="{D0EFBC1A-477E-4032-B84E-A014A237A434}" type="pres">
      <dgm:prSet presAssocID="{45587CBA-4031-42F4-A1C6-733B33DFC712}" presName="Name37" presStyleLbl="parChTrans1D2" presStyleIdx="3" presStyleCnt="5"/>
      <dgm:spPr/>
    </dgm:pt>
    <dgm:pt modelId="{17F4C004-7F58-4E98-8FB5-34D198274435}" type="pres">
      <dgm:prSet presAssocID="{EECA6BF1-C6F6-425E-8F23-DEF8722811C9}" presName="hierRoot2" presStyleCnt="0">
        <dgm:presLayoutVars>
          <dgm:hierBranch val="init"/>
        </dgm:presLayoutVars>
      </dgm:prSet>
      <dgm:spPr/>
    </dgm:pt>
    <dgm:pt modelId="{3BBC71A8-3E38-4A75-AC83-16229F19DCB7}" type="pres">
      <dgm:prSet presAssocID="{EECA6BF1-C6F6-425E-8F23-DEF8722811C9}" presName="rootComposite" presStyleCnt="0"/>
      <dgm:spPr/>
    </dgm:pt>
    <dgm:pt modelId="{D4201D41-3FF0-468C-B930-265A6696574B}" type="pres">
      <dgm:prSet presAssocID="{EECA6BF1-C6F6-425E-8F23-DEF8722811C9}" presName="rootText" presStyleLbl="node2" presStyleIdx="3" presStyleCnt="5" custScaleX="179236">
        <dgm:presLayoutVars>
          <dgm:chPref val="3"/>
        </dgm:presLayoutVars>
      </dgm:prSet>
      <dgm:spPr/>
    </dgm:pt>
    <dgm:pt modelId="{875D7B3B-2D84-48F5-945B-DF6587881639}" type="pres">
      <dgm:prSet presAssocID="{EECA6BF1-C6F6-425E-8F23-DEF8722811C9}" presName="rootConnector" presStyleLbl="node2" presStyleIdx="3" presStyleCnt="5"/>
      <dgm:spPr/>
    </dgm:pt>
    <dgm:pt modelId="{75CE7ECA-A5B4-4B92-94A7-D55B277C67EB}" type="pres">
      <dgm:prSet presAssocID="{EECA6BF1-C6F6-425E-8F23-DEF8722811C9}" presName="hierChild4" presStyleCnt="0"/>
      <dgm:spPr/>
    </dgm:pt>
    <dgm:pt modelId="{5D5275B5-EBFB-4116-97BA-F9914B888F19}" type="pres">
      <dgm:prSet presAssocID="{EECA6BF1-C6F6-425E-8F23-DEF8722811C9}" presName="hierChild5" presStyleCnt="0"/>
      <dgm:spPr/>
    </dgm:pt>
    <dgm:pt modelId="{880DDA91-77B2-4606-99B6-0D4DE0CFEA86}" type="pres">
      <dgm:prSet presAssocID="{ED093F82-4305-4F15-9D7C-AADAF858B96E}" presName="Name37" presStyleLbl="parChTrans1D2" presStyleIdx="4" presStyleCnt="5"/>
      <dgm:spPr/>
    </dgm:pt>
    <dgm:pt modelId="{644B7AAB-BABD-4107-A2D5-B828D2EFA14F}" type="pres">
      <dgm:prSet presAssocID="{E3D8C0AB-80EC-4C1C-81CE-3967A0411877}" presName="hierRoot2" presStyleCnt="0">
        <dgm:presLayoutVars>
          <dgm:hierBranch val="init"/>
        </dgm:presLayoutVars>
      </dgm:prSet>
      <dgm:spPr/>
    </dgm:pt>
    <dgm:pt modelId="{EBD89297-CAA0-46DF-A3C5-3CADDAD43585}" type="pres">
      <dgm:prSet presAssocID="{E3D8C0AB-80EC-4C1C-81CE-3967A0411877}" presName="rootComposite" presStyleCnt="0"/>
      <dgm:spPr/>
    </dgm:pt>
    <dgm:pt modelId="{894AD27C-F232-47E9-B6E7-1C5840FB24FA}" type="pres">
      <dgm:prSet presAssocID="{E3D8C0AB-80EC-4C1C-81CE-3967A0411877}" presName="rootText" presStyleLbl="node2" presStyleIdx="4" presStyleCnt="5" custScaleX="179236">
        <dgm:presLayoutVars>
          <dgm:chPref val="3"/>
        </dgm:presLayoutVars>
      </dgm:prSet>
      <dgm:spPr/>
    </dgm:pt>
    <dgm:pt modelId="{4DA163A5-5ED1-492C-8F15-D1FDC3D6CB97}" type="pres">
      <dgm:prSet presAssocID="{E3D8C0AB-80EC-4C1C-81CE-3967A0411877}" presName="rootConnector" presStyleLbl="node2" presStyleIdx="4" presStyleCnt="5"/>
      <dgm:spPr/>
    </dgm:pt>
    <dgm:pt modelId="{D766626E-A8AB-4F7F-8ADF-B4E09DDF357E}" type="pres">
      <dgm:prSet presAssocID="{E3D8C0AB-80EC-4C1C-81CE-3967A0411877}" presName="hierChild4" presStyleCnt="0"/>
      <dgm:spPr/>
    </dgm:pt>
    <dgm:pt modelId="{83C51E76-334F-45F3-A74D-F924395D724C}" type="pres">
      <dgm:prSet presAssocID="{E3D8C0AB-80EC-4C1C-81CE-3967A0411877}" presName="hierChild5" presStyleCnt="0"/>
      <dgm:spPr/>
    </dgm:pt>
    <dgm:pt modelId="{81FFFEB4-9047-4B8F-9E24-8016A52DC792}" type="pres">
      <dgm:prSet presAssocID="{A95D7256-2F07-4805-9EFD-F0CD324198B8}" presName="hierChild3" presStyleCnt="0"/>
      <dgm:spPr/>
    </dgm:pt>
  </dgm:ptLst>
  <dgm:cxnLst>
    <dgm:cxn modelId="{6A75A611-51E7-43EB-BF6E-D18AC0AD604B}" type="presOf" srcId="{B6C1C25F-CEEF-4048-9816-C844D7639AE1}" destId="{EC71D816-8322-4604-B5B2-D527D490259F}" srcOrd="1" destOrd="0" presId="urn:microsoft.com/office/officeart/2005/8/layout/orgChart1"/>
    <dgm:cxn modelId="{76BE5517-8431-49A6-9478-76124D0033D1}" type="presOf" srcId="{A7B23688-90E8-4A52-B7A1-37530513D7DC}" destId="{318422F9-3E9C-4FDF-AD6C-DF7209C81BCC}" srcOrd="0" destOrd="0" presId="urn:microsoft.com/office/officeart/2005/8/layout/orgChart1"/>
    <dgm:cxn modelId="{998F3C1E-1DEA-4D05-8738-B5E0865BA8C5}" type="presOf" srcId="{4D3297A4-5717-44BD-B68B-5580C3427C74}" destId="{D18A9A4B-A5D4-47F4-B36D-4EF3D691C62B}" srcOrd="0" destOrd="0" presId="urn:microsoft.com/office/officeart/2005/8/layout/orgChart1"/>
    <dgm:cxn modelId="{6A31A822-9FF6-4423-BE14-9EE4E0C5E827}" type="presOf" srcId="{A75D95D8-61F6-4DE5-8AC2-F79893EB23FA}" destId="{97FE1BCF-4007-47B8-85C8-A4D8BDA9F0D4}" srcOrd="0" destOrd="0" presId="urn:microsoft.com/office/officeart/2005/8/layout/orgChart1"/>
    <dgm:cxn modelId="{9F4CC326-B400-4DB1-9E01-54AB209B0D06}" type="presOf" srcId="{892E45EA-535E-43B5-888E-B078E0B981A7}" destId="{308CC1E3-A62B-4DB1-B65E-68D39B84ACE2}" srcOrd="0" destOrd="0" presId="urn:microsoft.com/office/officeart/2005/8/layout/orgChart1"/>
    <dgm:cxn modelId="{3571C526-ED03-4B56-A28E-B66A97E32011}" srcId="{69BB1A74-35B8-48D0-8770-219CC1D4AE58}" destId="{A95D7256-2F07-4805-9EFD-F0CD324198B8}" srcOrd="0" destOrd="0" parTransId="{DBBE9FE3-5F57-4E17-B8E5-853362D5384B}" sibTransId="{EDA9E9EB-2C1B-4D55-9535-0D91CA9776B7}"/>
    <dgm:cxn modelId="{2852C72B-7C9A-4C05-A95D-F8A475FAD1F1}" type="presOf" srcId="{EECA6BF1-C6F6-425E-8F23-DEF8722811C9}" destId="{875D7B3B-2D84-48F5-945B-DF6587881639}" srcOrd="1" destOrd="0" presId="urn:microsoft.com/office/officeart/2005/8/layout/orgChart1"/>
    <dgm:cxn modelId="{2A73CD2B-2EA0-4572-85D2-F82987BE7466}" type="presOf" srcId="{FDB724FD-5287-470D-8A1A-2BC7395015B2}" destId="{0219AD82-334B-46BB-8271-C164E74E3E0F}" srcOrd="0" destOrd="0" presId="urn:microsoft.com/office/officeart/2005/8/layout/orgChart1"/>
    <dgm:cxn modelId="{C6137F2D-3550-4361-A7C2-DB42C9F67555}" type="presOf" srcId="{22E21376-1E4E-47DA-B2E2-A44C4B9ACC6E}" destId="{FC3190D2-DD35-4BFB-A0D5-2C29C6743522}" srcOrd="1" destOrd="0" presId="urn:microsoft.com/office/officeart/2005/8/layout/orgChart1"/>
    <dgm:cxn modelId="{26E0BA39-FD6B-4941-9A20-ACDCBF5935C8}" type="presOf" srcId="{DCF1C75A-5A44-4A2A-A7B7-0571B436C12E}" destId="{CA46163F-D653-4C1D-93FD-CB58B29BED16}" srcOrd="0" destOrd="0" presId="urn:microsoft.com/office/officeart/2005/8/layout/orgChart1"/>
    <dgm:cxn modelId="{69B7745E-A548-402F-9A35-15E3C0310C1A}" srcId="{A95D7256-2F07-4805-9EFD-F0CD324198B8}" destId="{A7B23688-90E8-4A52-B7A1-37530513D7DC}" srcOrd="2" destOrd="0" parTransId="{92B3D3AD-700F-4A3A-9607-E1C8ACD0F6EA}" sibTransId="{FB6085B5-05B3-4C8A-9B26-E4FBD2DB0140}"/>
    <dgm:cxn modelId="{7082B94E-4C61-4D3B-8256-4E815EA437FC}" type="presOf" srcId="{A7B23688-90E8-4A52-B7A1-37530513D7DC}" destId="{AB7A25A6-3847-44C6-A501-A7248030E39C}" srcOrd="1" destOrd="0" presId="urn:microsoft.com/office/officeart/2005/8/layout/orgChart1"/>
    <dgm:cxn modelId="{F3890776-9CA5-491D-A586-05318CEB8D01}" type="presOf" srcId="{B6C1C25F-CEEF-4048-9816-C844D7639AE1}" destId="{B7F29B74-C3B3-431E-B5B5-E426369B6EDA}" srcOrd="0" destOrd="0" presId="urn:microsoft.com/office/officeart/2005/8/layout/orgChart1"/>
    <dgm:cxn modelId="{093D4676-C9D4-4F90-9D19-9E3D188E7987}" srcId="{A7B23688-90E8-4A52-B7A1-37530513D7DC}" destId="{4D3297A4-5717-44BD-B68B-5580C3427C74}" srcOrd="0" destOrd="0" parTransId="{B0C41BB6-2749-4F3D-95F3-197342005FFB}" sibTransId="{2BCB99F3-8E15-4218-9B60-900BE43A22FA}"/>
    <dgm:cxn modelId="{CEA3E078-0251-47F6-899F-2579EE108A81}" type="presOf" srcId="{6B2F1729-7012-4774-8E74-EDE8FDFE43DD}" destId="{4C7FAAF7-E958-4460-9FC9-90F8DC816DDF}" srcOrd="1" destOrd="0" presId="urn:microsoft.com/office/officeart/2005/8/layout/orgChart1"/>
    <dgm:cxn modelId="{4EC93A5A-1894-426F-907C-4BB6223DBEC6}" type="presOf" srcId="{2630983D-1922-449E-9E74-BA98BC0AF895}" destId="{E526288B-7863-4C84-9183-66ED4E1E00EF}" srcOrd="0" destOrd="0" presId="urn:microsoft.com/office/officeart/2005/8/layout/orgChart1"/>
    <dgm:cxn modelId="{2DCFD780-118B-4D75-9E04-304BC47D36CA}" type="presOf" srcId="{A95D7256-2F07-4805-9EFD-F0CD324198B8}" destId="{5A806F48-0282-47DC-B92B-518C5412A140}" srcOrd="0" destOrd="0" presId="urn:microsoft.com/office/officeart/2005/8/layout/orgChart1"/>
    <dgm:cxn modelId="{1BB06881-2FFA-4F0F-9AD3-D0CD4091A33F}" type="presOf" srcId="{A05499CF-F87F-496B-B354-733BA7B8D60C}" destId="{BBA609DB-520F-4A08-BD96-A70EE7D671D8}" srcOrd="1" destOrd="0" presId="urn:microsoft.com/office/officeart/2005/8/layout/orgChart1"/>
    <dgm:cxn modelId="{41D6CF81-4381-4099-A4B4-6C00D8537A9B}" srcId="{A95D7256-2F07-4805-9EFD-F0CD324198B8}" destId="{E3D8C0AB-80EC-4C1C-81CE-3967A0411877}" srcOrd="4" destOrd="0" parTransId="{ED093F82-4305-4F15-9D7C-AADAF858B96E}" sibTransId="{1DB6DEB5-B0F9-4A49-B29F-1B5649460C2C}"/>
    <dgm:cxn modelId="{D4823D85-1800-42F8-AFF2-CD85463C2221}" type="presOf" srcId="{22E21376-1E4E-47DA-B2E2-A44C4B9ACC6E}" destId="{E17B5318-08F3-471B-853E-2A8925271596}" srcOrd="0" destOrd="0" presId="urn:microsoft.com/office/officeart/2005/8/layout/orgChart1"/>
    <dgm:cxn modelId="{44B75586-1B1E-4D84-9F95-254E3D01EB69}" srcId="{A95D7256-2F07-4805-9EFD-F0CD324198B8}" destId="{EECA6BF1-C6F6-425E-8F23-DEF8722811C9}" srcOrd="3" destOrd="0" parTransId="{45587CBA-4031-42F4-A1C6-733B33DFC712}" sibTransId="{85F55021-228C-4100-8164-38247E288B94}"/>
    <dgm:cxn modelId="{6FAA3D89-816E-434F-B21C-FDE55D787E99}" type="presOf" srcId="{B584F48C-961E-4631-887D-39EF7268DD5A}" destId="{F003AE84-162C-44B6-9754-2E79B0700FBD}" srcOrd="0" destOrd="0" presId="urn:microsoft.com/office/officeart/2005/8/layout/orgChart1"/>
    <dgm:cxn modelId="{5E39A88A-5ECD-463A-B368-043F78199E1F}" type="presOf" srcId="{45587CBA-4031-42F4-A1C6-733B33DFC712}" destId="{D0EFBC1A-477E-4032-B84E-A014A237A434}" srcOrd="0" destOrd="0" presId="urn:microsoft.com/office/officeart/2005/8/layout/orgChart1"/>
    <dgm:cxn modelId="{523FBB93-B66B-4AD8-A317-EA7620113257}" srcId="{A7B23688-90E8-4A52-B7A1-37530513D7DC}" destId="{A75D95D8-61F6-4DE5-8AC2-F79893EB23FA}" srcOrd="2" destOrd="0" parTransId="{B584F48C-961E-4631-887D-39EF7268DD5A}" sibTransId="{5A67BDC5-6C38-4FA0-8675-3F027C560F1E}"/>
    <dgm:cxn modelId="{D774D2A4-62FD-436F-9AA0-8DD08DBE39F8}" type="presOf" srcId="{E3D8C0AB-80EC-4C1C-81CE-3967A0411877}" destId="{894AD27C-F232-47E9-B6E7-1C5840FB24FA}" srcOrd="0" destOrd="0" presId="urn:microsoft.com/office/officeart/2005/8/layout/orgChart1"/>
    <dgm:cxn modelId="{E99D1BAA-292A-415A-A603-701BF83D5F15}" type="presOf" srcId="{B0C41BB6-2749-4F3D-95F3-197342005FFB}" destId="{3835ACA0-608D-4DBA-B740-BE6ACEB67257}" srcOrd="0" destOrd="0" presId="urn:microsoft.com/office/officeart/2005/8/layout/orgChart1"/>
    <dgm:cxn modelId="{152D8EAB-CA3B-4F4A-A8AB-C343D2D739D3}" srcId="{A7B23688-90E8-4A52-B7A1-37530513D7DC}" destId="{179A631C-894A-4BA7-A065-B010C177A8E4}" srcOrd="1" destOrd="0" parTransId="{DCF1C75A-5A44-4A2A-A7B7-0571B436C12E}" sibTransId="{A26683E7-7DCC-4043-B278-B028731CB774}"/>
    <dgm:cxn modelId="{602F1CAE-08D4-4E9A-8D17-772D397043BF}" type="presOf" srcId="{179A631C-894A-4BA7-A065-B010C177A8E4}" destId="{6864F4A5-56DE-4528-A593-7DCE389AD57A}" srcOrd="1" destOrd="0" presId="urn:microsoft.com/office/officeart/2005/8/layout/orgChart1"/>
    <dgm:cxn modelId="{9AD67CB2-2927-4639-ABEC-4F966580D167}" srcId="{A95D7256-2F07-4805-9EFD-F0CD324198B8}" destId="{B6C1C25F-CEEF-4048-9816-C844D7639AE1}" srcOrd="1" destOrd="0" parTransId="{6C2958E9-E3D1-4F37-A1B8-2E4964E16605}" sibTransId="{E74A2FEE-BE57-4BD9-8357-1A1D88B0B2BC}"/>
    <dgm:cxn modelId="{B02AA5B7-37C3-45A1-9A00-F29352B0678A}" type="presOf" srcId="{179A631C-894A-4BA7-A065-B010C177A8E4}" destId="{004A55F9-C7D0-4EA8-B2F3-0A225B08D365}" srcOrd="0" destOrd="0" presId="urn:microsoft.com/office/officeart/2005/8/layout/orgChart1"/>
    <dgm:cxn modelId="{829551C4-88B5-4A12-B4B9-3E0E40445655}" type="presOf" srcId="{6B2F1729-7012-4774-8E74-EDE8FDFE43DD}" destId="{1E085738-1346-4D87-AD68-8A75BF77C2B4}" srcOrd="0" destOrd="0" presId="urn:microsoft.com/office/officeart/2005/8/layout/orgChart1"/>
    <dgm:cxn modelId="{F1E938C8-DF6E-4E37-95C2-932F63A6BACF}" type="presOf" srcId="{EECA6BF1-C6F6-425E-8F23-DEF8722811C9}" destId="{D4201D41-3FF0-468C-B930-265A6696574B}" srcOrd="0" destOrd="0" presId="urn:microsoft.com/office/officeart/2005/8/layout/orgChart1"/>
    <dgm:cxn modelId="{62CD86CD-E7E3-4622-81BB-9D3B16E5AF8C}" type="presOf" srcId="{6C2958E9-E3D1-4F37-A1B8-2E4964E16605}" destId="{7FA09388-B3A7-4EB9-BBAC-B455DB04A4B0}" srcOrd="0" destOrd="0" presId="urn:microsoft.com/office/officeart/2005/8/layout/orgChart1"/>
    <dgm:cxn modelId="{9E6194CE-676A-4457-B347-53892A8EBB64}" type="presOf" srcId="{ED093F82-4305-4F15-9D7C-AADAF858B96E}" destId="{880DDA91-77B2-4606-99B6-0D4DE0CFEA86}" srcOrd="0" destOrd="0" presId="urn:microsoft.com/office/officeart/2005/8/layout/orgChart1"/>
    <dgm:cxn modelId="{81FE23D8-47C9-4101-BA71-5A138487CE6C}" type="presOf" srcId="{A95D7256-2F07-4805-9EFD-F0CD324198B8}" destId="{8E462C9B-0A02-4BBB-B222-370CF78ADA22}" srcOrd="1" destOrd="0" presId="urn:microsoft.com/office/officeart/2005/8/layout/orgChart1"/>
    <dgm:cxn modelId="{582544E1-7E0D-4247-A691-A542E1B3528F}" srcId="{A7B23688-90E8-4A52-B7A1-37530513D7DC}" destId="{22E21376-1E4E-47DA-B2E2-A44C4B9ACC6E}" srcOrd="3" destOrd="0" parTransId="{2630983D-1922-449E-9E74-BA98BC0AF895}" sibTransId="{D2E16B35-D204-4EF4-B1D6-661C9F5FD9D9}"/>
    <dgm:cxn modelId="{41850EE4-F389-4093-B53F-B9846416DA6C}" type="presOf" srcId="{4D3297A4-5717-44BD-B68B-5580C3427C74}" destId="{8245E106-2A5A-410E-83BD-3F40603F9D89}" srcOrd="1" destOrd="0" presId="urn:microsoft.com/office/officeart/2005/8/layout/orgChart1"/>
    <dgm:cxn modelId="{944008E6-202F-49AF-A5B3-E4D5327EB9DD}" type="presOf" srcId="{A05499CF-F87F-496B-B354-733BA7B8D60C}" destId="{2599EAB0-A7E1-4643-A8D4-E2EB92F44A04}" srcOrd="0" destOrd="0" presId="urn:microsoft.com/office/officeart/2005/8/layout/orgChart1"/>
    <dgm:cxn modelId="{80E088E7-D9EA-4947-9FBF-1C63DCD74B5C}" srcId="{A7B23688-90E8-4A52-B7A1-37530513D7DC}" destId="{A05499CF-F87F-496B-B354-733BA7B8D60C}" srcOrd="4" destOrd="0" parTransId="{FDB724FD-5287-470D-8A1A-2BC7395015B2}" sibTransId="{A818AB26-43ED-4D7B-AB1D-21393EEF7694}"/>
    <dgm:cxn modelId="{604FB9E8-B052-4913-9D14-99DDBC28D1E5}" type="presOf" srcId="{92B3D3AD-700F-4A3A-9607-E1C8ACD0F6EA}" destId="{C5B92449-7F30-4FD1-81DC-6C69CA7DC909}" srcOrd="0" destOrd="0" presId="urn:microsoft.com/office/officeart/2005/8/layout/orgChart1"/>
    <dgm:cxn modelId="{C8F7D7ED-2A0A-416E-8832-5BE044C4C41D}" type="presOf" srcId="{A75D95D8-61F6-4DE5-8AC2-F79893EB23FA}" destId="{C4B14EAE-A931-4FE5-A866-CCEF22C8F03C}" srcOrd="1" destOrd="0" presId="urn:microsoft.com/office/officeart/2005/8/layout/orgChart1"/>
    <dgm:cxn modelId="{9C8BE0F5-345A-4981-887E-2C01A0B7D258}" type="presOf" srcId="{E3D8C0AB-80EC-4C1C-81CE-3967A0411877}" destId="{4DA163A5-5ED1-492C-8F15-D1FDC3D6CB97}" srcOrd="1" destOrd="0" presId="urn:microsoft.com/office/officeart/2005/8/layout/orgChart1"/>
    <dgm:cxn modelId="{C783CDFA-0B47-40E8-88CD-A984C445E91E}" srcId="{A95D7256-2F07-4805-9EFD-F0CD324198B8}" destId="{6B2F1729-7012-4774-8E74-EDE8FDFE43DD}" srcOrd="0" destOrd="0" parTransId="{892E45EA-535E-43B5-888E-B078E0B981A7}" sibTransId="{CDECB4E2-F079-4093-9895-1521F68FFBC4}"/>
    <dgm:cxn modelId="{6139F4FE-9D7F-4641-BAFB-DB6552C204C1}" type="presOf" srcId="{69BB1A74-35B8-48D0-8770-219CC1D4AE58}" destId="{7303F277-CF4F-48A8-91D3-1FA409DF8B10}" srcOrd="0" destOrd="0" presId="urn:microsoft.com/office/officeart/2005/8/layout/orgChart1"/>
    <dgm:cxn modelId="{32ECFE67-752F-485C-83F8-B6E12C7346A2}" type="presParOf" srcId="{7303F277-CF4F-48A8-91D3-1FA409DF8B10}" destId="{D11078E6-54A3-4942-8977-FF3414DF4304}" srcOrd="0" destOrd="0" presId="urn:microsoft.com/office/officeart/2005/8/layout/orgChart1"/>
    <dgm:cxn modelId="{25429D24-EA15-44E5-9577-D7ACE61BE7FB}" type="presParOf" srcId="{D11078E6-54A3-4942-8977-FF3414DF4304}" destId="{8C9AF528-04F5-4983-8F92-9669DBB04955}" srcOrd="0" destOrd="0" presId="urn:microsoft.com/office/officeart/2005/8/layout/orgChart1"/>
    <dgm:cxn modelId="{CCC5D81C-0553-45C5-BDAD-1AF1D617C8FD}" type="presParOf" srcId="{8C9AF528-04F5-4983-8F92-9669DBB04955}" destId="{5A806F48-0282-47DC-B92B-518C5412A140}" srcOrd="0" destOrd="0" presId="urn:microsoft.com/office/officeart/2005/8/layout/orgChart1"/>
    <dgm:cxn modelId="{51A9A407-ABD9-496C-8EC8-E41BE1B4F088}" type="presParOf" srcId="{8C9AF528-04F5-4983-8F92-9669DBB04955}" destId="{8E462C9B-0A02-4BBB-B222-370CF78ADA22}" srcOrd="1" destOrd="0" presId="urn:microsoft.com/office/officeart/2005/8/layout/orgChart1"/>
    <dgm:cxn modelId="{9453EBF3-FCAF-46B2-A421-21FB28C84D46}" type="presParOf" srcId="{D11078E6-54A3-4942-8977-FF3414DF4304}" destId="{C822FA2D-48E6-4876-A722-7ED732F835EA}" srcOrd="1" destOrd="0" presId="urn:microsoft.com/office/officeart/2005/8/layout/orgChart1"/>
    <dgm:cxn modelId="{3961219C-8C9E-4260-89A6-CC673BAAE797}" type="presParOf" srcId="{C822FA2D-48E6-4876-A722-7ED732F835EA}" destId="{308CC1E3-A62B-4DB1-B65E-68D39B84ACE2}" srcOrd="0" destOrd="0" presId="urn:microsoft.com/office/officeart/2005/8/layout/orgChart1"/>
    <dgm:cxn modelId="{46FDAD4E-78A5-45CC-A8C4-59BDE7557BDB}" type="presParOf" srcId="{C822FA2D-48E6-4876-A722-7ED732F835EA}" destId="{E52E2B89-0AAD-48E7-BB52-D2AEA3B34D34}" srcOrd="1" destOrd="0" presId="urn:microsoft.com/office/officeart/2005/8/layout/orgChart1"/>
    <dgm:cxn modelId="{5B1D1DF5-95E3-4598-A132-E7BD0C797C96}" type="presParOf" srcId="{E52E2B89-0AAD-48E7-BB52-D2AEA3B34D34}" destId="{B5FF4C4C-FC97-45B8-9DF2-B64D67815E16}" srcOrd="0" destOrd="0" presId="urn:microsoft.com/office/officeart/2005/8/layout/orgChart1"/>
    <dgm:cxn modelId="{E97D7338-D0F8-4F59-BE79-B77BCD5D59B9}" type="presParOf" srcId="{B5FF4C4C-FC97-45B8-9DF2-B64D67815E16}" destId="{1E085738-1346-4D87-AD68-8A75BF77C2B4}" srcOrd="0" destOrd="0" presId="urn:microsoft.com/office/officeart/2005/8/layout/orgChart1"/>
    <dgm:cxn modelId="{1FD71CD9-B3F6-4101-994D-F0563BA9AB7C}" type="presParOf" srcId="{B5FF4C4C-FC97-45B8-9DF2-B64D67815E16}" destId="{4C7FAAF7-E958-4460-9FC9-90F8DC816DDF}" srcOrd="1" destOrd="0" presId="urn:microsoft.com/office/officeart/2005/8/layout/orgChart1"/>
    <dgm:cxn modelId="{FA246C0A-719B-411D-9FC8-7CB7B0C93D22}" type="presParOf" srcId="{E52E2B89-0AAD-48E7-BB52-D2AEA3B34D34}" destId="{CF1EE66B-D6F5-483C-A3C3-665D1CABC3D0}" srcOrd="1" destOrd="0" presId="urn:microsoft.com/office/officeart/2005/8/layout/orgChart1"/>
    <dgm:cxn modelId="{6BBABDF7-D50F-4C3E-89B0-23558E045776}" type="presParOf" srcId="{E52E2B89-0AAD-48E7-BB52-D2AEA3B34D34}" destId="{93021F9A-8546-4337-9D01-C089B60E8BA6}" srcOrd="2" destOrd="0" presId="urn:microsoft.com/office/officeart/2005/8/layout/orgChart1"/>
    <dgm:cxn modelId="{B9B2FDA6-EF20-4F1F-844E-C8A7DA14BF03}" type="presParOf" srcId="{C822FA2D-48E6-4876-A722-7ED732F835EA}" destId="{7FA09388-B3A7-4EB9-BBAC-B455DB04A4B0}" srcOrd="2" destOrd="0" presId="urn:microsoft.com/office/officeart/2005/8/layout/orgChart1"/>
    <dgm:cxn modelId="{C83658FC-47A4-4147-9D68-48D901AD74A1}" type="presParOf" srcId="{C822FA2D-48E6-4876-A722-7ED732F835EA}" destId="{CC76D2CB-8B50-46F0-8208-DBD1FD3967C2}" srcOrd="3" destOrd="0" presId="urn:microsoft.com/office/officeart/2005/8/layout/orgChart1"/>
    <dgm:cxn modelId="{54DBD2F7-E3A7-4A5F-8810-B6CC2064945A}" type="presParOf" srcId="{CC76D2CB-8B50-46F0-8208-DBD1FD3967C2}" destId="{8827D694-E9FD-4CA4-A45C-206C04915565}" srcOrd="0" destOrd="0" presId="urn:microsoft.com/office/officeart/2005/8/layout/orgChart1"/>
    <dgm:cxn modelId="{0A042CA2-78E0-4B89-B744-B9ACFE3CE70F}" type="presParOf" srcId="{8827D694-E9FD-4CA4-A45C-206C04915565}" destId="{B7F29B74-C3B3-431E-B5B5-E426369B6EDA}" srcOrd="0" destOrd="0" presId="urn:microsoft.com/office/officeart/2005/8/layout/orgChart1"/>
    <dgm:cxn modelId="{B7046EC7-A336-4CAE-AE3D-27D901A21512}" type="presParOf" srcId="{8827D694-E9FD-4CA4-A45C-206C04915565}" destId="{EC71D816-8322-4604-B5B2-D527D490259F}" srcOrd="1" destOrd="0" presId="urn:microsoft.com/office/officeart/2005/8/layout/orgChart1"/>
    <dgm:cxn modelId="{14EC5CB7-7ED2-4E81-A262-C83950B01946}" type="presParOf" srcId="{CC76D2CB-8B50-46F0-8208-DBD1FD3967C2}" destId="{94E88664-63B4-45F7-849A-C2681624C3EC}" srcOrd="1" destOrd="0" presId="urn:microsoft.com/office/officeart/2005/8/layout/orgChart1"/>
    <dgm:cxn modelId="{17D25BED-F6EB-4610-ADF9-FFEB1EC026B7}" type="presParOf" srcId="{CC76D2CB-8B50-46F0-8208-DBD1FD3967C2}" destId="{D6C24236-F270-42A6-8C1E-9B81664CD6CD}" srcOrd="2" destOrd="0" presId="urn:microsoft.com/office/officeart/2005/8/layout/orgChart1"/>
    <dgm:cxn modelId="{AE3A45A5-F4EC-42C9-BCDE-D0019E775201}" type="presParOf" srcId="{C822FA2D-48E6-4876-A722-7ED732F835EA}" destId="{C5B92449-7F30-4FD1-81DC-6C69CA7DC909}" srcOrd="4" destOrd="0" presId="urn:microsoft.com/office/officeart/2005/8/layout/orgChart1"/>
    <dgm:cxn modelId="{1F43C990-F854-4A06-A4B5-628D2E126E29}" type="presParOf" srcId="{C822FA2D-48E6-4876-A722-7ED732F835EA}" destId="{391A4616-4C7C-48EB-B50F-246B5EFACB36}" srcOrd="5" destOrd="0" presId="urn:microsoft.com/office/officeart/2005/8/layout/orgChart1"/>
    <dgm:cxn modelId="{FC230064-EAE4-40F9-960F-F737D483D4BA}" type="presParOf" srcId="{391A4616-4C7C-48EB-B50F-246B5EFACB36}" destId="{4CB5129B-D27E-487F-A655-CC4094633D0E}" srcOrd="0" destOrd="0" presId="urn:microsoft.com/office/officeart/2005/8/layout/orgChart1"/>
    <dgm:cxn modelId="{E47ED921-F901-44B1-AE4E-588BFC687E77}" type="presParOf" srcId="{4CB5129B-D27E-487F-A655-CC4094633D0E}" destId="{318422F9-3E9C-4FDF-AD6C-DF7209C81BCC}" srcOrd="0" destOrd="0" presId="urn:microsoft.com/office/officeart/2005/8/layout/orgChart1"/>
    <dgm:cxn modelId="{46C62545-4022-4484-A201-C7288CDD6697}" type="presParOf" srcId="{4CB5129B-D27E-487F-A655-CC4094633D0E}" destId="{AB7A25A6-3847-44C6-A501-A7248030E39C}" srcOrd="1" destOrd="0" presId="urn:microsoft.com/office/officeart/2005/8/layout/orgChart1"/>
    <dgm:cxn modelId="{8394B2AA-D043-4796-862B-1084362CEC59}" type="presParOf" srcId="{391A4616-4C7C-48EB-B50F-246B5EFACB36}" destId="{21988215-8980-4941-9283-AACFDACA8B46}" srcOrd="1" destOrd="0" presId="urn:microsoft.com/office/officeart/2005/8/layout/orgChart1"/>
    <dgm:cxn modelId="{395A6262-500D-47C4-9878-A9871546A156}" type="presParOf" srcId="{21988215-8980-4941-9283-AACFDACA8B46}" destId="{3835ACA0-608D-4DBA-B740-BE6ACEB67257}" srcOrd="0" destOrd="0" presId="urn:microsoft.com/office/officeart/2005/8/layout/orgChart1"/>
    <dgm:cxn modelId="{06847B46-CAEB-4CFF-AF34-3A270D0C1CEE}" type="presParOf" srcId="{21988215-8980-4941-9283-AACFDACA8B46}" destId="{0107FAA1-C0CC-4025-B7C1-FB01C4C3DA29}" srcOrd="1" destOrd="0" presId="urn:microsoft.com/office/officeart/2005/8/layout/orgChart1"/>
    <dgm:cxn modelId="{DDCCB2BA-F8FE-43F0-A63B-40F8020A3308}" type="presParOf" srcId="{0107FAA1-C0CC-4025-B7C1-FB01C4C3DA29}" destId="{A46AC5F1-C53C-4AE5-89F7-008E7A3CF627}" srcOrd="0" destOrd="0" presId="urn:microsoft.com/office/officeart/2005/8/layout/orgChart1"/>
    <dgm:cxn modelId="{4128F5F6-975E-4A9B-9BC6-B526AB940EDF}" type="presParOf" srcId="{A46AC5F1-C53C-4AE5-89F7-008E7A3CF627}" destId="{D18A9A4B-A5D4-47F4-B36D-4EF3D691C62B}" srcOrd="0" destOrd="0" presId="urn:microsoft.com/office/officeart/2005/8/layout/orgChart1"/>
    <dgm:cxn modelId="{3883F4DB-7D2F-44B7-B856-6A783708D7F5}" type="presParOf" srcId="{A46AC5F1-C53C-4AE5-89F7-008E7A3CF627}" destId="{8245E106-2A5A-410E-83BD-3F40603F9D89}" srcOrd="1" destOrd="0" presId="urn:microsoft.com/office/officeart/2005/8/layout/orgChart1"/>
    <dgm:cxn modelId="{852AC7B5-1756-4AE8-B555-9ACD9D882239}" type="presParOf" srcId="{0107FAA1-C0CC-4025-B7C1-FB01C4C3DA29}" destId="{52B9F05A-B96E-432E-9591-5D42095C58C7}" srcOrd="1" destOrd="0" presId="urn:microsoft.com/office/officeart/2005/8/layout/orgChart1"/>
    <dgm:cxn modelId="{7A3A37A3-AEF9-40DC-A524-7B9F9BBC3939}" type="presParOf" srcId="{0107FAA1-C0CC-4025-B7C1-FB01C4C3DA29}" destId="{C4EAECB9-48A1-47CE-8B85-1E584DC8A377}" srcOrd="2" destOrd="0" presId="urn:microsoft.com/office/officeart/2005/8/layout/orgChart1"/>
    <dgm:cxn modelId="{9B9C77A9-FE26-4F6D-83FA-34D1539377F8}" type="presParOf" srcId="{21988215-8980-4941-9283-AACFDACA8B46}" destId="{CA46163F-D653-4C1D-93FD-CB58B29BED16}" srcOrd="2" destOrd="0" presId="urn:microsoft.com/office/officeart/2005/8/layout/orgChart1"/>
    <dgm:cxn modelId="{5C754978-47BC-4A2C-9BAD-A99A1365F9C4}" type="presParOf" srcId="{21988215-8980-4941-9283-AACFDACA8B46}" destId="{355CFA1D-2036-46A5-A451-BBF965CBF4A4}" srcOrd="3" destOrd="0" presId="urn:microsoft.com/office/officeart/2005/8/layout/orgChart1"/>
    <dgm:cxn modelId="{303D4A9C-A0B4-4D7A-9C06-A86B892A5FFF}" type="presParOf" srcId="{355CFA1D-2036-46A5-A451-BBF965CBF4A4}" destId="{916BC1E8-228E-49AD-BAE1-F42B7104FD78}" srcOrd="0" destOrd="0" presId="urn:microsoft.com/office/officeart/2005/8/layout/orgChart1"/>
    <dgm:cxn modelId="{09A11658-7E30-4B5F-A672-0CA531E12AA7}" type="presParOf" srcId="{916BC1E8-228E-49AD-BAE1-F42B7104FD78}" destId="{004A55F9-C7D0-4EA8-B2F3-0A225B08D365}" srcOrd="0" destOrd="0" presId="urn:microsoft.com/office/officeart/2005/8/layout/orgChart1"/>
    <dgm:cxn modelId="{DEEB069C-A1E0-4F86-98F1-7F2E8048AEF1}" type="presParOf" srcId="{916BC1E8-228E-49AD-BAE1-F42B7104FD78}" destId="{6864F4A5-56DE-4528-A593-7DCE389AD57A}" srcOrd="1" destOrd="0" presId="urn:microsoft.com/office/officeart/2005/8/layout/orgChart1"/>
    <dgm:cxn modelId="{2FFD8B31-21F6-468C-A859-BD2197610902}" type="presParOf" srcId="{355CFA1D-2036-46A5-A451-BBF965CBF4A4}" destId="{AC123B19-755A-47A9-B717-F643B3725B52}" srcOrd="1" destOrd="0" presId="urn:microsoft.com/office/officeart/2005/8/layout/orgChart1"/>
    <dgm:cxn modelId="{09FD9EA9-4520-41C4-B9A9-163485D0FCFB}" type="presParOf" srcId="{355CFA1D-2036-46A5-A451-BBF965CBF4A4}" destId="{D4684251-86CA-4F0F-9BD3-27A5EC70CF72}" srcOrd="2" destOrd="0" presId="urn:microsoft.com/office/officeart/2005/8/layout/orgChart1"/>
    <dgm:cxn modelId="{AB6CB15E-950F-4265-8674-9355F6C0549D}" type="presParOf" srcId="{21988215-8980-4941-9283-AACFDACA8B46}" destId="{F003AE84-162C-44B6-9754-2E79B0700FBD}" srcOrd="4" destOrd="0" presId="urn:microsoft.com/office/officeart/2005/8/layout/orgChart1"/>
    <dgm:cxn modelId="{15E54FD5-E8F6-486D-A05D-F73F1393C4FD}" type="presParOf" srcId="{21988215-8980-4941-9283-AACFDACA8B46}" destId="{9A3E89B1-57CA-4BD4-8D31-0DE106EC0E0D}" srcOrd="5" destOrd="0" presId="urn:microsoft.com/office/officeart/2005/8/layout/orgChart1"/>
    <dgm:cxn modelId="{5DB7E1B2-5711-4DF0-953C-4608491E6894}" type="presParOf" srcId="{9A3E89B1-57CA-4BD4-8D31-0DE106EC0E0D}" destId="{530F01A3-A540-4301-AE1B-ED2DA15D29C6}" srcOrd="0" destOrd="0" presId="urn:microsoft.com/office/officeart/2005/8/layout/orgChart1"/>
    <dgm:cxn modelId="{85AA0393-8BB0-4BFE-81DC-366DE4C8D72F}" type="presParOf" srcId="{530F01A3-A540-4301-AE1B-ED2DA15D29C6}" destId="{97FE1BCF-4007-47B8-85C8-A4D8BDA9F0D4}" srcOrd="0" destOrd="0" presId="urn:microsoft.com/office/officeart/2005/8/layout/orgChart1"/>
    <dgm:cxn modelId="{F11DA341-2691-4493-968B-42B1B08013B8}" type="presParOf" srcId="{530F01A3-A540-4301-AE1B-ED2DA15D29C6}" destId="{C4B14EAE-A931-4FE5-A866-CCEF22C8F03C}" srcOrd="1" destOrd="0" presId="urn:microsoft.com/office/officeart/2005/8/layout/orgChart1"/>
    <dgm:cxn modelId="{13FF18C1-4E5E-424E-8622-6A9B0901DB4C}" type="presParOf" srcId="{9A3E89B1-57CA-4BD4-8D31-0DE106EC0E0D}" destId="{A781FB99-7C32-49D6-A121-2E85E33497B8}" srcOrd="1" destOrd="0" presId="urn:microsoft.com/office/officeart/2005/8/layout/orgChart1"/>
    <dgm:cxn modelId="{0AB53524-DACA-43B7-A5B0-BBA089A64DE1}" type="presParOf" srcId="{9A3E89B1-57CA-4BD4-8D31-0DE106EC0E0D}" destId="{E9157A16-FA6A-44DC-98AA-C68515A375D6}" srcOrd="2" destOrd="0" presId="urn:microsoft.com/office/officeart/2005/8/layout/orgChart1"/>
    <dgm:cxn modelId="{24B0A1F8-A6C3-4223-BF71-8EA4E1F07904}" type="presParOf" srcId="{21988215-8980-4941-9283-AACFDACA8B46}" destId="{E526288B-7863-4C84-9183-66ED4E1E00EF}" srcOrd="6" destOrd="0" presId="urn:microsoft.com/office/officeart/2005/8/layout/orgChart1"/>
    <dgm:cxn modelId="{3C5B2ACF-55B0-461B-A4D7-07C2685070E0}" type="presParOf" srcId="{21988215-8980-4941-9283-AACFDACA8B46}" destId="{EF090458-90F9-4BC7-881D-53C42DB02440}" srcOrd="7" destOrd="0" presId="urn:microsoft.com/office/officeart/2005/8/layout/orgChart1"/>
    <dgm:cxn modelId="{A7C1730E-8EB7-4661-9F0D-9772D1FC291C}" type="presParOf" srcId="{EF090458-90F9-4BC7-881D-53C42DB02440}" destId="{7E8A50F3-64E7-4CF5-8E20-AD066D40912A}" srcOrd="0" destOrd="0" presId="urn:microsoft.com/office/officeart/2005/8/layout/orgChart1"/>
    <dgm:cxn modelId="{3CD8F580-2937-4A2C-B7B3-98F7A69E7FCB}" type="presParOf" srcId="{7E8A50F3-64E7-4CF5-8E20-AD066D40912A}" destId="{E17B5318-08F3-471B-853E-2A8925271596}" srcOrd="0" destOrd="0" presId="urn:microsoft.com/office/officeart/2005/8/layout/orgChart1"/>
    <dgm:cxn modelId="{C3C3AF58-6823-490F-8DD5-6AF3C033B9F7}" type="presParOf" srcId="{7E8A50F3-64E7-4CF5-8E20-AD066D40912A}" destId="{FC3190D2-DD35-4BFB-A0D5-2C29C6743522}" srcOrd="1" destOrd="0" presId="urn:microsoft.com/office/officeart/2005/8/layout/orgChart1"/>
    <dgm:cxn modelId="{AB806127-E33A-4292-A1E6-E62FA73F152F}" type="presParOf" srcId="{EF090458-90F9-4BC7-881D-53C42DB02440}" destId="{FCE39611-2A1C-478A-B611-39D6B3802DD7}" srcOrd="1" destOrd="0" presId="urn:microsoft.com/office/officeart/2005/8/layout/orgChart1"/>
    <dgm:cxn modelId="{23A19A75-A246-46D7-A4C5-62F6CCB3F9EF}" type="presParOf" srcId="{EF090458-90F9-4BC7-881D-53C42DB02440}" destId="{47176ABD-DEF4-4D8F-B076-985A28CDE10F}" srcOrd="2" destOrd="0" presId="urn:microsoft.com/office/officeart/2005/8/layout/orgChart1"/>
    <dgm:cxn modelId="{426C5A8F-D357-411B-917F-6C21EF6FA39F}" type="presParOf" srcId="{21988215-8980-4941-9283-AACFDACA8B46}" destId="{0219AD82-334B-46BB-8271-C164E74E3E0F}" srcOrd="8" destOrd="0" presId="urn:microsoft.com/office/officeart/2005/8/layout/orgChart1"/>
    <dgm:cxn modelId="{40016058-DBEA-4E1E-8983-DEB3AD7F7B81}" type="presParOf" srcId="{21988215-8980-4941-9283-AACFDACA8B46}" destId="{AA7DB2B5-2335-4E61-9852-44738FB7AC84}" srcOrd="9" destOrd="0" presId="urn:microsoft.com/office/officeart/2005/8/layout/orgChart1"/>
    <dgm:cxn modelId="{FEB48450-695C-4EAE-A11E-646F41B39A6B}" type="presParOf" srcId="{AA7DB2B5-2335-4E61-9852-44738FB7AC84}" destId="{74BFCC30-496D-4037-8AE3-7A820C857906}" srcOrd="0" destOrd="0" presId="urn:microsoft.com/office/officeart/2005/8/layout/orgChart1"/>
    <dgm:cxn modelId="{9934E17E-6312-40AD-9474-451428B68F4D}" type="presParOf" srcId="{74BFCC30-496D-4037-8AE3-7A820C857906}" destId="{2599EAB0-A7E1-4643-A8D4-E2EB92F44A04}" srcOrd="0" destOrd="0" presId="urn:microsoft.com/office/officeart/2005/8/layout/orgChart1"/>
    <dgm:cxn modelId="{8667CE96-C88D-4AE7-A365-B0B399F4CCC2}" type="presParOf" srcId="{74BFCC30-496D-4037-8AE3-7A820C857906}" destId="{BBA609DB-520F-4A08-BD96-A70EE7D671D8}" srcOrd="1" destOrd="0" presId="urn:microsoft.com/office/officeart/2005/8/layout/orgChart1"/>
    <dgm:cxn modelId="{7D947F5C-98E4-4E20-A79F-8247FD62DE29}" type="presParOf" srcId="{AA7DB2B5-2335-4E61-9852-44738FB7AC84}" destId="{1A8612A5-564A-423C-A8ED-9A9DCAA77216}" srcOrd="1" destOrd="0" presId="urn:microsoft.com/office/officeart/2005/8/layout/orgChart1"/>
    <dgm:cxn modelId="{DAD96C9D-4AB9-4E4E-BC25-26B00C6F9FCC}" type="presParOf" srcId="{AA7DB2B5-2335-4E61-9852-44738FB7AC84}" destId="{78878391-AC2E-4B56-97E6-206A876998E6}" srcOrd="2" destOrd="0" presId="urn:microsoft.com/office/officeart/2005/8/layout/orgChart1"/>
    <dgm:cxn modelId="{A72DD304-770D-45C2-8BCD-EA2B707E9EB0}" type="presParOf" srcId="{391A4616-4C7C-48EB-B50F-246B5EFACB36}" destId="{AFDB97E3-C0C2-47B7-937D-17B1B686CFFC}" srcOrd="2" destOrd="0" presId="urn:microsoft.com/office/officeart/2005/8/layout/orgChart1"/>
    <dgm:cxn modelId="{94FA817E-D7B3-440E-BA9E-FD143DA5941B}" type="presParOf" srcId="{C822FA2D-48E6-4876-A722-7ED732F835EA}" destId="{D0EFBC1A-477E-4032-B84E-A014A237A434}" srcOrd="6" destOrd="0" presId="urn:microsoft.com/office/officeart/2005/8/layout/orgChart1"/>
    <dgm:cxn modelId="{B6970339-D9F3-4D4A-BF23-DCC1107FD6DE}" type="presParOf" srcId="{C822FA2D-48E6-4876-A722-7ED732F835EA}" destId="{17F4C004-7F58-4E98-8FB5-34D198274435}" srcOrd="7" destOrd="0" presId="urn:microsoft.com/office/officeart/2005/8/layout/orgChart1"/>
    <dgm:cxn modelId="{514EA2CD-FD60-4FF5-8073-82BFA8326D4E}" type="presParOf" srcId="{17F4C004-7F58-4E98-8FB5-34D198274435}" destId="{3BBC71A8-3E38-4A75-AC83-16229F19DCB7}" srcOrd="0" destOrd="0" presId="urn:microsoft.com/office/officeart/2005/8/layout/orgChart1"/>
    <dgm:cxn modelId="{74EB9617-C411-458B-8052-121E2B954010}" type="presParOf" srcId="{3BBC71A8-3E38-4A75-AC83-16229F19DCB7}" destId="{D4201D41-3FF0-468C-B930-265A6696574B}" srcOrd="0" destOrd="0" presId="urn:microsoft.com/office/officeart/2005/8/layout/orgChart1"/>
    <dgm:cxn modelId="{F6CABF55-56F2-44CF-93EB-6F78E4F22D5D}" type="presParOf" srcId="{3BBC71A8-3E38-4A75-AC83-16229F19DCB7}" destId="{875D7B3B-2D84-48F5-945B-DF6587881639}" srcOrd="1" destOrd="0" presId="urn:microsoft.com/office/officeart/2005/8/layout/orgChart1"/>
    <dgm:cxn modelId="{A7A8CE30-B1DC-420D-9BC1-BA3DBE35392B}" type="presParOf" srcId="{17F4C004-7F58-4E98-8FB5-34D198274435}" destId="{75CE7ECA-A5B4-4B92-94A7-D55B277C67EB}" srcOrd="1" destOrd="0" presId="urn:microsoft.com/office/officeart/2005/8/layout/orgChart1"/>
    <dgm:cxn modelId="{28B7B310-6A90-4A97-BD9A-06A5A8B53FEB}" type="presParOf" srcId="{17F4C004-7F58-4E98-8FB5-34D198274435}" destId="{5D5275B5-EBFB-4116-97BA-F9914B888F19}" srcOrd="2" destOrd="0" presId="urn:microsoft.com/office/officeart/2005/8/layout/orgChart1"/>
    <dgm:cxn modelId="{DADE3126-5C07-451A-8367-31A81105C889}" type="presParOf" srcId="{C822FA2D-48E6-4876-A722-7ED732F835EA}" destId="{880DDA91-77B2-4606-99B6-0D4DE0CFEA86}" srcOrd="8" destOrd="0" presId="urn:microsoft.com/office/officeart/2005/8/layout/orgChart1"/>
    <dgm:cxn modelId="{D7212595-FDEB-4410-904A-768333DAEF4C}" type="presParOf" srcId="{C822FA2D-48E6-4876-A722-7ED732F835EA}" destId="{644B7AAB-BABD-4107-A2D5-B828D2EFA14F}" srcOrd="9" destOrd="0" presId="urn:microsoft.com/office/officeart/2005/8/layout/orgChart1"/>
    <dgm:cxn modelId="{08CE2BA2-F8DF-4908-B406-9C7722C8E8CD}" type="presParOf" srcId="{644B7AAB-BABD-4107-A2D5-B828D2EFA14F}" destId="{EBD89297-CAA0-46DF-A3C5-3CADDAD43585}" srcOrd="0" destOrd="0" presId="urn:microsoft.com/office/officeart/2005/8/layout/orgChart1"/>
    <dgm:cxn modelId="{72C8844F-CC06-424F-8A66-BE0F0DEA0C03}" type="presParOf" srcId="{EBD89297-CAA0-46DF-A3C5-3CADDAD43585}" destId="{894AD27C-F232-47E9-B6E7-1C5840FB24FA}" srcOrd="0" destOrd="0" presId="urn:microsoft.com/office/officeart/2005/8/layout/orgChart1"/>
    <dgm:cxn modelId="{BE4FDA15-CEC5-48D1-B664-44C0EC3436AD}" type="presParOf" srcId="{EBD89297-CAA0-46DF-A3C5-3CADDAD43585}" destId="{4DA163A5-5ED1-492C-8F15-D1FDC3D6CB97}" srcOrd="1" destOrd="0" presId="urn:microsoft.com/office/officeart/2005/8/layout/orgChart1"/>
    <dgm:cxn modelId="{27C2ADC9-F683-4215-BE74-903F01BCEBA6}" type="presParOf" srcId="{644B7AAB-BABD-4107-A2D5-B828D2EFA14F}" destId="{D766626E-A8AB-4F7F-8ADF-B4E09DDF357E}" srcOrd="1" destOrd="0" presId="urn:microsoft.com/office/officeart/2005/8/layout/orgChart1"/>
    <dgm:cxn modelId="{85596E08-970F-49AF-9992-4D4E2CF276EE}" type="presParOf" srcId="{644B7AAB-BABD-4107-A2D5-B828D2EFA14F}" destId="{83C51E76-334F-45F3-A74D-F924395D724C}" srcOrd="2" destOrd="0" presId="urn:microsoft.com/office/officeart/2005/8/layout/orgChart1"/>
    <dgm:cxn modelId="{19F1EB0E-9F9A-4A3C-87D6-59D3B5E3044F}" type="presParOf" srcId="{D11078E6-54A3-4942-8977-FF3414DF4304}" destId="{81FFFEB4-9047-4B8F-9E24-8016A52DC7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A50AF5-878C-4177-A8FD-5D84DE74E59B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EEDFAF34-8FA6-43EB-B412-A19D73C96173}">
      <dgm:prSet phldrT="[نص]"/>
      <dgm:spPr/>
      <dgm:t>
        <a:bodyPr/>
        <a:lstStyle/>
        <a:p>
          <a:pPr rtl="1"/>
          <a:r>
            <a:rPr lang="ar-SY" dirty="0"/>
            <a:t>لبس الذكور للحرير و الذهب</a:t>
          </a:r>
          <a:endParaRPr lang="ar-SA" dirty="0"/>
        </a:p>
      </dgm:t>
    </dgm:pt>
    <dgm:pt modelId="{11DBFD74-17E5-4A62-9B6E-F301D3BF4A6D}" type="parTrans" cxnId="{5D22FE4D-2F8A-45D7-A392-70752A0BC410}">
      <dgm:prSet/>
      <dgm:spPr/>
      <dgm:t>
        <a:bodyPr/>
        <a:lstStyle/>
        <a:p>
          <a:pPr rtl="1"/>
          <a:endParaRPr lang="ar-SA"/>
        </a:p>
      </dgm:t>
    </dgm:pt>
    <dgm:pt modelId="{0F2483B1-C929-4608-9876-1F1C32AC1D0D}" type="sibTrans" cxnId="{5D22FE4D-2F8A-45D7-A392-70752A0BC410}">
      <dgm:prSet/>
      <dgm:spPr/>
      <dgm:t>
        <a:bodyPr/>
        <a:lstStyle/>
        <a:p>
          <a:pPr rtl="1"/>
          <a:endParaRPr lang="ar-SA"/>
        </a:p>
      </dgm:t>
    </dgm:pt>
    <dgm:pt modelId="{1FD837C5-A973-482B-9940-5A8DC742CC27}">
      <dgm:prSet phldrT="[نص]"/>
      <dgm:spPr/>
      <dgm:t>
        <a:bodyPr/>
        <a:lstStyle/>
        <a:p>
          <a:pPr rtl="1"/>
          <a:r>
            <a:rPr lang="ar-SY" dirty="0"/>
            <a:t>اللباس الذي يصف العورة أو يكشفها</a:t>
          </a:r>
          <a:endParaRPr lang="ar-SA" dirty="0"/>
        </a:p>
      </dgm:t>
    </dgm:pt>
    <dgm:pt modelId="{BA359C40-29F9-4BBE-90EC-AB317C221562}" type="parTrans" cxnId="{13677F3A-1BCD-40F0-BE92-378ECAABB0BF}">
      <dgm:prSet/>
      <dgm:spPr/>
      <dgm:t>
        <a:bodyPr/>
        <a:lstStyle/>
        <a:p>
          <a:pPr rtl="1"/>
          <a:endParaRPr lang="ar-SA"/>
        </a:p>
      </dgm:t>
    </dgm:pt>
    <dgm:pt modelId="{4E77F053-CD57-4CCC-9BFC-497D0AEB198A}" type="sibTrans" cxnId="{13677F3A-1BCD-40F0-BE92-378ECAABB0BF}">
      <dgm:prSet/>
      <dgm:spPr/>
      <dgm:t>
        <a:bodyPr/>
        <a:lstStyle/>
        <a:p>
          <a:pPr rtl="1"/>
          <a:endParaRPr lang="ar-SA"/>
        </a:p>
      </dgm:t>
    </dgm:pt>
    <dgm:pt modelId="{613E26FA-1704-4DD4-A28B-B47B91A26682}">
      <dgm:prSet phldrT="[نص]"/>
      <dgm:spPr/>
      <dgm:t>
        <a:bodyPr/>
        <a:lstStyle/>
        <a:p>
          <a:pPr rtl="1"/>
          <a:r>
            <a:rPr lang="ar-SY" dirty="0"/>
            <a:t>إسبال الثياب</a:t>
          </a:r>
          <a:endParaRPr lang="ar-SA" dirty="0"/>
        </a:p>
      </dgm:t>
    </dgm:pt>
    <dgm:pt modelId="{64ED8BB0-145C-46B7-9B9E-1C9695D187BF}" type="parTrans" cxnId="{BFDAC745-4D95-4BCB-9370-116C20EC1D74}">
      <dgm:prSet/>
      <dgm:spPr/>
      <dgm:t>
        <a:bodyPr/>
        <a:lstStyle/>
        <a:p>
          <a:pPr rtl="1"/>
          <a:endParaRPr lang="ar-SA"/>
        </a:p>
      </dgm:t>
    </dgm:pt>
    <dgm:pt modelId="{917132F4-7C99-4D6E-8D00-1C4E858FF6D0}" type="sibTrans" cxnId="{BFDAC745-4D95-4BCB-9370-116C20EC1D74}">
      <dgm:prSet/>
      <dgm:spPr/>
      <dgm:t>
        <a:bodyPr/>
        <a:lstStyle/>
        <a:p>
          <a:pPr rtl="1"/>
          <a:endParaRPr lang="ar-SA"/>
        </a:p>
      </dgm:t>
    </dgm:pt>
    <dgm:pt modelId="{47868450-519C-41E6-A67C-40774BC1FBAA}">
      <dgm:prSet phldrT="[نص]"/>
      <dgm:spPr/>
      <dgm:t>
        <a:bodyPr/>
        <a:lstStyle/>
        <a:p>
          <a:pPr rtl="1"/>
          <a:r>
            <a:rPr lang="ar-SY" dirty="0"/>
            <a:t>تشبيه النساء بالرجال و الرجال بالنساء</a:t>
          </a:r>
          <a:endParaRPr lang="ar-SA" dirty="0"/>
        </a:p>
      </dgm:t>
    </dgm:pt>
    <dgm:pt modelId="{47CAC2CC-2FFD-4070-93C5-C964F2698B83}" type="parTrans" cxnId="{30C92B9D-28F8-4E4E-AA13-FC1603990A23}">
      <dgm:prSet/>
      <dgm:spPr/>
      <dgm:t>
        <a:bodyPr/>
        <a:lstStyle/>
        <a:p>
          <a:pPr rtl="1"/>
          <a:endParaRPr lang="ar-SA"/>
        </a:p>
      </dgm:t>
    </dgm:pt>
    <dgm:pt modelId="{8DA97E58-3B3F-4DA7-BEE0-DCB23514A7D6}" type="sibTrans" cxnId="{30C92B9D-28F8-4E4E-AA13-FC1603990A23}">
      <dgm:prSet/>
      <dgm:spPr/>
      <dgm:t>
        <a:bodyPr/>
        <a:lstStyle/>
        <a:p>
          <a:pPr rtl="1"/>
          <a:endParaRPr lang="ar-SA"/>
        </a:p>
      </dgm:t>
    </dgm:pt>
    <dgm:pt modelId="{08D0A7D4-1C09-493A-BC17-46DA42955E69}">
      <dgm:prSet phldrT="[نص]"/>
      <dgm:spPr/>
      <dgm:t>
        <a:bodyPr/>
        <a:lstStyle/>
        <a:p>
          <a:pPr rtl="1"/>
          <a:r>
            <a:rPr lang="ar-SY" dirty="0"/>
            <a:t>لباس الشهرة</a:t>
          </a:r>
          <a:endParaRPr lang="ar-SA" dirty="0"/>
        </a:p>
      </dgm:t>
    </dgm:pt>
    <dgm:pt modelId="{75BA2D15-A521-4FFF-87E3-9CBFA3B95836}" type="parTrans" cxnId="{169838AF-7882-41A5-A87E-7C1F285BA4D4}">
      <dgm:prSet/>
      <dgm:spPr/>
      <dgm:t>
        <a:bodyPr/>
        <a:lstStyle/>
        <a:p>
          <a:pPr rtl="1"/>
          <a:endParaRPr lang="ar-SA"/>
        </a:p>
      </dgm:t>
    </dgm:pt>
    <dgm:pt modelId="{FF4D8BB6-4F7C-440B-9A3E-58D93FF4FD5C}" type="sibTrans" cxnId="{169838AF-7882-41A5-A87E-7C1F285BA4D4}">
      <dgm:prSet/>
      <dgm:spPr/>
      <dgm:t>
        <a:bodyPr/>
        <a:lstStyle/>
        <a:p>
          <a:pPr rtl="1"/>
          <a:endParaRPr lang="ar-SA"/>
        </a:p>
      </dgm:t>
    </dgm:pt>
    <dgm:pt modelId="{A5D4CE74-F6D0-4CAB-87C1-FC9C1C1A7792}" type="pres">
      <dgm:prSet presAssocID="{56A50AF5-878C-4177-A8FD-5D84DE74E59B}" presName="linearFlow" presStyleCnt="0">
        <dgm:presLayoutVars>
          <dgm:dir/>
          <dgm:resizeHandles val="exact"/>
        </dgm:presLayoutVars>
      </dgm:prSet>
      <dgm:spPr/>
    </dgm:pt>
    <dgm:pt modelId="{280379F2-A112-4EA5-992B-E497472D4035}" type="pres">
      <dgm:prSet presAssocID="{EEDFAF34-8FA6-43EB-B412-A19D73C96173}" presName="composite" presStyleCnt="0"/>
      <dgm:spPr/>
    </dgm:pt>
    <dgm:pt modelId="{C2780FC7-7931-49B7-BDC6-D126BA91E29E}" type="pres">
      <dgm:prSet presAssocID="{EEDFAF34-8FA6-43EB-B412-A19D73C96173}" presName="imgShp" presStyleLbl="fgImgPlace1" presStyleIdx="0" presStyleCnt="5" custScaleX="183497" custScaleY="17367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0AEFD4-C873-49FE-A82B-9F3FAB0C2FD8}" type="pres">
      <dgm:prSet presAssocID="{EEDFAF34-8FA6-43EB-B412-A19D73C96173}" presName="txShp" presStyleLbl="node1" presStyleIdx="0" presStyleCnt="5" custScaleX="61378" custLinFactNeighborX="-13552" custLinFactNeighborY="4691">
        <dgm:presLayoutVars>
          <dgm:bulletEnabled val="1"/>
        </dgm:presLayoutVars>
      </dgm:prSet>
      <dgm:spPr/>
    </dgm:pt>
    <dgm:pt modelId="{8A676E0F-5F19-4DBA-8F3D-41BFE6FAAFDB}" type="pres">
      <dgm:prSet presAssocID="{0F2483B1-C929-4608-9876-1F1C32AC1D0D}" presName="spacing" presStyleCnt="0"/>
      <dgm:spPr/>
    </dgm:pt>
    <dgm:pt modelId="{4E0F8093-BD15-4589-9A7A-0DCEC657AF77}" type="pres">
      <dgm:prSet presAssocID="{1FD837C5-A973-482B-9940-5A8DC742CC27}" presName="composite" presStyleCnt="0"/>
      <dgm:spPr/>
    </dgm:pt>
    <dgm:pt modelId="{7014C978-19FD-4063-AA7C-70CA09252350}" type="pres">
      <dgm:prSet presAssocID="{1FD837C5-A973-482B-9940-5A8DC742CC27}" presName="imgShp" presStyleLbl="fgImgPlace1" presStyleIdx="1" presStyleCnt="5" custScaleX="163259" custScaleY="18660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B2AC2C-CA80-4156-8F5B-FB3452F4E5BF}" type="pres">
      <dgm:prSet presAssocID="{1FD837C5-A973-482B-9940-5A8DC742CC27}" presName="txShp" presStyleLbl="node1" presStyleIdx="1" presStyleCnt="5" custScaleX="61378" custLinFactNeighborX="-13790">
        <dgm:presLayoutVars>
          <dgm:bulletEnabled val="1"/>
        </dgm:presLayoutVars>
      </dgm:prSet>
      <dgm:spPr/>
    </dgm:pt>
    <dgm:pt modelId="{726B82D5-8B2B-4404-8B6D-D592F0CD2920}" type="pres">
      <dgm:prSet presAssocID="{4E77F053-CD57-4CCC-9BFC-497D0AEB198A}" presName="spacing" presStyleCnt="0"/>
      <dgm:spPr/>
    </dgm:pt>
    <dgm:pt modelId="{DE92EA2D-D13D-4C51-ADCC-79761E1658FC}" type="pres">
      <dgm:prSet presAssocID="{613E26FA-1704-4DD4-A28B-B47B91A26682}" presName="composite" presStyleCnt="0"/>
      <dgm:spPr/>
    </dgm:pt>
    <dgm:pt modelId="{4778FDA2-FDDF-4E47-8A7F-63A08910414F}" type="pres">
      <dgm:prSet presAssocID="{613E26FA-1704-4DD4-A28B-B47B91A26682}" presName="imgShp" presStyleLbl="fgImgPlace1" presStyleIdx="2" presStyleCnt="5" custScaleX="177021" custScaleY="16032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75013FC-F590-444C-AAED-44A353297801}" type="pres">
      <dgm:prSet presAssocID="{613E26FA-1704-4DD4-A28B-B47B91A26682}" presName="txShp" presStyleLbl="node1" presStyleIdx="2" presStyleCnt="5" custScaleX="61378" custLinFactNeighborX="-13790">
        <dgm:presLayoutVars>
          <dgm:bulletEnabled val="1"/>
        </dgm:presLayoutVars>
      </dgm:prSet>
      <dgm:spPr/>
    </dgm:pt>
    <dgm:pt modelId="{8E64660C-CE58-458F-9D34-20E934AD8669}" type="pres">
      <dgm:prSet presAssocID="{917132F4-7C99-4D6E-8D00-1C4E858FF6D0}" presName="spacing" presStyleCnt="0"/>
      <dgm:spPr/>
    </dgm:pt>
    <dgm:pt modelId="{C97852C4-6196-40B6-A9D6-46590B5B6D0D}" type="pres">
      <dgm:prSet presAssocID="{47868450-519C-41E6-A67C-40774BC1FBAA}" presName="composite" presStyleCnt="0"/>
      <dgm:spPr/>
    </dgm:pt>
    <dgm:pt modelId="{386D18DA-92D2-4467-B2F8-1CCF3514D673}" type="pres">
      <dgm:prSet presAssocID="{47868450-519C-41E6-A67C-40774BC1FBAA}" presName="imgShp" presStyleLbl="fgImgPlace1" presStyleIdx="3" presStyleCnt="5" custScaleX="189510" custScaleY="183879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2247331-2FCF-4A35-A322-923755F0FA74}" type="pres">
      <dgm:prSet presAssocID="{47868450-519C-41E6-A67C-40774BC1FBAA}" presName="txShp" presStyleLbl="node1" presStyleIdx="3" presStyleCnt="5" custScaleX="61378" custLinFactNeighborX="-13790">
        <dgm:presLayoutVars>
          <dgm:bulletEnabled val="1"/>
        </dgm:presLayoutVars>
      </dgm:prSet>
      <dgm:spPr/>
    </dgm:pt>
    <dgm:pt modelId="{D1C59077-9E47-4529-B481-1CF506C731AD}" type="pres">
      <dgm:prSet presAssocID="{8DA97E58-3B3F-4DA7-BEE0-DCB23514A7D6}" presName="spacing" presStyleCnt="0"/>
      <dgm:spPr/>
    </dgm:pt>
    <dgm:pt modelId="{FF492F8E-6B61-4963-9477-6076F4DEBE00}" type="pres">
      <dgm:prSet presAssocID="{08D0A7D4-1C09-493A-BC17-46DA42955E69}" presName="composite" presStyleCnt="0"/>
      <dgm:spPr/>
    </dgm:pt>
    <dgm:pt modelId="{481C562C-19ED-4FA3-AD6B-598944F599D7}" type="pres">
      <dgm:prSet presAssocID="{08D0A7D4-1C09-493A-BC17-46DA42955E69}" presName="imgShp" presStyleLbl="fgImgPlace1" presStyleIdx="4" presStyleCnt="5" custScaleX="215703" custScaleY="17612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1A94BD-D2B0-404C-AF61-60A847F65DF2}" type="pres">
      <dgm:prSet presAssocID="{08D0A7D4-1C09-493A-BC17-46DA42955E69}" presName="txShp" presStyleLbl="node1" presStyleIdx="4" presStyleCnt="5" custScaleX="61378" custLinFactNeighborX="-13790">
        <dgm:presLayoutVars>
          <dgm:bulletEnabled val="1"/>
        </dgm:presLayoutVars>
      </dgm:prSet>
      <dgm:spPr/>
    </dgm:pt>
  </dgm:ptLst>
  <dgm:cxnLst>
    <dgm:cxn modelId="{13677F3A-1BCD-40F0-BE92-378ECAABB0BF}" srcId="{56A50AF5-878C-4177-A8FD-5D84DE74E59B}" destId="{1FD837C5-A973-482B-9940-5A8DC742CC27}" srcOrd="1" destOrd="0" parTransId="{BA359C40-29F9-4BBE-90EC-AB317C221562}" sibTransId="{4E77F053-CD57-4CCC-9BFC-497D0AEB198A}"/>
    <dgm:cxn modelId="{0A14A240-065A-4C85-930D-5DBBD7ED139E}" type="presOf" srcId="{47868450-519C-41E6-A67C-40774BC1FBAA}" destId="{D2247331-2FCF-4A35-A322-923755F0FA74}" srcOrd="0" destOrd="0" presId="urn:microsoft.com/office/officeart/2005/8/layout/vList3"/>
    <dgm:cxn modelId="{BFDAC745-4D95-4BCB-9370-116C20EC1D74}" srcId="{56A50AF5-878C-4177-A8FD-5D84DE74E59B}" destId="{613E26FA-1704-4DD4-A28B-B47B91A26682}" srcOrd="2" destOrd="0" parTransId="{64ED8BB0-145C-46B7-9B9E-1C9695D187BF}" sibTransId="{917132F4-7C99-4D6E-8D00-1C4E858FF6D0}"/>
    <dgm:cxn modelId="{FED88F48-E275-4BD3-92AB-BB5CB3AAF31F}" type="presOf" srcId="{1FD837C5-A973-482B-9940-5A8DC742CC27}" destId="{3AB2AC2C-CA80-4156-8F5B-FB3452F4E5BF}" srcOrd="0" destOrd="0" presId="urn:microsoft.com/office/officeart/2005/8/layout/vList3"/>
    <dgm:cxn modelId="{5D22FE4D-2F8A-45D7-A392-70752A0BC410}" srcId="{56A50AF5-878C-4177-A8FD-5D84DE74E59B}" destId="{EEDFAF34-8FA6-43EB-B412-A19D73C96173}" srcOrd="0" destOrd="0" parTransId="{11DBFD74-17E5-4A62-9B6E-F301D3BF4A6D}" sibTransId="{0F2483B1-C929-4608-9876-1F1C32AC1D0D}"/>
    <dgm:cxn modelId="{3E62247E-4440-43FC-96A7-2FF754A898E3}" type="presOf" srcId="{EEDFAF34-8FA6-43EB-B412-A19D73C96173}" destId="{EB0AEFD4-C873-49FE-A82B-9F3FAB0C2FD8}" srcOrd="0" destOrd="0" presId="urn:microsoft.com/office/officeart/2005/8/layout/vList3"/>
    <dgm:cxn modelId="{30C92B9D-28F8-4E4E-AA13-FC1603990A23}" srcId="{56A50AF5-878C-4177-A8FD-5D84DE74E59B}" destId="{47868450-519C-41E6-A67C-40774BC1FBAA}" srcOrd="3" destOrd="0" parTransId="{47CAC2CC-2FFD-4070-93C5-C964F2698B83}" sibTransId="{8DA97E58-3B3F-4DA7-BEE0-DCB23514A7D6}"/>
    <dgm:cxn modelId="{952D78A3-8812-478E-AC64-CFA80CA5B6B4}" type="presOf" srcId="{08D0A7D4-1C09-493A-BC17-46DA42955E69}" destId="{2B1A94BD-D2B0-404C-AF61-60A847F65DF2}" srcOrd="0" destOrd="0" presId="urn:microsoft.com/office/officeart/2005/8/layout/vList3"/>
    <dgm:cxn modelId="{169838AF-7882-41A5-A87E-7C1F285BA4D4}" srcId="{56A50AF5-878C-4177-A8FD-5D84DE74E59B}" destId="{08D0A7D4-1C09-493A-BC17-46DA42955E69}" srcOrd="4" destOrd="0" parTransId="{75BA2D15-A521-4FFF-87E3-9CBFA3B95836}" sibTransId="{FF4D8BB6-4F7C-440B-9A3E-58D93FF4FD5C}"/>
    <dgm:cxn modelId="{D73461C2-DE7C-4D73-80B4-ABEC7DE57FD0}" type="presOf" srcId="{56A50AF5-878C-4177-A8FD-5D84DE74E59B}" destId="{A5D4CE74-F6D0-4CAB-87C1-FC9C1C1A7792}" srcOrd="0" destOrd="0" presId="urn:microsoft.com/office/officeart/2005/8/layout/vList3"/>
    <dgm:cxn modelId="{6B725FC3-9BEE-47FA-ABDF-E20789B75DD4}" type="presOf" srcId="{613E26FA-1704-4DD4-A28B-B47B91A26682}" destId="{175013FC-F590-444C-AAED-44A353297801}" srcOrd="0" destOrd="0" presId="urn:microsoft.com/office/officeart/2005/8/layout/vList3"/>
    <dgm:cxn modelId="{340BF2D8-AD28-4EE3-A060-C234CF4DAE62}" type="presParOf" srcId="{A5D4CE74-F6D0-4CAB-87C1-FC9C1C1A7792}" destId="{280379F2-A112-4EA5-992B-E497472D4035}" srcOrd="0" destOrd="0" presId="urn:microsoft.com/office/officeart/2005/8/layout/vList3"/>
    <dgm:cxn modelId="{ABFDDF7C-504B-4F89-88FB-58897D94ED2A}" type="presParOf" srcId="{280379F2-A112-4EA5-992B-E497472D4035}" destId="{C2780FC7-7931-49B7-BDC6-D126BA91E29E}" srcOrd="0" destOrd="0" presId="urn:microsoft.com/office/officeart/2005/8/layout/vList3"/>
    <dgm:cxn modelId="{8AB64D58-26CC-4C14-A83B-79A4FC76F55A}" type="presParOf" srcId="{280379F2-A112-4EA5-992B-E497472D4035}" destId="{EB0AEFD4-C873-49FE-A82B-9F3FAB0C2FD8}" srcOrd="1" destOrd="0" presId="urn:microsoft.com/office/officeart/2005/8/layout/vList3"/>
    <dgm:cxn modelId="{50B6803A-840E-4FBD-BF28-6FB39C4A847C}" type="presParOf" srcId="{A5D4CE74-F6D0-4CAB-87C1-FC9C1C1A7792}" destId="{8A676E0F-5F19-4DBA-8F3D-41BFE6FAAFDB}" srcOrd="1" destOrd="0" presId="urn:microsoft.com/office/officeart/2005/8/layout/vList3"/>
    <dgm:cxn modelId="{0CA95C9F-B239-4E03-BC40-0F8BB76E7014}" type="presParOf" srcId="{A5D4CE74-F6D0-4CAB-87C1-FC9C1C1A7792}" destId="{4E0F8093-BD15-4589-9A7A-0DCEC657AF77}" srcOrd="2" destOrd="0" presId="urn:microsoft.com/office/officeart/2005/8/layout/vList3"/>
    <dgm:cxn modelId="{9EC3CB97-5097-481E-A775-B0F1C3B8B2EB}" type="presParOf" srcId="{4E0F8093-BD15-4589-9A7A-0DCEC657AF77}" destId="{7014C978-19FD-4063-AA7C-70CA09252350}" srcOrd="0" destOrd="0" presId="urn:microsoft.com/office/officeart/2005/8/layout/vList3"/>
    <dgm:cxn modelId="{CD6ABC5F-2863-4F3D-963F-FF621C9C1393}" type="presParOf" srcId="{4E0F8093-BD15-4589-9A7A-0DCEC657AF77}" destId="{3AB2AC2C-CA80-4156-8F5B-FB3452F4E5BF}" srcOrd="1" destOrd="0" presId="urn:microsoft.com/office/officeart/2005/8/layout/vList3"/>
    <dgm:cxn modelId="{DCE797EB-4F3B-403D-9314-2DA8F494857A}" type="presParOf" srcId="{A5D4CE74-F6D0-4CAB-87C1-FC9C1C1A7792}" destId="{726B82D5-8B2B-4404-8B6D-D592F0CD2920}" srcOrd="3" destOrd="0" presId="urn:microsoft.com/office/officeart/2005/8/layout/vList3"/>
    <dgm:cxn modelId="{6D3E7FDF-806F-460D-8254-88782E4B15F3}" type="presParOf" srcId="{A5D4CE74-F6D0-4CAB-87C1-FC9C1C1A7792}" destId="{DE92EA2D-D13D-4C51-ADCC-79761E1658FC}" srcOrd="4" destOrd="0" presId="urn:microsoft.com/office/officeart/2005/8/layout/vList3"/>
    <dgm:cxn modelId="{F2EA7915-492B-4445-9EA5-7F24956DA3BF}" type="presParOf" srcId="{DE92EA2D-D13D-4C51-ADCC-79761E1658FC}" destId="{4778FDA2-FDDF-4E47-8A7F-63A08910414F}" srcOrd="0" destOrd="0" presId="urn:microsoft.com/office/officeart/2005/8/layout/vList3"/>
    <dgm:cxn modelId="{BBDC571A-1C3A-4243-AC1B-1790D4851581}" type="presParOf" srcId="{DE92EA2D-D13D-4C51-ADCC-79761E1658FC}" destId="{175013FC-F590-444C-AAED-44A353297801}" srcOrd="1" destOrd="0" presId="urn:microsoft.com/office/officeart/2005/8/layout/vList3"/>
    <dgm:cxn modelId="{D28EBDE0-1ACE-4C17-B424-DFD5BB2019AB}" type="presParOf" srcId="{A5D4CE74-F6D0-4CAB-87C1-FC9C1C1A7792}" destId="{8E64660C-CE58-458F-9D34-20E934AD8669}" srcOrd="5" destOrd="0" presId="urn:microsoft.com/office/officeart/2005/8/layout/vList3"/>
    <dgm:cxn modelId="{AA578A43-7DAE-42BE-95B3-8642723409D2}" type="presParOf" srcId="{A5D4CE74-F6D0-4CAB-87C1-FC9C1C1A7792}" destId="{C97852C4-6196-40B6-A9D6-46590B5B6D0D}" srcOrd="6" destOrd="0" presId="urn:microsoft.com/office/officeart/2005/8/layout/vList3"/>
    <dgm:cxn modelId="{B4374F67-0EFE-4167-B6AB-6D661E460584}" type="presParOf" srcId="{C97852C4-6196-40B6-A9D6-46590B5B6D0D}" destId="{386D18DA-92D2-4467-B2F8-1CCF3514D673}" srcOrd="0" destOrd="0" presId="urn:microsoft.com/office/officeart/2005/8/layout/vList3"/>
    <dgm:cxn modelId="{F94D5695-F100-4F4D-BD87-A72CC1963935}" type="presParOf" srcId="{C97852C4-6196-40B6-A9D6-46590B5B6D0D}" destId="{D2247331-2FCF-4A35-A322-923755F0FA74}" srcOrd="1" destOrd="0" presId="urn:microsoft.com/office/officeart/2005/8/layout/vList3"/>
    <dgm:cxn modelId="{447271CD-E9F5-4B36-8956-8605CA24F6BA}" type="presParOf" srcId="{A5D4CE74-F6D0-4CAB-87C1-FC9C1C1A7792}" destId="{D1C59077-9E47-4529-B481-1CF506C731AD}" srcOrd="7" destOrd="0" presId="urn:microsoft.com/office/officeart/2005/8/layout/vList3"/>
    <dgm:cxn modelId="{AB6589FE-8665-4486-9014-52E489DB31E8}" type="presParOf" srcId="{A5D4CE74-F6D0-4CAB-87C1-FC9C1C1A7792}" destId="{FF492F8E-6B61-4963-9477-6076F4DEBE00}" srcOrd="8" destOrd="0" presId="urn:microsoft.com/office/officeart/2005/8/layout/vList3"/>
    <dgm:cxn modelId="{5FF439A4-3AB0-4DC7-A4F5-EB1C1FCEA507}" type="presParOf" srcId="{FF492F8E-6B61-4963-9477-6076F4DEBE00}" destId="{481C562C-19ED-4FA3-AD6B-598944F599D7}" srcOrd="0" destOrd="0" presId="urn:microsoft.com/office/officeart/2005/8/layout/vList3"/>
    <dgm:cxn modelId="{43FDBDFE-E6CD-4117-B2F5-724CC5D109DD}" type="presParOf" srcId="{FF492F8E-6B61-4963-9477-6076F4DEBE00}" destId="{2B1A94BD-D2B0-404C-AF61-60A847F65D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783C-6E0E-453F-880D-7015BEAE61B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EBF2C576-07DE-4E2E-917B-FAF26BDB35FB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400" dirty="0"/>
            <a:t>أخي الطالب بنهاية هذه الوحدة نتوقع أن:</a:t>
          </a:r>
          <a:endParaRPr lang="ar-SA" sz="2400" dirty="0"/>
        </a:p>
      </dgm:t>
    </dgm:pt>
    <dgm:pt modelId="{BF199C99-17A1-4901-B897-1D1148CBC520}" type="par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3FE863B4-229C-4D0E-9C28-B206BDBE41DE}" type="sib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FA6D9D08-7980-4C00-AEE7-E9EB86F438D0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الأصل في اللباس و الزينة</a:t>
          </a:r>
          <a:endParaRPr lang="ar-SA" sz="2000" dirty="0"/>
        </a:p>
      </dgm:t>
    </dgm:pt>
    <dgm:pt modelId="{FF7E8A3E-DC5D-4B9C-8FB2-23E45874A245}" type="parTrans" cxnId="{8FF79FA4-08E7-471F-9938-3FD22C1C224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3FEB2865-E10A-48A1-89C6-E3C94EECB652}" type="sibTrans" cxnId="{8FF79FA4-08E7-471F-9938-3FD22C1C224A}">
      <dgm:prSet/>
      <dgm:spPr/>
      <dgm:t>
        <a:bodyPr/>
        <a:lstStyle/>
        <a:p>
          <a:pPr rtl="1"/>
          <a:endParaRPr lang="ar-SA"/>
        </a:p>
      </dgm:t>
    </dgm:pt>
    <dgm:pt modelId="{3CD48745-DE74-4DF9-9702-CFB6D4DDBDDD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أحكام عورة الرجل و المرأة</a:t>
          </a:r>
          <a:endParaRPr lang="ar-SA" sz="2000" dirty="0"/>
        </a:p>
      </dgm:t>
    </dgm:pt>
    <dgm:pt modelId="{93EE5641-FEB7-4846-B677-E566BAD87F7C}" type="parTrans" cxnId="{0C029285-1967-405C-B5B5-5463C1EAFA8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B87386D-4D1A-4AE0-9D12-54A9DDDDC38F}" type="sibTrans" cxnId="{0C029285-1967-405C-B5B5-5463C1EAFA84}">
      <dgm:prSet/>
      <dgm:spPr/>
      <dgm:t>
        <a:bodyPr/>
        <a:lstStyle/>
        <a:p>
          <a:pPr rtl="1"/>
          <a:endParaRPr lang="ar-SA"/>
        </a:p>
      </dgm:t>
    </dgm:pt>
    <dgm:pt modelId="{E400B00B-A602-415B-B58F-B855B7182BB8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 أحكام الغسل</a:t>
          </a:r>
          <a:endParaRPr lang="ar-SA" sz="2000" dirty="0"/>
        </a:p>
      </dgm:t>
    </dgm:pt>
    <dgm:pt modelId="{3E40BFA6-F27B-4DD6-B07B-98A0DBE39DBE}" type="parTrans" cxnId="{3085E216-1E1E-49A6-8B65-C7875B027A3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0266243-B354-48B9-AE90-C905F277925A}" type="sibTrans" cxnId="{3085E216-1E1E-49A6-8B65-C7875B027A39}">
      <dgm:prSet/>
      <dgm:spPr/>
      <dgm:t>
        <a:bodyPr/>
        <a:lstStyle/>
        <a:p>
          <a:pPr rtl="1"/>
          <a:endParaRPr lang="ar-SA"/>
        </a:p>
      </dgm:t>
    </dgm:pt>
    <dgm:pt modelId="{2D694EC7-BA23-4C19-866C-A903BC3AD829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خصال الفطرة</a:t>
          </a:r>
          <a:endParaRPr lang="ar-SA" sz="2000" dirty="0"/>
        </a:p>
      </dgm:t>
    </dgm:pt>
    <dgm:pt modelId="{6FDDABD5-FF9B-4363-9C57-02CFAF166220}" type="parTrans" cxnId="{67E2CEF1-DFDF-43F5-AEC2-979C3D153E8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0EB12C1B-0518-4DA7-BCCB-DE336F8A3FDF}" type="sibTrans" cxnId="{67E2CEF1-DFDF-43F5-AEC2-979C3D153E8A}">
      <dgm:prSet/>
      <dgm:spPr/>
      <dgm:t>
        <a:bodyPr/>
        <a:lstStyle/>
        <a:p>
          <a:pPr rtl="1"/>
          <a:endParaRPr lang="ar-SA"/>
        </a:p>
      </dgm:t>
    </dgm:pt>
    <dgm:pt modelId="{1CAEE3EB-6C57-4C8D-B57D-BAC723BE60C3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ما يستحب و ما يحرم من اللباس و الزينة</a:t>
          </a:r>
          <a:endParaRPr lang="ar-SA" sz="2000" dirty="0"/>
        </a:p>
      </dgm:t>
    </dgm:pt>
    <dgm:pt modelId="{303A3882-9510-40C6-B2E8-692AC207EB32}" type="parTrans" cxnId="{C19BC1CC-C4B4-4F3A-8DE4-F39ECD9C2E9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DE842649-82E7-48F9-AFDA-7EF69AA7DD3B}" type="sibTrans" cxnId="{C19BC1CC-C4B4-4F3A-8DE4-F39ECD9C2E9E}">
      <dgm:prSet/>
      <dgm:spPr/>
      <dgm:t>
        <a:bodyPr/>
        <a:lstStyle/>
        <a:p>
          <a:pPr rtl="1"/>
          <a:endParaRPr lang="ar-SA"/>
        </a:p>
      </dgm:t>
    </dgm:pt>
    <dgm:pt modelId="{8CBBE935-D02C-4D4E-B30A-F0083F5B2F38}" type="pres">
      <dgm:prSet presAssocID="{8F68783C-6E0E-453F-880D-7015BEAE61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9546DC-A2E3-46D2-9B38-FC96154CE0AF}" type="pres">
      <dgm:prSet presAssocID="{EBF2C576-07DE-4E2E-917B-FAF26BDB35FB}" presName="centerShape" presStyleLbl="node0" presStyleIdx="0" presStyleCnt="1" custScaleX="125657" custScaleY="127111"/>
      <dgm:spPr/>
    </dgm:pt>
    <dgm:pt modelId="{AC793654-794A-4D1F-B2BC-8BA8E8188398}" type="pres">
      <dgm:prSet presAssocID="{FF7E8A3E-DC5D-4B9C-8FB2-23E45874A245}" presName="parTrans" presStyleLbl="sibTrans2D1" presStyleIdx="0" presStyleCnt="5"/>
      <dgm:spPr/>
    </dgm:pt>
    <dgm:pt modelId="{419A8618-63A5-41F4-A26B-EEB55D9D2BAC}" type="pres">
      <dgm:prSet presAssocID="{FF7E8A3E-DC5D-4B9C-8FB2-23E45874A245}" presName="connectorText" presStyleLbl="sibTrans2D1" presStyleIdx="0" presStyleCnt="5"/>
      <dgm:spPr/>
    </dgm:pt>
    <dgm:pt modelId="{DAFA53AC-E08E-4B6B-AADD-F85117F9715A}" type="pres">
      <dgm:prSet presAssocID="{FA6D9D08-7980-4C00-AEE7-E9EB86F438D0}" presName="node" presStyleLbl="node1" presStyleIdx="0" presStyleCnt="5" custScaleX="123415" custScaleY="108706">
        <dgm:presLayoutVars>
          <dgm:bulletEnabled val="1"/>
        </dgm:presLayoutVars>
      </dgm:prSet>
      <dgm:spPr/>
    </dgm:pt>
    <dgm:pt modelId="{4238C7E0-C926-457F-8EED-7E09C3CA7307}" type="pres">
      <dgm:prSet presAssocID="{93EE5641-FEB7-4846-B677-E566BAD87F7C}" presName="parTrans" presStyleLbl="sibTrans2D1" presStyleIdx="1" presStyleCnt="5"/>
      <dgm:spPr/>
    </dgm:pt>
    <dgm:pt modelId="{422B2732-37AD-4AE8-B74C-7E50A5D2E723}" type="pres">
      <dgm:prSet presAssocID="{93EE5641-FEB7-4846-B677-E566BAD87F7C}" presName="connectorText" presStyleLbl="sibTrans2D1" presStyleIdx="1" presStyleCnt="5"/>
      <dgm:spPr/>
    </dgm:pt>
    <dgm:pt modelId="{6F48A2B9-A2AC-4462-BE4B-959E48C0B075}" type="pres">
      <dgm:prSet presAssocID="{3CD48745-DE74-4DF9-9702-CFB6D4DDBDDD}" presName="node" presStyleLbl="node1" presStyleIdx="1" presStyleCnt="5" custScaleX="123415" custScaleY="108706">
        <dgm:presLayoutVars>
          <dgm:bulletEnabled val="1"/>
        </dgm:presLayoutVars>
      </dgm:prSet>
      <dgm:spPr/>
    </dgm:pt>
    <dgm:pt modelId="{A321941D-3E2B-41DF-9E0C-E5D7D78EEE35}" type="pres">
      <dgm:prSet presAssocID="{3E40BFA6-F27B-4DD6-B07B-98A0DBE39DBE}" presName="parTrans" presStyleLbl="sibTrans2D1" presStyleIdx="2" presStyleCnt="5"/>
      <dgm:spPr/>
    </dgm:pt>
    <dgm:pt modelId="{DDE40DEF-2D03-402C-872F-EAAAC5C03F85}" type="pres">
      <dgm:prSet presAssocID="{3E40BFA6-F27B-4DD6-B07B-98A0DBE39DBE}" presName="connectorText" presStyleLbl="sibTrans2D1" presStyleIdx="2" presStyleCnt="5"/>
      <dgm:spPr/>
    </dgm:pt>
    <dgm:pt modelId="{6C2BABBE-7B8E-4DE8-AAE8-4D6E67073D2E}" type="pres">
      <dgm:prSet presAssocID="{E400B00B-A602-415B-B58F-B855B7182BB8}" presName="node" presStyleLbl="node1" presStyleIdx="2" presStyleCnt="5" custScaleX="123415" custScaleY="108706">
        <dgm:presLayoutVars>
          <dgm:bulletEnabled val="1"/>
        </dgm:presLayoutVars>
      </dgm:prSet>
      <dgm:spPr/>
    </dgm:pt>
    <dgm:pt modelId="{D5508FFB-A4C8-4F81-BAAC-81DB40B6B888}" type="pres">
      <dgm:prSet presAssocID="{6FDDABD5-FF9B-4363-9C57-02CFAF166220}" presName="parTrans" presStyleLbl="sibTrans2D1" presStyleIdx="3" presStyleCnt="5"/>
      <dgm:spPr/>
    </dgm:pt>
    <dgm:pt modelId="{2D4D7938-014C-4B3E-82F1-B63F2B26FC68}" type="pres">
      <dgm:prSet presAssocID="{6FDDABD5-FF9B-4363-9C57-02CFAF166220}" presName="connectorText" presStyleLbl="sibTrans2D1" presStyleIdx="3" presStyleCnt="5"/>
      <dgm:spPr/>
    </dgm:pt>
    <dgm:pt modelId="{BBD25709-73EB-44E7-9FCB-16B398DF2C41}" type="pres">
      <dgm:prSet presAssocID="{2D694EC7-BA23-4C19-866C-A903BC3AD829}" presName="node" presStyleLbl="node1" presStyleIdx="3" presStyleCnt="5" custScaleX="123415" custScaleY="108706">
        <dgm:presLayoutVars>
          <dgm:bulletEnabled val="1"/>
        </dgm:presLayoutVars>
      </dgm:prSet>
      <dgm:spPr/>
    </dgm:pt>
    <dgm:pt modelId="{8241E440-F89E-4B8F-AC30-48649FFF7B1C}" type="pres">
      <dgm:prSet presAssocID="{303A3882-9510-40C6-B2E8-692AC207EB32}" presName="parTrans" presStyleLbl="sibTrans2D1" presStyleIdx="4" presStyleCnt="5"/>
      <dgm:spPr/>
    </dgm:pt>
    <dgm:pt modelId="{E0C300F5-0BEE-4789-88B0-B0EA05601D4F}" type="pres">
      <dgm:prSet presAssocID="{303A3882-9510-40C6-B2E8-692AC207EB32}" presName="connectorText" presStyleLbl="sibTrans2D1" presStyleIdx="4" presStyleCnt="5"/>
      <dgm:spPr/>
    </dgm:pt>
    <dgm:pt modelId="{813758A3-7382-47DF-B97F-AADD85408514}" type="pres">
      <dgm:prSet presAssocID="{1CAEE3EB-6C57-4C8D-B57D-BAC723BE60C3}" presName="node" presStyleLbl="node1" presStyleIdx="4" presStyleCnt="5" custScaleX="123415" custScaleY="108706">
        <dgm:presLayoutVars>
          <dgm:bulletEnabled val="1"/>
        </dgm:presLayoutVars>
      </dgm:prSet>
      <dgm:spPr/>
    </dgm:pt>
  </dgm:ptLst>
  <dgm:cxnLst>
    <dgm:cxn modelId="{513EC40F-BE4F-42F0-AE32-B0BCA69A5C51}" type="presOf" srcId="{FA6D9D08-7980-4C00-AEE7-E9EB86F438D0}" destId="{DAFA53AC-E08E-4B6B-AADD-F85117F9715A}" srcOrd="0" destOrd="0" presId="urn:microsoft.com/office/officeart/2005/8/layout/radial5"/>
    <dgm:cxn modelId="{FD679613-1D6D-43C4-93F5-35919A700105}" type="presOf" srcId="{1CAEE3EB-6C57-4C8D-B57D-BAC723BE60C3}" destId="{813758A3-7382-47DF-B97F-AADD85408514}" srcOrd="0" destOrd="0" presId="urn:microsoft.com/office/officeart/2005/8/layout/radial5"/>
    <dgm:cxn modelId="{3085E216-1E1E-49A6-8B65-C7875B027A39}" srcId="{EBF2C576-07DE-4E2E-917B-FAF26BDB35FB}" destId="{E400B00B-A602-415B-B58F-B855B7182BB8}" srcOrd="2" destOrd="0" parTransId="{3E40BFA6-F27B-4DD6-B07B-98A0DBE39DBE}" sibTransId="{C0266243-B354-48B9-AE90-C905F277925A}"/>
    <dgm:cxn modelId="{66434217-1220-4880-8CB7-CD50F8D48FEC}" type="presOf" srcId="{EBF2C576-07DE-4E2E-917B-FAF26BDB35FB}" destId="{2B9546DC-A2E3-46D2-9B38-FC96154CE0AF}" srcOrd="0" destOrd="0" presId="urn:microsoft.com/office/officeart/2005/8/layout/radial5"/>
    <dgm:cxn modelId="{67E5F31E-09A9-4766-ADC6-A9267A8BC65E}" type="presOf" srcId="{93EE5641-FEB7-4846-B677-E566BAD87F7C}" destId="{422B2732-37AD-4AE8-B74C-7E50A5D2E723}" srcOrd="1" destOrd="0" presId="urn:microsoft.com/office/officeart/2005/8/layout/radial5"/>
    <dgm:cxn modelId="{44BC2B23-102F-490B-8DF8-FECD16357D7A}" type="presOf" srcId="{6FDDABD5-FF9B-4363-9C57-02CFAF166220}" destId="{2D4D7938-014C-4B3E-82F1-B63F2B26FC68}" srcOrd="1" destOrd="0" presId="urn:microsoft.com/office/officeart/2005/8/layout/radial5"/>
    <dgm:cxn modelId="{A87BA330-4C16-4011-AE52-0E596465B85B}" type="presOf" srcId="{3E40BFA6-F27B-4DD6-B07B-98A0DBE39DBE}" destId="{DDE40DEF-2D03-402C-872F-EAAAC5C03F85}" srcOrd="1" destOrd="0" presId="urn:microsoft.com/office/officeart/2005/8/layout/radial5"/>
    <dgm:cxn modelId="{FA503E3F-5BF3-4183-B5B5-E68F2EBC6D6A}" type="presOf" srcId="{93EE5641-FEB7-4846-B677-E566BAD87F7C}" destId="{4238C7E0-C926-457F-8EED-7E09C3CA7307}" srcOrd="0" destOrd="0" presId="urn:microsoft.com/office/officeart/2005/8/layout/radial5"/>
    <dgm:cxn modelId="{0E0C415D-29B3-4DD3-B7CD-8DA700413D99}" type="presOf" srcId="{303A3882-9510-40C6-B2E8-692AC207EB32}" destId="{8241E440-F89E-4B8F-AC30-48649FFF7B1C}" srcOrd="0" destOrd="0" presId="urn:microsoft.com/office/officeart/2005/8/layout/radial5"/>
    <dgm:cxn modelId="{04022165-CA6E-4926-80AA-E3B11BB197C0}" type="presOf" srcId="{6FDDABD5-FF9B-4363-9C57-02CFAF166220}" destId="{D5508FFB-A4C8-4F81-BAAC-81DB40B6B888}" srcOrd="0" destOrd="0" presId="urn:microsoft.com/office/officeart/2005/8/layout/radial5"/>
    <dgm:cxn modelId="{42C0D94B-58BD-4A1E-8939-D6C2054938C1}" type="presOf" srcId="{303A3882-9510-40C6-B2E8-692AC207EB32}" destId="{E0C300F5-0BEE-4789-88B0-B0EA05601D4F}" srcOrd="1" destOrd="0" presId="urn:microsoft.com/office/officeart/2005/8/layout/radial5"/>
    <dgm:cxn modelId="{41BE014E-7591-43FC-88F3-1A35BA3318CF}" type="presOf" srcId="{2D694EC7-BA23-4C19-866C-A903BC3AD829}" destId="{BBD25709-73EB-44E7-9FCB-16B398DF2C41}" srcOrd="0" destOrd="0" presId="urn:microsoft.com/office/officeart/2005/8/layout/radial5"/>
    <dgm:cxn modelId="{FE97186F-C027-4B9B-B14E-78E5B11295C8}" srcId="{8F68783C-6E0E-453F-880D-7015BEAE61BF}" destId="{EBF2C576-07DE-4E2E-917B-FAF26BDB35FB}" srcOrd="0" destOrd="0" parTransId="{BF199C99-17A1-4901-B897-1D1148CBC520}" sibTransId="{3FE863B4-229C-4D0E-9C28-B206BDBE41DE}"/>
    <dgm:cxn modelId="{C9CC0652-00B7-4BA0-9185-A8B99D29DAA8}" type="presOf" srcId="{E400B00B-A602-415B-B58F-B855B7182BB8}" destId="{6C2BABBE-7B8E-4DE8-AAE8-4D6E67073D2E}" srcOrd="0" destOrd="0" presId="urn:microsoft.com/office/officeart/2005/8/layout/radial5"/>
    <dgm:cxn modelId="{6E7E1875-4A96-4ADC-802C-4E7B280B8D51}" type="presOf" srcId="{FF7E8A3E-DC5D-4B9C-8FB2-23E45874A245}" destId="{AC793654-794A-4D1F-B2BC-8BA8E8188398}" srcOrd="0" destOrd="0" presId="urn:microsoft.com/office/officeart/2005/8/layout/radial5"/>
    <dgm:cxn modelId="{8843C576-DA80-4BCD-BA50-68EC32DC2247}" type="presOf" srcId="{8F68783C-6E0E-453F-880D-7015BEAE61BF}" destId="{8CBBE935-D02C-4D4E-B30A-F0083F5B2F38}" srcOrd="0" destOrd="0" presId="urn:microsoft.com/office/officeart/2005/8/layout/radial5"/>
    <dgm:cxn modelId="{0C029285-1967-405C-B5B5-5463C1EAFA84}" srcId="{EBF2C576-07DE-4E2E-917B-FAF26BDB35FB}" destId="{3CD48745-DE74-4DF9-9702-CFB6D4DDBDDD}" srcOrd="1" destOrd="0" parTransId="{93EE5641-FEB7-4846-B677-E566BAD87F7C}" sibTransId="{CB87386D-4D1A-4AE0-9D12-54A9DDDDC38F}"/>
    <dgm:cxn modelId="{4864AC8E-32E5-449C-BE5C-2EB9DC32B3B1}" type="presOf" srcId="{3E40BFA6-F27B-4DD6-B07B-98A0DBE39DBE}" destId="{A321941D-3E2B-41DF-9E0C-E5D7D78EEE35}" srcOrd="0" destOrd="0" presId="urn:microsoft.com/office/officeart/2005/8/layout/radial5"/>
    <dgm:cxn modelId="{DB590197-7604-4055-AD10-E8F0543F3739}" type="presOf" srcId="{FF7E8A3E-DC5D-4B9C-8FB2-23E45874A245}" destId="{419A8618-63A5-41F4-A26B-EEB55D9D2BAC}" srcOrd="1" destOrd="0" presId="urn:microsoft.com/office/officeart/2005/8/layout/radial5"/>
    <dgm:cxn modelId="{8FF79FA4-08E7-471F-9938-3FD22C1C224A}" srcId="{EBF2C576-07DE-4E2E-917B-FAF26BDB35FB}" destId="{FA6D9D08-7980-4C00-AEE7-E9EB86F438D0}" srcOrd="0" destOrd="0" parTransId="{FF7E8A3E-DC5D-4B9C-8FB2-23E45874A245}" sibTransId="{3FEB2865-E10A-48A1-89C6-E3C94EECB652}"/>
    <dgm:cxn modelId="{C19BC1CC-C4B4-4F3A-8DE4-F39ECD9C2E9E}" srcId="{EBF2C576-07DE-4E2E-917B-FAF26BDB35FB}" destId="{1CAEE3EB-6C57-4C8D-B57D-BAC723BE60C3}" srcOrd="4" destOrd="0" parTransId="{303A3882-9510-40C6-B2E8-692AC207EB32}" sibTransId="{DE842649-82E7-48F9-AFDA-7EF69AA7DD3B}"/>
    <dgm:cxn modelId="{ACE429E6-A604-48E1-8178-F1203184EE9A}" type="presOf" srcId="{3CD48745-DE74-4DF9-9702-CFB6D4DDBDDD}" destId="{6F48A2B9-A2AC-4462-BE4B-959E48C0B075}" srcOrd="0" destOrd="0" presId="urn:microsoft.com/office/officeart/2005/8/layout/radial5"/>
    <dgm:cxn modelId="{67E2CEF1-DFDF-43F5-AEC2-979C3D153E8A}" srcId="{EBF2C576-07DE-4E2E-917B-FAF26BDB35FB}" destId="{2D694EC7-BA23-4C19-866C-A903BC3AD829}" srcOrd="3" destOrd="0" parTransId="{6FDDABD5-FF9B-4363-9C57-02CFAF166220}" sibTransId="{0EB12C1B-0518-4DA7-BCCB-DE336F8A3FDF}"/>
    <dgm:cxn modelId="{097C7DCB-71D2-41C9-A05B-E89AA0A72EEB}" type="presParOf" srcId="{8CBBE935-D02C-4D4E-B30A-F0083F5B2F38}" destId="{2B9546DC-A2E3-46D2-9B38-FC96154CE0AF}" srcOrd="0" destOrd="0" presId="urn:microsoft.com/office/officeart/2005/8/layout/radial5"/>
    <dgm:cxn modelId="{D62ED4E4-282A-40C9-B933-EF81CD44CD5E}" type="presParOf" srcId="{8CBBE935-D02C-4D4E-B30A-F0083F5B2F38}" destId="{AC793654-794A-4D1F-B2BC-8BA8E8188398}" srcOrd="1" destOrd="0" presId="urn:microsoft.com/office/officeart/2005/8/layout/radial5"/>
    <dgm:cxn modelId="{98F41735-579A-415C-94D9-45B5FBCA2F0D}" type="presParOf" srcId="{AC793654-794A-4D1F-B2BC-8BA8E8188398}" destId="{419A8618-63A5-41F4-A26B-EEB55D9D2BAC}" srcOrd="0" destOrd="0" presId="urn:microsoft.com/office/officeart/2005/8/layout/radial5"/>
    <dgm:cxn modelId="{E3C2F7EB-D3F7-43EA-91C2-AD3368F822AC}" type="presParOf" srcId="{8CBBE935-D02C-4D4E-B30A-F0083F5B2F38}" destId="{DAFA53AC-E08E-4B6B-AADD-F85117F9715A}" srcOrd="2" destOrd="0" presId="urn:microsoft.com/office/officeart/2005/8/layout/radial5"/>
    <dgm:cxn modelId="{369F67F6-A4C7-4F1C-A171-989539F2A841}" type="presParOf" srcId="{8CBBE935-D02C-4D4E-B30A-F0083F5B2F38}" destId="{4238C7E0-C926-457F-8EED-7E09C3CA7307}" srcOrd="3" destOrd="0" presId="urn:microsoft.com/office/officeart/2005/8/layout/radial5"/>
    <dgm:cxn modelId="{CBAABF23-C659-454A-9155-ABE7FB9998B0}" type="presParOf" srcId="{4238C7E0-C926-457F-8EED-7E09C3CA7307}" destId="{422B2732-37AD-4AE8-B74C-7E50A5D2E723}" srcOrd="0" destOrd="0" presId="urn:microsoft.com/office/officeart/2005/8/layout/radial5"/>
    <dgm:cxn modelId="{1787A3C0-6D42-4503-9C79-A362ECF9CB00}" type="presParOf" srcId="{8CBBE935-D02C-4D4E-B30A-F0083F5B2F38}" destId="{6F48A2B9-A2AC-4462-BE4B-959E48C0B075}" srcOrd="4" destOrd="0" presId="urn:microsoft.com/office/officeart/2005/8/layout/radial5"/>
    <dgm:cxn modelId="{FBE844AA-CCAF-43B4-B10F-C2EB1CC8CEE3}" type="presParOf" srcId="{8CBBE935-D02C-4D4E-B30A-F0083F5B2F38}" destId="{A321941D-3E2B-41DF-9E0C-E5D7D78EEE35}" srcOrd="5" destOrd="0" presId="urn:microsoft.com/office/officeart/2005/8/layout/radial5"/>
    <dgm:cxn modelId="{DBF88B92-1E8D-4BD7-93DB-F8D4E5CE1341}" type="presParOf" srcId="{A321941D-3E2B-41DF-9E0C-E5D7D78EEE35}" destId="{DDE40DEF-2D03-402C-872F-EAAAC5C03F85}" srcOrd="0" destOrd="0" presId="urn:microsoft.com/office/officeart/2005/8/layout/radial5"/>
    <dgm:cxn modelId="{91D25D96-3D21-4313-873F-127626EA90D1}" type="presParOf" srcId="{8CBBE935-D02C-4D4E-B30A-F0083F5B2F38}" destId="{6C2BABBE-7B8E-4DE8-AAE8-4D6E67073D2E}" srcOrd="6" destOrd="0" presId="urn:microsoft.com/office/officeart/2005/8/layout/radial5"/>
    <dgm:cxn modelId="{7F214A91-94DC-4307-A246-1AC182D7909F}" type="presParOf" srcId="{8CBBE935-D02C-4D4E-B30A-F0083F5B2F38}" destId="{D5508FFB-A4C8-4F81-BAAC-81DB40B6B888}" srcOrd="7" destOrd="0" presId="urn:microsoft.com/office/officeart/2005/8/layout/radial5"/>
    <dgm:cxn modelId="{9E0515D2-B2EC-42A5-B365-E15DE9F7E388}" type="presParOf" srcId="{D5508FFB-A4C8-4F81-BAAC-81DB40B6B888}" destId="{2D4D7938-014C-4B3E-82F1-B63F2B26FC68}" srcOrd="0" destOrd="0" presId="urn:microsoft.com/office/officeart/2005/8/layout/radial5"/>
    <dgm:cxn modelId="{CE3FEEB2-A0C5-4D2F-855A-10B5813210DB}" type="presParOf" srcId="{8CBBE935-D02C-4D4E-B30A-F0083F5B2F38}" destId="{BBD25709-73EB-44E7-9FCB-16B398DF2C41}" srcOrd="8" destOrd="0" presId="urn:microsoft.com/office/officeart/2005/8/layout/radial5"/>
    <dgm:cxn modelId="{0D0B0CB3-7214-4943-A7B2-D5399943B784}" type="presParOf" srcId="{8CBBE935-D02C-4D4E-B30A-F0083F5B2F38}" destId="{8241E440-F89E-4B8F-AC30-48649FFF7B1C}" srcOrd="9" destOrd="0" presId="urn:microsoft.com/office/officeart/2005/8/layout/radial5"/>
    <dgm:cxn modelId="{14A1B3BA-8561-4281-A9F3-B7BB22C8EB14}" type="presParOf" srcId="{8241E440-F89E-4B8F-AC30-48649FFF7B1C}" destId="{E0C300F5-0BEE-4789-88B0-B0EA05601D4F}" srcOrd="0" destOrd="0" presId="urn:microsoft.com/office/officeart/2005/8/layout/radial5"/>
    <dgm:cxn modelId="{30A25433-D1E2-4338-A37D-A832E30E4014}" type="presParOf" srcId="{8CBBE935-D02C-4D4E-B30A-F0083F5B2F38}" destId="{813758A3-7382-47DF-B97F-AADD8540851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92468-06C6-44EA-9AFA-C82DA50964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470CEF4-E91E-41C7-83A1-BF8A4232D844}">
      <dgm:prSet phldrT="[نص]" custT="1"/>
      <dgm:spPr/>
      <dgm:t>
        <a:bodyPr/>
        <a:lstStyle/>
        <a:p>
          <a:pPr rtl="1"/>
          <a:r>
            <a:rPr lang="ar-SY" sz="2800" dirty="0"/>
            <a:t>عورة المرأة</a:t>
          </a:r>
          <a:endParaRPr lang="ar-SA" sz="2800" dirty="0"/>
        </a:p>
      </dgm:t>
    </dgm:pt>
    <dgm:pt modelId="{A761829A-446A-4911-A354-C8189142A61E}" type="parTrans" cxnId="{354944F1-C890-4300-A1AE-670D2AC5E6D6}">
      <dgm:prSet/>
      <dgm:spPr/>
      <dgm:t>
        <a:bodyPr/>
        <a:lstStyle/>
        <a:p>
          <a:pPr rtl="1"/>
          <a:endParaRPr lang="ar-SA" sz="2400"/>
        </a:p>
      </dgm:t>
    </dgm:pt>
    <dgm:pt modelId="{2460DB16-63CF-476D-99D6-9CBCED064175}" type="sibTrans" cxnId="{354944F1-C890-4300-A1AE-670D2AC5E6D6}">
      <dgm:prSet/>
      <dgm:spPr/>
      <dgm:t>
        <a:bodyPr/>
        <a:lstStyle/>
        <a:p>
          <a:pPr rtl="1"/>
          <a:endParaRPr lang="ar-SA" sz="2400"/>
        </a:p>
      </dgm:t>
    </dgm:pt>
    <dgm:pt modelId="{6FF6102E-1AA8-4723-84BB-5E04E2EF85BC}">
      <dgm:prSet phldrT="[نص]" custT="1"/>
      <dgm:spPr/>
      <dgm:t>
        <a:bodyPr/>
        <a:lstStyle/>
        <a:p>
          <a:pPr rtl="1"/>
          <a:r>
            <a:rPr lang="ar-SY" sz="2800" dirty="0"/>
            <a:t>عند الرجال الأجانب</a:t>
          </a:r>
          <a:endParaRPr lang="ar-SA" sz="2800" dirty="0"/>
        </a:p>
      </dgm:t>
    </dgm:pt>
    <dgm:pt modelId="{E8877F7F-A0CD-4E50-91D7-6ABDE51345B5}" type="parTrans" cxnId="{A1482DA0-D567-48C1-91A6-46FA1BCEBF66}">
      <dgm:prSet/>
      <dgm:spPr/>
      <dgm:t>
        <a:bodyPr/>
        <a:lstStyle/>
        <a:p>
          <a:pPr rtl="1"/>
          <a:endParaRPr lang="ar-SA" sz="2400"/>
        </a:p>
      </dgm:t>
    </dgm:pt>
    <dgm:pt modelId="{1126A149-A7A3-489E-BB41-E577453A460E}" type="sibTrans" cxnId="{A1482DA0-D567-48C1-91A6-46FA1BCEBF66}">
      <dgm:prSet/>
      <dgm:spPr/>
      <dgm:t>
        <a:bodyPr/>
        <a:lstStyle/>
        <a:p>
          <a:pPr rtl="1"/>
          <a:endParaRPr lang="ar-SA" sz="2400"/>
        </a:p>
      </dgm:t>
    </dgm:pt>
    <dgm:pt modelId="{BA34F23A-A8DE-4670-9302-0035D8549517}">
      <dgm:prSet phldrT="[نص]" custT="1"/>
      <dgm:spPr/>
      <dgm:t>
        <a:bodyPr/>
        <a:lstStyle/>
        <a:p>
          <a:pPr rtl="1"/>
          <a:r>
            <a:rPr lang="ar-SY" sz="2800" dirty="0"/>
            <a:t>المرأة كلها عورة عند الرجال الأجانب</a:t>
          </a:r>
          <a:endParaRPr lang="ar-SA" sz="2800" dirty="0"/>
        </a:p>
      </dgm:t>
    </dgm:pt>
    <dgm:pt modelId="{A2583EBE-B89F-453A-A428-D85BB966B5AB}" type="parTrans" cxnId="{B53C2294-7F5A-43E8-BCA8-55238E16959A}">
      <dgm:prSet/>
      <dgm:spPr/>
      <dgm:t>
        <a:bodyPr/>
        <a:lstStyle/>
        <a:p>
          <a:pPr rtl="1"/>
          <a:endParaRPr lang="ar-SA" sz="2400"/>
        </a:p>
      </dgm:t>
    </dgm:pt>
    <dgm:pt modelId="{1AEF17F2-128C-4537-A409-E3C0B9399E02}" type="sibTrans" cxnId="{B53C2294-7F5A-43E8-BCA8-55238E16959A}">
      <dgm:prSet/>
      <dgm:spPr/>
      <dgm:t>
        <a:bodyPr/>
        <a:lstStyle/>
        <a:p>
          <a:pPr rtl="1"/>
          <a:endParaRPr lang="ar-SA" sz="2400"/>
        </a:p>
      </dgm:t>
    </dgm:pt>
    <dgm:pt modelId="{8F7B7D28-7674-40F7-8393-C0EA7E4C0F3B}">
      <dgm:prSet phldrT="[نص]" custT="1"/>
      <dgm:spPr/>
      <dgm:t>
        <a:bodyPr/>
        <a:lstStyle/>
        <a:p>
          <a:pPr rtl="1"/>
          <a:r>
            <a:rPr lang="ar-SY" sz="2800" dirty="0"/>
            <a:t>عند محارم</a:t>
          </a:r>
          <a:endParaRPr lang="ar-SA" sz="2800" dirty="0"/>
        </a:p>
      </dgm:t>
    </dgm:pt>
    <dgm:pt modelId="{27AA7686-EC51-422A-82B2-E5E7B3AC1659}" type="parTrans" cxnId="{9BAD0FB8-0AF9-47A3-B9DF-A8120AF2A8E4}">
      <dgm:prSet/>
      <dgm:spPr/>
      <dgm:t>
        <a:bodyPr/>
        <a:lstStyle/>
        <a:p>
          <a:pPr rtl="1"/>
          <a:endParaRPr lang="ar-SA" sz="2400"/>
        </a:p>
      </dgm:t>
    </dgm:pt>
    <dgm:pt modelId="{E48E9C13-BE0F-4796-8F27-AFF5A2D233F7}" type="sibTrans" cxnId="{9BAD0FB8-0AF9-47A3-B9DF-A8120AF2A8E4}">
      <dgm:prSet/>
      <dgm:spPr/>
      <dgm:t>
        <a:bodyPr/>
        <a:lstStyle/>
        <a:p>
          <a:pPr rtl="1"/>
          <a:endParaRPr lang="ar-SA" sz="2400"/>
        </a:p>
      </dgm:t>
    </dgm:pt>
    <dgm:pt modelId="{660D8472-6714-4DB3-9E38-B1CC48568751}">
      <dgm:prSet phldrT="[نص]" custT="1"/>
      <dgm:spPr/>
      <dgm:t>
        <a:bodyPr/>
        <a:lstStyle/>
        <a:p>
          <a:pPr rtl="1"/>
          <a:r>
            <a:rPr lang="ar-SY" sz="2800" dirty="0"/>
            <a:t>جميع جسمها ما عدا  ما يظهر منها غالبا كالوجه و الكفين و القديمين و الرقبة</a:t>
          </a:r>
          <a:endParaRPr lang="ar-SA" sz="2800" dirty="0"/>
        </a:p>
      </dgm:t>
    </dgm:pt>
    <dgm:pt modelId="{DC4A91E6-1E92-4AF5-B1BB-9938899B4545}" type="parTrans" cxnId="{01BC6019-4135-483A-B789-76BC2181AF1D}">
      <dgm:prSet/>
      <dgm:spPr/>
      <dgm:t>
        <a:bodyPr/>
        <a:lstStyle/>
        <a:p>
          <a:pPr rtl="1"/>
          <a:endParaRPr lang="ar-SA" sz="2400"/>
        </a:p>
      </dgm:t>
    </dgm:pt>
    <dgm:pt modelId="{3596225A-EF16-4FA4-90DF-3441964E684A}" type="sibTrans" cxnId="{01BC6019-4135-483A-B789-76BC2181AF1D}">
      <dgm:prSet/>
      <dgm:spPr/>
      <dgm:t>
        <a:bodyPr/>
        <a:lstStyle/>
        <a:p>
          <a:pPr rtl="1"/>
          <a:endParaRPr lang="ar-SA" sz="2400"/>
        </a:p>
      </dgm:t>
    </dgm:pt>
    <dgm:pt modelId="{91D23B04-DAA0-441D-828C-599B7A0447D6}" type="pres">
      <dgm:prSet presAssocID="{38392468-06C6-44EA-9AFA-C82DA50964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34B859-B849-41B9-AE14-BC37FB7E45C9}" type="pres">
      <dgm:prSet presAssocID="{B470CEF4-E91E-41C7-83A1-BF8A4232D844}" presName="hierRoot1" presStyleCnt="0"/>
      <dgm:spPr/>
    </dgm:pt>
    <dgm:pt modelId="{CDB7D47D-6226-44EE-AB80-43F4D4086DFD}" type="pres">
      <dgm:prSet presAssocID="{B470CEF4-E91E-41C7-83A1-BF8A4232D844}" presName="composite" presStyleCnt="0"/>
      <dgm:spPr/>
    </dgm:pt>
    <dgm:pt modelId="{632E8720-6917-4457-A518-7C5E56E23E26}" type="pres">
      <dgm:prSet presAssocID="{B470CEF4-E91E-41C7-83A1-BF8A4232D844}" presName="background" presStyleLbl="node0" presStyleIdx="0" presStyleCnt="1"/>
      <dgm:spPr/>
    </dgm:pt>
    <dgm:pt modelId="{0487FE07-E597-4E0E-BC37-2D14D63A92EB}" type="pres">
      <dgm:prSet presAssocID="{B470CEF4-E91E-41C7-83A1-BF8A4232D844}" presName="text" presStyleLbl="fgAcc0" presStyleIdx="0" presStyleCnt="1">
        <dgm:presLayoutVars>
          <dgm:chPref val="3"/>
        </dgm:presLayoutVars>
      </dgm:prSet>
      <dgm:spPr/>
    </dgm:pt>
    <dgm:pt modelId="{E581396B-F756-46E4-AADF-D0760C1A2DB2}" type="pres">
      <dgm:prSet presAssocID="{B470CEF4-E91E-41C7-83A1-BF8A4232D844}" presName="hierChild2" presStyleCnt="0"/>
      <dgm:spPr/>
    </dgm:pt>
    <dgm:pt modelId="{98E4D4E1-72AC-4D5C-95EF-1A9AFCC492B1}" type="pres">
      <dgm:prSet presAssocID="{27AA7686-EC51-422A-82B2-E5E7B3AC1659}" presName="Name10" presStyleLbl="parChTrans1D2" presStyleIdx="0" presStyleCnt="2"/>
      <dgm:spPr/>
    </dgm:pt>
    <dgm:pt modelId="{879CE808-4BD5-4255-8BE7-B4AFCE57C67C}" type="pres">
      <dgm:prSet presAssocID="{8F7B7D28-7674-40F7-8393-C0EA7E4C0F3B}" presName="hierRoot2" presStyleCnt="0"/>
      <dgm:spPr/>
    </dgm:pt>
    <dgm:pt modelId="{D8AACDE6-1655-4790-9BA2-F56D75638245}" type="pres">
      <dgm:prSet presAssocID="{8F7B7D28-7674-40F7-8393-C0EA7E4C0F3B}" presName="composite2" presStyleCnt="0"/>
      <dgm:spPr/>
    </dgm:pt>
    <dgm:pt modelId="{31E32574-48BC-4E62-B0F8-1A1CA8B19746}" type="pres">
      <dgm:prSet presAssocID="{8F7B7D28-7674-40F7-8393-C0EA7E4C0F3B}" presName="background2" presStyleLbl="node2" presStyleIdx="0" presStyleCnt="2"/>
      <dgm:spPr/>
    </dgm:pt>
    <dgm:pt modelId="{593B5A0E-A242-4BCC-8BD9-1560924494B5}" type="pres">
      <dgm:prSet presAssocID="{8F7B7D28-7674-40F7-8393-C0EA7E4C0F3B}" presName="text2" presStyleLbl="fgAcc2" presStyleIdx="0" presStyleCnt="2">
        <dgm:presLayoutVars>
          <dgm:chPref val="3"/>
        </dgm:presLayoutVars>
      </dgm:prSet>
      <dgm:spPr/>
    </dgm:pt>
    <dgm:pt modelId="{1EECD3D6-11A2-427E-A3C4-61E8620758D3}" type="pres">
      <dgm:prSet presAssocID="{8F7B7D28-7674-40F7-8393-C0EA7E4C0F3B}" presName="hierChild3" presStyleCnt="0"/>
      <dgm:spPr/>
    </dgm:pt>
    <dgm:pt modelId="{4A597E52-6AB7-473E-8BF1-AF099AED22DB}" type="pres">
      <dgm:prSet presAssocID="{DC4A91E6-1E92-4AF5-B1BB-9938899B4545}" presName="Name17" presStyleLbl="parChTrans1D3" presStyleIdx="0" presStyleCnt="2"/>
      <dgm:spPr/>
    </dgm:pt>
    <dgm:pt modelId="{63DD8993-9355-4381-903D-3FC97FB150AD}" type="pres">
      <dgm:prSet presAssocID="{660D8472-6714-4DB3-9E38-B1CC48568751}" presName="hierRoot3" presStyleCnt="0"/>
      <dgm:spPr/>
    </dgm:pt>
    <dgm:pt modelId="{8AD54781-51A6-4AA3-81E1-57FFC12D319C}" type="pres">
      <dgm:prSet presAssocID="{660D8472-6714-4DB3-9E38-B1CC48568751}" presName="composite3" presStyleCnt="0"/>
      <dgm:spPr/>
    </dgm:pt>
    <dgm:pt modelId="{E961D4EF-F09B-4601-B0EF-CE2D1CF0D34B}" type="pres">
      <dgm:prSet presAssocID="{660D8472-6714-4DB3-9E38-B1CC48568751}" presName="background3" presStyleLbl="node3" presStyleIdx="0" presStyleCnt="2"/>
      <dgm:spPr/>
    </dgm:pt>
    <dgm:pt modelId="{D6E6F1E0-D695-4E46-A346-CEFBF3DD1DFB}" type="pres">
      <dgm:prSet presAssocID="{660D8472-6714-4DB3-9E38-B1CC48568751}" presName="text3" presStyleLbl="fgAcc3" presStyleIdx="0" presStyleCnt="2" custScaleX="147738" custScaleY="127402">
        <dgm:presLayoutVars>
          <dgm:chPref val="3"/>
        </dgm:presLayoutVars>
      </dgm:prSet>
      <dgm:spPr/>
    </dgm:pt>
    <dgm:pt modelId="{A5A0EA96-C864-4462-9FB6-B1599FEF910D}" type="pres">
      <dgm:prSet presAssocID="{660D8472-6714-4DB3-9E38-B1CC48568751}" presName="hierChild4" presStyleCnt="0"/>
      <dgm:spPr/>
    </dgm:pt>
    <dgm:pt modelId="{D4C4A7BD-8029-436D-9E81-020D674FA765}" type="pres">
      <dgm:prSet presAssocID="{E8877F7F-A0CD-4E50-91D7-6ABDE51345B5}" presName="Name10" presStyleLbl="parChTrans1D2" presStyleIdx="1" presStyleCnt="2"/>
      <dgm:spPr/>
    </dgm:pt>
    <dgm:pt modelId="{01D10B84-497E-4F3C-BC6B-429187CB0428}" type="pres">
      <dgm:prSet presAssocID="{6FF6102E-1AA8-4723-84BB-5E04E2EF85BC}" presName="hierRoot2" presStyleCnt="0"/>
      <dgm:spPr/>
    </dgm:pt>
    <dgm:pt modelId="{58717065-BCA0-4EFC-9FFC-CA09BB30530D}" type="pres">
      <dgm:prSet presAssocID="{6FF6102E-1AA8-4723-84BB-5E04E2EF85BC}" presName="composite2" presStyleCnt="0"/>
      <dgm:spPr/>
    </dgm:pt>
    <dgm:pt modelId="{683E874B-1EE2-48AB-84A7-2091D11C5355}" type="pres">
      <dgm:prSet presAssocID="{6FF6102E-1AA8-4723-84BB-5E04E2EF85BC}" presName="background2" presStyleLbl="node2" presStyleIdx="1" presStyleCnt="2"/>
      <dgm:spPr/>
    </dgm:pt>
    <dgm:pt modelId="{5B0BAC4F-0B6A-4425-8117-6A7608E970E6}" type="pres">
      <dgm:prSet presAssocID="{6FF6102E-1AA8-4723-84BB-5E04E2EF85BC}" presName="text2" presStyleLbl="fgAcc2" presStyleIdx="1" presStyleCnt="2">
        <dgm:presLayoutVars>
          <dgm:chPref val="3"/>
        </dgm:presLayoutVars>
      </dgm:prSet>
      <dgm:spPr/>
    </dgm:pt>
    <dgm:pt modelId="{735E9BC5-A4EA-4E8C-8596-CC14E33D5180}" type="pres">
      <dgm:prSet presAssocID="{6FF6102E-1AA8-4723-84BB-5E04E2EF85BC}" presName="hierChild3" presStyleCnt="0"/>
      <dgm:spPr/>
    </dgm:pt>
    <dgm:pt modelId="{C4A658F4-4241-470A-8294-8863DD2F0410}" type="pres">
      <dgm:prSet presAssocID="{A2583EBE-B89F-453A-A428-D85BB966B5AB}" presName="Name17" presStyleLbl="parChTrans1D3" presStyleIdx="1" presStyleCnt="2"/>
      <dgm:spPr/>
    </dgm:pt>
    <dgm:pt modelId="{FE17B1B2-A183-4A55-B587-D52D93405286}" type="pres">
      <dgm:prSet presAssocID="{BA34F23A-A8DE-4670-9302-0035D8549517}" presName="hierRoot3" presStyleCnt="0"/>
      <dgm:spPr/>
    </dgm:pt>
    <dgm:pt modelId="{707E2498-71FC-452A-97E1-04B11382D563}" type="pres">
      <dgm:prSet presAssocID="{BA34F23A-A8DE-4670-9302-0035D8549517}" presName="composite3" presStyleCnt="0"/>
      <dgm:spPr/>
    </dgm:pt>
    <dgm:pt modelId="{EE299792-1B9B-46D2-8CA0-EF8FC3DC7E8D}" type="pres">
      <dgm:prSet presAssocID="{BA34F23A-A8DE-4670-9302-0035D8549517}" presName="background3" presStyleLbl="node3" presStyleIdx="1" presStyleCnt="2"/>
      <dgm:spPr/>
    </dgm:pt>
    <dgm:pt modelId="{5BFACBAA-111D-4EBA-A3A6-79E879E7A50E}" type="pres">
      <dgm:prSet presAssocID="{BA34F23A-A8DE-4670-9302-0035D8549517}" presName="text3" presStyleLbl="fgAcc3" presStyleIdx="1" presStyleCnt="2" custScaleX="147738" custScaleY="127402">
        <dgm:presLayoutVars>
          <dgm:chPref val="3"/>
        </dgm:presLayoutVars>
      </dgm:prSet>
      <dgm:spPr/>
    </dgm:pt>
    <dgm:pt modelId="{A948580C-97B2-4EC3-9484-B3F0621B37C8}" type="pres">
      <dgm:prSet presAssocID="{BA34F23A-A8DE-4670-9302-0035D8549517}" presName="hierChild4" presStyleCnt="0"/>
      <dgm:spPr/>
    </dgm:pt>
  </dgm:ptLst>
  <dgm:cxnLst>
    <dgm:cxn modelId="{8300B008-D73A-4F36-B691-35F870E606F6}" type="presOf" srcId="{DC4A91E6-1E92-4AF5-B1BB-9938899B4545}" destId="{4A597E52-6AB7-473E-8BF1-AF099AED22DB}" srcOrd="0" destOrd="0" presId="urn:microsoft.com/office/officeart/2005/8/layout/hierarchy1"/>
    <dgm:cxn modelId="{AB3F3112-0753-4E9B-B33D-EF2FD2E18F0E}" type="presOf" srcId="{38392468-06C6-44EA-9AFA-C82DA50964B2}" destId="{91D23B04-DAA0-441D-828C-599B7A0447D6}" srcOrd="0" destOrd="0" presId="urn:microsoft.com/office/officeart/2005/8/layout/hierarchy1"/>
    <dgm:cxn modelId="{01BC6019-4135-483A-B789-76BC2181AF1D}" srcId="{8F7B7D28-7674-40F7-8393-C0EA7E4C0F3B}" destId="{660D8472-6714-4DB3-9E38-B1CC48568751}" srcOrd="0" destOrd="0" parTransId="{DC4A91E6-1E92-4AF5-B1BB-9938899B4545}" sibTransId="{3596225A-EF16-4FA4-90DF-3441964E684A}"/>
    <dgm:cxn modelId="{B3164519-C34C-4AE4-BEF1-CAA7DA72C8C3}" type="presOf" srcId="{27AA7686-EC51-422A-82B2-E5E7B3AC1659}" destId="{98E4D4E1-72AC-4D5C-95EF-1A9AFCC492B1}" srcOrd="0" destOrd="0" presId="urn:microsoft.com/office/officeart/2005/8/layout/hierarchy1"/>
    <dgm:cxn modelId="{E165AC64-E113-4B6A-B89A-F504460538DF}" type="presOf" srcId="{E8877F7F-A0CD-4E50-91D7-6ABDE51345B5}" destId="{D4C4A7BD-8029-436D-9E81-020D674FA765}" srcOrd="0" destOrd="0" presId="urn:microsoft.com/office/officeart/2005/8/layout/hierarchy1"/>
    <dgm:cxn modelId="{C4BEDD55-D8E1-4BE9-AC8A-6BFD50013CD1}" type="presOf" srcId="{BA34F23A-A8DE-4670-9302-0035D8549517}" destId="{5BFACBAA-111D-4EBA-A3A6-79E879E7A50E}" srcOrd="0" destOrd="0" presId="urn:microsoft.com/office/officeart/2005/8/layout/hierarchy1"/>
    <dgm:cxn modelId="{A37B1686-ACD7-477E-9690-2F6E13B4A126}" type="presOf" srcId="{6FF6102E-1AA8-4723-84BB-5E04E2EF85BC}" destId="{5B0BAC4F-0B6A-4425-8117-6A7608E970E6}" srcOrd="0" destOrd="0" presId="urn:microsoft.com/office/officeart/2005/8/layout/hierarchy1"/>
    <dgm:cxn modelId="{B53C2294-7F5A-43E8-BCA8-55238E16959A}" srcId="{6FF6102E-1AA8-4723-84BB-5E04E2EF85BC}" destId="{BA34F23A-A8DE-4670-9302-0035D8549517}" srcOrd="0" destOrd="0" parTransId="{A2583EBE-B89F-453A-A428-D85BB966B5AB}" sibTransId="{1AEF17F2-128C-4537-A409-E3C0B9399E02}"/>
    <dgm:cxn modelId="{A1482DA0-D567-48C1-91A6-46FA1BCEBF66}" srcId="{B470CEF4-E91E-41C7-83A1-BF8A4232D844}" destId="{6FF6102E-1AA8-4723-84BB-5E04E2EF85BC}" srcOrd="1" destOrd="0" parTransId="{E8877F7F-A0CD-4E50-91D7-6ABDE51345B5}" sibTransId="{1126A149-A7A3-489E-BB41-E577453A460E}"/>
    <dgm:cxn modelId="{798AE1AB-6C4D-459F-BBF1-E628FEB1E3E0}" type="presOf" srcId="{B470CEF4-E91E-41C7-83A1-BF8A4232D844}" destId="{0487FE07-E597-4E0E-BC37-2D14D63A92EB}" srcOrd="0" destOrd="0" presId="urn:microsoft.com/office/officeart/2005/8/layout/hierarchy1"/>
    <dgm:cxn modelId="{F1A814B3-C171-45C9-852A-1EA94FD663A7}" type="presOf" srcId="{660D8472-6714-4DB3-9E38-B1CC48568751}" destId="{D6E6F1E0-D695-4E46-A346-CEFBF3DD1DFB}" srcOrd="0" destOrd="0" presId="urn:microsoft.com/office/officeart/2005/8/layout/hierarchy1"/>
    <dgm:cxn modelId="{9BAD0FB8-0AF9-47A3-B9DF-A8120AF2A8E4}" srcId="{B470CEF4-E91E-41C7-83A1-BF8A4232D844}" destId="{8F7B7D28-7674-40F7-8393-C0EA7E4C0F3B}" srcOrd="0" destOrd="0" parTransId="{27AA7686-EC51-422A-82B2-E5E7B3AC1659}" sibTransId="{E48E9C13-BE0F-4796-8F27-AFF5A2D233F7}"/>
    <dgm:cxn modelId="{A8F065BE-1116-41D8-9711-E55952492A48}" type="presOf" srcId="{8F7B7D28-7674-40F7-8393-C0EA7E4C0F3B}" destId="{593B5A0E-A242-4BCC-8BD9-1560924494B5}" srcOrd="0" destOrd="0" presId="urn:microsoft.com/office/officeart/2005/8/layout/hierarchy1"/>
    <dgm:cxn modelId="{8BC9DAE4-B2FA-4E61-B689-2686B959D173}" type="presOf" srcId="{A2583EBE-B89F-453A-A428-D85BB966B5AB}" destId="{C4A658F4-4241-470A-8294-8863DD2F0410}" srcOrd="0" destOrd="0" presId="urn:microsoft.com/office/officeart/2005/8/layout/hierarchy1"/>
    <dgm:cxn modelId="{354944F1-C890-4300-A1AE-670D2AC5E6D6}" srcId="{38392468-06C6-44EA-9AFA-C82DA50964B2}" destId="{B470CEF4-E91E-41C7-83A1-BF8A4232D844}" srcOrd="0" destOrd="0" parTransId="{A761829A-446A-4911-A354-C8189142A61E}" sibTransId="{2460DB16-63CF-476D-99D6-9CBCED064175}"/>
    <dgm:cxn modelId="{C63C478C-5104-492F-87D4-42B145ED934D}" type="presParOf" srcId="{91D23B04-DAA0-441D-828C-599B7A0447D6}" destId="{5A34B859-B849-41B9-AE14-BC37FB7E45C9}" srcOrd="0" destOrd="0" presId="urn:microsoft.com/office/officeart/2005/8/layout/hierarchy1"/>
    <dgm:cxn modelId="{13E15D4D-5088-413F-90D0-0CE9058E891E}" type="presParOf" srcId="{5A34B859-B849-41B9-AE14-BC37FB7E45C9}" destId="{CDB7D47D-6226-44EE-AB80-43F4D4086DFD}" srcOrd="0" destOrd="0" presId="urn:microsoft.com/office/officeart/2005/8/layout/hierarchy1"/>
    <dgm:cxn modelId="{0670EF4A-D0FD-4A18-9AC9-7BCB60541BB7}" type="presParOf" srcId="{CDB7D47D-6226-44EE-AB80-43F4D4086DFD}" destId="{632E8720-6917-4457-A518-7C5E56E23E26}" srcOrd="0" destOrd="0" presId="urn:microsoft.com/office/officeart/2005/8/layout/hierarchy1"/>
    <dgm:cxn modelId="{A02F98D0-9191-482C-940A-D1D6EEB53051}" type="presParOf" srcId="{CDB7D47D-6226-44EE-AB80-43F4D4086DFD}" destId="{0487FE07-E597-4E0E-BC37-2D14D63A92EB}" srcOrd="1" destOrd="0" presId="urn:microsoft.com/office/officeart/2005/8/layout/hierarchy1"/>
    <dgm:cxn modelId="{8A7C6762-DDC0-408F-87A0-042A458A18DB}" type="presParOf" srcId="{5A34B859-B849-41B9-AE14-BC37FB7E45C9}" destId="{E581396B-F756-46E4-AADF-D0760C1A2DB2}" srcOrd="1" destOrd="0" presId="urn:microsoft.com/office/officeart/2005/8/layout/hierarchy1"/>
    <dgm:cxn modelId="{10733695-94D7-40BF-9A4D-6DC6F5AD7503}" type="presParOf" srcId="{E581396B-F756-46E4-AADF-D0760C1A2DB2}" destId="{98E4D4E1-72AC-4D5C-95EF-1A9AFCC492B1}" srcOrd="0" destOrd="0" presId="urn:microsoft.com/office/officeart/2005/8/layout/hierarchy1"/>
    <dgm:cxn modelId="{98DAF50D-757A-4A30-8490-026E6F6C1798}" type="presParOf" srcId="{E581396B-F756-46E4-AADF-D0760C1A2DB2}" destId="{879CE808-4BD5-4255-8BE7-B4AFCE57C67C}" srcOrd="1" destOrd="0" presId="urn:microsoft.com/office/officeart/2005/8/layout/hierarchy1"/>
    <dgm:cxn modelId="{109FA92B-F69D-4E45-80D5-190546476B00}" type="presParOf" srcId="{879CE808-4BD5-4255-8BE7-B4AFCE57C67C}" destId="{D8AACDE6-1655-4790-9BA2-F56D75638245}" srcOrd="0" destOrd="0" presId="urn:microsoft.com/office/officeart/2005/8/layout/hierarchy1"/>
    <dgm:cxn modelId="{9E5467BE-051C-461F-8324-9C993A568D4D}" type="presParOf" srcId="{D8AACDE6-1655-4790-9BA2-F56D75638245}" destId="{31E32574-48BC-4E62-B0F8-1A1CA8B19746}" srcOrd="0" destOrd="0" presId="urn:microsoft.com/office/officeart/2005/8/layout/hierarchy1"/>
    <dgm:cxn modelId="{C0EADBBA-25FC-44A7-8AB4-14CF58AC7EFC}" type="presParOf" srcId="{D8AACDE6-1655-4790-9BA2-F56D75638245}" destId="{593B5A0E-A242-4BCC-8BD9-1560924494B5}" srcOrd="1" destOrd="0" presId="urn:microsoft.com/office/officeart/2005/8/layout/hierarchy1"/>
    <dgm:cxn modelId="{9D579D56-1412-443E-8E28-58BB32DFB978}" type="presParOf" srcId="{879CE808-4BD5-4255-8BE7-B4AFCE57C67C}" destId="{1EECD3D6-11A2-427E-A3C4-61E8620758D3}" srcOrd="1" destOrd="0" presId="urn:microsoft.com/office/officeart/2005/8/layout/hierarchy1"/>
    <dgm:cxn modelId="{F4EC56AF-0B25-46CA-A2F7-5C54088F508A}" type="presParOf" srcId="{1EECD3D6-11A2-427E-A3C4-61E8620758D3}" destId="{4A597E52-6AB7-473E-8BF1-AF099AED22DB}" srcOrd="0" destOrd="0" presId="urn:microsoft.com/office/officeart/2005/8/layout/hierarchy1"/>
    <dgm:cxn modelId="{C0C08738-65AC-4FF2-8BE9-FF4ADE8D71DF}" type="presParOf" srcId="{1EECD3D6-11A2-427E-A3C4-61E8620758D3}" destId="{63DD8993-9355-4381-903D-3FC97FB150AD}" srcOrd="1" destOrd="0" presId="urn:microsoft.com/office/officeart/2005/8/layout/hierarchy1"/>
    <dgm:cxn modelId="{18D4A0EE-0B59-490D-8B1A-7979EBC1647A}" type="presParOf" srcId="{63DD8993-9355-4381-903D-3FC97FB150AD}" destId="{8AD54781-51A6-4AA3-81E1-57FFC12D319C}" srcOrd="0" destOrd="0" presId="urn:microsoft.com/office/officeart/2005/8/layout/hierarchy1"/>
    <dgm:cxn modelId="{8C223AC5-6AFD-4007-82FE-ACF171127A87}" type="presParOf" srcId="{8AD54781-51A6-4AA3-81E1-57FFC12D319C}" destId="{E961D4EF-F09B-4601-B0EF-CE2D1CF0D34B}" srcOrd="0" destOrd="0" presId="urn:microsoft.com/office/officeart/2005/8/layout/hierarchy1"/>
    <dgm:cxn modelId="{DC19A489-8AF9-41D0-91CC-2473D1E21B84}" type="presParOf" srcId="{8AD54781-51A6-4AA3-81E1-57FFC12D319C}" destId="{D6E6F1E0-D695-4E46-A346-CEFBF3DD1DFB}" srcOrd="1" destOrd="0" presId="urn:microsoft.com/office/officeart/2005/8/layout/hierarchy1"/>
    <dgm:cxn modelId="{D102F599-F14A-4007-B1DD-CF36C00012A7}" type="presParOf" srcId="{63DD8993-9355-4381-903D-3FC97FB150AD}" destId="{A5A0EA96-C864-4462-9FB6-B1599FEF910D}" srcOrd="1" destOrd="0" presId="urn:microsoft.com/office/officeart/2005/8/layout/hierarchy1"/>
    <dgm:cxn modelId="{AB2B5F97-1614-4087-A7C1-08C78C028D98}" type="presParOf" srcId="{E581396B-F756-46E4-AADF-D0760C1A2DB2}" destId="{D4C4A7BD-8029-436D-9E81-020D674FA765}" srcOrd="2" destOrd="0" presId="urn:microsoft.com/office/officeart/2005/8/layout/hierarchy1"/>
    <dgm:cxn modelId="{51B1322F-B0F3-4405-A43D-3244B82DB6BB}" type="presParOf" srcId="{E581396B-F756-46E4-AADF-D0760C1A2DB2}" destId="{01D10B84-497E-4F3C-BC6B-429187CB0428}" srcOrd="3" destOrd="0" presId="urn:microsoft.com/office/officeart/2005/8/layout/hierarchy1"/>
    <dgm:cxn modelId="{28B1F6CB-2A02-4D5D-B12E-782566A09BE2}" type="presParOf" srcId="{01D10B84-497E-4F3C-BC6B-429187CB0428}" destId="{58717065-BCA0-4EFC-9FFC-CA09BB30530D}" srcOrd="0" destOrd="0" presId="urn:microsoft.com/office/officeart/2005/8/layout/hierarchy1"/>
    <dgm:cxn modelId="{56D58F76-4D94-423E-BF65-791DEFD2248E}" type="presParOf" srcId="{58717065-BCA0-4EFC-9FFC-CA09BB30530D}" destId="{683E874B-1EE2-48AB-84A7-2091D11C5355}" srcOrd="0" destOrd="0" presId="urn:microsoft.com/office/officeart/2005/8/layout/hierarchy1"/>
    <dgm:cxn modelId="{200F982E-91D9-4A98-BE88-12BA8D775EBF}" type="presParOf" srcId="{58717065-BCA0-4EFC-9FFC-CA09BB30530D}" destId="{5B0BAC4F-0B6A-4425-8117-6A7608E970E6}" srcOrd="1" destOrd="0" presId="urn:microsoft.com/office/officeart/2005/8/layout/hierarchy1"/>
    <dgm:cxn modelId="{1A37ABD4-ABE2-4C90-B4D6-71D53529BA3C}" type="presParOf" srcId="{01D10B84-497E-4F3C-BC6B-429187CB0428}" destId="{735E9BC5-A4EA-4E8C-8596-CC14E33D5180}" srcOrd="1" destOrd="0" presId="urn:microsoft.com/office/officeart/2005/8/layout/hierarchy1"/>
    <dgm:cxn modelId="{6BF283E9-F3F2-4EB1-87C0-CAC5ACE8E4C0}" type="presParOf" srcId="{735E9BC5-A4EA-4E8C-8596-CC14E33D5180}" destId="{C4A658F4-4241-470A-8294-8863DD2F0410}" srcOrd="0" destOrd="0" presId="urn:microsoft.com/office/officeart/2005/8/layout/hierarchy1"/>
    <dgm:cxn modelId="{BA4D01D9-E650-4F73-9598-996D4473053E}" type="presParOf" srcId="{735E9BC5-A4EA-4E8C-8596-CC14E33D5180}" destId="{FE17B1B2-A183-4A55-B587-D52D93405286}" srcOrd="1" destOrd="0" presId="urn:microsoft.com/office/officeart/2005/8/layout/hierarchy1"/>
    <dgm:cxn modelId="{1A654BDC-D0B7-407D-87C2-5817D6DA2097}" type="presParOf" srcId="{FE17B1B2-A183-4A55-B587-D52D93405286}" destId="{707E2498-71FC-452A-97E1-04B11382D563}" srcOrd="0" destOrd="0" presId="urn:microsoft.com/office/officeart/2005/8/layout/hierarchy1"/>
    <dgm:cxn modelId="{0F61EE61-F459-4166-A6F3-6C591FF6E266}" type="presParOf" srcId="{707E2498-71FC-452A-97E1-04B11382D563}" destId="{EE299792-1B9B-46D2-8CA0-EF8FC3DC7E8D}" srcOrd="0" destOrd="0" presId="urn:microsoft.com/office/officeart/2005/8/layout/hierarchy1"/>
    <dgm:cxn modelId="{DA58FC3F-634B-43E9-AE2D-28905CF5F64D}" type="presParOf" srcId="{707E2498-71FC-452A-97E1-04B11382D563}" destId="{5BFACBAA-111D-4EBA-A3A6-79E879E7A50E}" srcOrd="1" destOrd="0" presId="urn:microsoft.com/office/officeart/2005/8/layout/hierarchy1"/>
    <dgm:cxn modelId="{2627ACDB-2BE9-4B5E-A442-655EF043DBCE}" type="presParOf" srcId="{FE17B1B2-A183-4A55-B587-D52D93405286}" destId="{A948580C-97B2-4EC3-9484-B3F0621B37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A50AF5-878C-4177-A8FD-5D84DE74E59B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EEDFAF34-8FA6-43EB-B412-A19D73C96173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800" dirty="0"/>
            <a:t>أن يكون ساترا لجميع بدنها و عند بعض العلماء ما عدا الوجه و الكفين</a:t>
          </a:r>
          <a:endParaRPr lang="ar-SA" sz="2800" dirty="0"/>
        </a:p>
      </dgm:t>
    </dgm:pt>
    <dgm:pt modelId="{11DBFD74-17E5-4A62-9B6E-F301D3BF4A6D}" type="parTrans" cxnId="{5D22FE4D-2F8A-45D7-A392-70752A0BC410}">
      <dgm:prSet/>
      <dgm:spPr/>
      <dgm:t>
        <a:bodyPr/>
        <a:lstStyle/>
        <a:p>
          <a:pPr rtl="1"/>
          <a:endParaRPr lang="ar-SA" sz="2000"/>
        </a:p>
      </dgm:t>
    </dgm:pt>
    <dgm:pt modelId="{0F2483B1-C929-4608-9876-1F1C32AC1D0D}" type="sibTrans" cxnId="{5D22FE4D-2F8A-45D7-A392-70752A0BC410}">
      <dgm:prSet/>
      <dgm:spPr/>
      <dgm:t>
        <a:bodyPr/>
        <a:lstStyle/>
        <a:p>
          <a:pPr rtl="1"/>
          <a:endParaRPr lang="ar-SA" sz="2000"/>
        </a:p>
      </dgm:t>
    </dgm:pt>
    <dgm:pt modelId="{1FD837C5-A973-482B-9940-5A8DC742CC27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800" dirty="0"/>
            <a:t>ألا يكون الحجاب زينة في نفسه غلا يجوز لبس العباءة الملونة بالوان جذابة أو العباءة المطرزة </a:t>
          </a:r>
          <a:endParaRPr lang="ar-SA" sz="2800" dirty="0"/>
        </a:p>
      </dgm:t>
    </dgm:pt>
    <dgm:pt modelId="{BA359C40-29F9-4BBE-90EC-AB317C221562}" type="parTrans" cxnId="{13677F3A-1BCD-40F0-BE92-378ECAABB0BF}">
      <dgm:prSet/>
      <dgm:spPr/>
      <dgm:t>
        <a:bodyPr/>
        <a:lstStyle/>
        <a:p>
          <a:pPr rtl="1"/>
          <a:endParaRPr lang="ar-SA" sz="2000"/>
        </a:p>
      </dgm:t>
    </dgm:pt>
    <dgm:pt modelId="{4E77F053-CD57-4CCC-9BFC-497D0AEB198A}" type="sibTrans" cxnId="{13677F3A-1BCD-40F0-BE92-378ECAABB0BF}">
      <dgm:prSet/>
      <dgm:spPr/>
      <dgm:t>
        <a:bodyPr/>
        <a:lstStyle/>
        <a:p>
          <a:pPr rtl="1"/>
          <a:endParaRPr lang="ar-SA" sz="2000"/>
        </a:p>
      </dgm:t>
    </dgm:pt>
    <dgm:pt modelId="{613E26FA-1704-4DD4-A28B-B47B91A26682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800" dirty="0"/>
            <a:t>أن يكون الحجاب صفيقا متينا فلا يجوز لبس الحجاب الشفاف</a:t>
          </a:r>
          <a:endParaRPr lang="ar-SA" sz="2800" dirty="0"/>
        </a:p>
      </dgm:t>
    </dgm:pt>
    <dgm:pt modelId="{64ED8BB0-145C-46B7-9B9E-1C9695D187BF}" type="parTrans" cxnId="{BFDAC745-4D95-4BCB-9370-116C20EC1D74}">
      <dgm:prSet/>
      <dgm:spPr/>
      <dgm:t>
        <a:bodyPr/>
        <a:lstStyle/>
        <a:p>
          <a:pPr rtl="1"/>
          <a:endParaRPr lang="ar-SA" sz="2000"/>
        </a:p>
      </dgm:t>
    </dgm:pt>
    <dgm:pt modelId="{917132F4-7C99-4D6E-8D00-1C4E858FF6D0}" type="sibTrans" cxnId="{BFDAC745-4D95-4BCB-9370-116C20EC1D74}">
      <dgm:prSet/>
      <dgm:spPr/>
      <dgm:t>
        <a:bodyPr/>
        <a:lstStyle/>
        <a:p>
          <a:pPr rtl="1"/>
          <a:endParaRPr lang="ar-SA" sz="2000"/>
        </a:p>
      </dgm:t>
    </dgm:pt>
    <dgm:pt modelId="{47868450-519C-41E6-A67C-40774BC1FBAA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800" dirty="0"/>
            <a:t>أن يكون واسعا فضفاضا فلا يجوز لبس الضيق الذي يبين حجم أعضاء الجسم </a:t>
          </a:r>
          <a:endParaRPr lang="ar-SA" sz="2800" dirty="0"/>
        </a:p>
      </dgm:t>
    </dgm:pt>
    <dgm:pt modelId="{47CAC2CC-2FFD-4070-93C5-C964F2698B83}" type="parTrans" cxnId="{30C92B9D-28F8-4E4E-AA13-FC1603990A23}">
      <dgm:prSet/>
      <dgm:spPr/>
      <dgm:t>
        <a:bodyPr/>
        <a:lstStyle/>
        <a:p>
          <a:pPr rtl="1"/>
          <a:endParaRPr lang="ar-SA" sz="2000"/>
        </a:p>
      </dgm:t>
    </dgm:pt>
    <dgm:pt modelId="{8DA97E58-3B3F-4DA7-BEE0-DCB23514A7D6}" type="sibTrans" cxnId="{30C92B9D-28F8-4E4E-AA13-FC1603990A23}">
      <dgm:prSet/>
      <dgm:spPr/>
      <dgm:t>
        <a:bodyPr/>
        <a:lstStyle/>
        <a:p>
          <a:pPr rtl="1"/>
          <a:endParaRPr lang="ar-SA" sz="2000"/>
        </a:p>
      </dgm:t>
    </dgm:pt>
    <dgm:pt modelId="{43EECB02-848D-410D-967C-A745DD391A1F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800" dirty="0"/>
            <a:t>ألا يكون مشابها للباس الرجال</a:t>
          </a:r>
          <a:endParaRPr lang="ar-SA" sz="2800" dirty="0"/>
        </a:p>
      </dgm:t>
    </dgm:pt>
    <dgm:pt modelId="{8BF25B6F-82B5-422A-A7D8-B092823C871E}" type="parTrans" cxnId="{F65646C0-3922-41F9-93C6-1AD292A53DC2}">
      <dgm:prSet/>
      <dgm:spPr/>
      <dgm:t>
        <a:bodyPr/>
        <a:lstStyle/>
        <a:p>
          <a:pPr rtl="1"/>
          <a:endParaRPr lang="ar-SA"/>
        </a:p>
      </dgm:t>
    </dgm:pt>
    <dgm:pt modelId="{0C0FA597-3D7A-46F8-AA15-622FBABD45D4}" type="sibTrans" cxnId="{F65646C0-3922-41F9-93C6-1AD292A53DC2}">
      <dgm:prSet/>
      <dgm:spPr/>
      <dgm:t>
        <a:bodyPr/>
        <a:lstStyle/>
        <a:p>
          <a:pPr rtl="1"/>
          <a:endParaRPr lang="ar-SA"/>
        </a:p>
      </dgm:t>
    </dgm:pt>
    <dgm:pt modelId="{2F728FE6-866C-4C3D-AAD1-CA2A4199C84B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800" dirty="0"/>
            <a:t>ألا تكون الثياب معطرة</a:t>
          </a:r>
          <a:endParaRPr lang="ar-SA" sz="2800" dirty="0"/>
        </a:p>
      </dgm:t>
    </dgm:pt>
    <dgm:pt modelId="{AC949BDC-DD3D-4B56-A1DA-C517D75F5326}" type="parTrans" cxnId="{0D5BA037-6A5A-484A-8C78-E265B2A0B237}">
      <dgm:prSet/>
      <dgm:spPr/>
      <dgm:t>
        <a:bodyPr/>
        <a:lstStyle/>
        <a:p>
          <a:pPr rtl="1"/>
          <a:endParaRPr lang="ar-SA"/>
        </a:p>
      </dgm:t>
    </dgm:pt>
    <dgm:pt modelId="{74A63ADF-C614-43B8-B233-C46CAB826CD5}" type="sibTrans" cxnId="{0D5BA037-6A5A-484A-8C78-E265B2A0B237}">
      <dgm:prSet/>
      <dgm:spPr/>
      <dgm:t>
        <a:bodyPr/>
        <a:lstStyle/>
        <a:p>
          <a:pPr rtl="1"/>
          <a:endParaRPr lang="ar-SA"/>
        </a:p>
      </dgm:t>
    </dgm:pt>
    <dgm:pt modelId="{A5D4CE74-F6D0-4CAB-87C1-FC9C1C1A7792}" type="pres">
      <dgm:prSet presAssocID="{56A50AF5-878C-4177-A8FD-5D84DE74E59B}" presName="linearFlow" presStyleCnt="0">
        <dgm:presLayoutVars>
          <dgm:dir/>
          <dgm:resizeHandles val="exact"/>
        </dgm:presLayoutVars>
      </dgm:prSet>
      <dgm:spPr/>
    </dgm:pt>
    <dgm:pt modelId="{280379F2-A112-4EA5-992B-E497472D4035}" type="pres">
      <dgm:prSet presAssocID="{EEDFAF34-8FA6-43EB-B412-A19D73C96173}" presName="composite" presStyleCnt="0"/>
      <dgm:spPr/>
    </dgm:pt>
    <dgm:pt modelId="{C2780FC7-7931-49B7-BDC6-D126BA91E29E}" type="pres">
      <dgm:prSet presAssocID="{EEDFAF34-8FA6-43EB-B412-A19D73C96173}" presName="imgShp" presStyleLbl="fgImgPlace1" presStyleIdx="0" presStyleCnt="6"/>
      <dgm:spPr>
        <a:solidFill>
          <a:srgbClr val="D8D8D8"/>
        </a:solidFill>
      </dgm:spPr>
    </dgm:pt>
    <dgm:pt modelId="{EB0AEFD4-C873-49FE-A82B-9F3FAB0C2FD8}" type="pres">
      <dgm:prSet presAssocID="{EEDFAF34-8FA6-43EB-B412-A19D73C96173}" presName="txShp" presStyleLbl="node1" presStyleIdx="0" presStyleCnt="6" custLinFactNeighborX="-826" custLinFactNeighborY="-1699">
        <dgm:presLayoutVars>
          <dgm:bulletEnabled val="1"/>
        </dgm:presLayoutVars>
      </dgm:prSet>
      <dgm:spPr/>
    </dgm:pt>
    <dgm:pt modelId="{8A676E0F-5F19-4DBA-8F3D-41BFE6FAAFDB}" type="pres">
      <dgm:prSet presAssocID="{0F2483B1-C929-4608-9876-1F1C32AC1D0D}" presName="spacing" presStyleCnt="0"/>
      <dgm:spPr/>
    </dgm:pt>
    <dgm:pt modelId="{4E0F8093-BD15-4589-9A7A-0DCEC657AF77}" type="pres">
      <dgm:prSet presAssocID="{1FD837C5-A973-482B-9940-5A8DC742CC27}" presName="composite" presStyleCnt="0"/>
      <dgm:spPr/>
    </dgm:pt>
    <dgm:pt modelId="{7014C978-19FD-4063-AA7C-70CA09252350}" type="pres">
      <dgm:prSet presAssocID="{1FD837C5-A973-482B-9940-5A8DC742CC27}" presName="imgShp" presStyleLbl="fgImgPlace1" presStyleIdx="1" presStyleCnt="6"/>
      <dgm:spPr>
        <a:solidFill>
          <a:srgbClr val="E1D1B3"/>
        </a:solidFill>
      </dgm:spPr>
    </dgm:pt>
    <dgm:pt modelId="{3AB2AC2C-CA80-4156-8F5B-FB3452F4E5BF}" type="pres">
      <dgm:prSet presAssocID="{1FD837C5-A973-482B-9940-5A8DC742CC27}" presName="txShp" presStyleLbl="node1" presStyleIdx="1" presStyleCnt="6">
        <dgm:presLayoutVars>
          <dgm:bulletEnabled val="1"/>
        </dgm:presLayoutVars>
      </dgm:prSet>
      <dgm:spPr/>
    </dgm:pt>
    <dgm:pt modelId="{726B82D5-8B2B-4404-8B6D-D592F0CD2920}" type="pres">
      <dgm:prSet presAssocID="{4E77F053-CD57-4CCC-9BFC-497D0AEB198A}" presName="spacing" presStyleCnt="0"/>
      <dgm:spPr/>
    </dgm:pt>
    <dgm:pt modelId="{DE92EA2D-D13D-4C51-ADCC-79761E1658FC}" type="pres">
      <dgm:prSet presAssocID="{613E26FA-1704-4DD4-A28B-B47B91A26682}" presName="composite" presStyleCnt="0"/>
      <dgm:spPr/>
    </dgm:pt>
    <dgm:pt modelId="{4778FDA2-FDDF-4E47-8A7F-63A08910414F}" type="pres">
      <dgm:prSet presAssocID="{613E26FA-1704-4DD4-A28B-B47B91A26682}" presName="imgShp" presStyleLbl="fgImgPlace1" presStyleIdx="2" presStyleCnt="6"/>
      <dgm:spPr>
        <a:solidFill>
          <a:srgbClr val="E8CA8E"/>
        </a:solidFill>
      </dgm:spPr>
    </dgm:pt>
    <dgm:pt modelId="{175013FC-F590-444C-AAED-44A353297801}" type="pres">
      <dgm:prSet presAssocID="{613E26FA-1704-4DD4-A28B-B47B91A26682}" presName="txShp" presStyleLbl="node1" presStyleIdx="2" presStyleCnt="6">
        <dgm:presLayoutVars>
          <dgm:bulletEnabled val="1"/>
        </dgm:presLayoutVars>
      </dgm:prSet>
      <dgm:spPr/>
    </dgm:pt>
    <dgm:pt modelId="{8E64660C-CE58-458F-9D34-20E934AD8669}" type="pres">
      <dgm:prSet presAssocID="{917132F4-7C99-4D6E-8D00-1C4E858FF6D0}" presName="spacing" presStyleCnt="0"/>
      <dgm:spPr/>
    </dgm:pt>
    <dgm:pt modelId="{C97852C4-6196-40B6-A9D6-46590B5B6D0D}" type="pres">
      <dgm:prSet presAssocID="{47868450-519C-41E6-A67C-40774BC1FBAA}" presName="composite" presStyleCnt="0"/>
      <dgm:spPr/>
    </dgm:pt>
    <dgm:pt modelId="{386D18DA-92D2-4467-B2F8-1CCF3514D673}" type="pres">
      <dgm:prSet presAssocID="{47868450-519C-41E6-A67C-40774BC1FBAA}" presName="imgShp" presStyleLbl="fgImgPlace1" presStyleIdx="3" presStyleCnt="6"/>
      <dgm:spPr>
        <a:solidFill>
          <a:srgbClr val="F0C369"/>
        </a:solidFill>
      </dgm:spPr>
    </dgm:pt>
    <dgm:pt modelId="{D2247331-2FCF-4A35-A322-923755F0FA74}" type="pres">
      <dgm:prSet presAssocID="{47868450-519C-41E6-A67C-40774BC1FBAA}" presName="txShp" presStyleLbl="node1" presStyleIdx="3" presStyleCnt="6">
        <dgm:presLayoutVars>
          <dgm:bulletEnabled val="1"/>
        </dgm:presLayoutVars>
      </dgm:prSet>
      <dgm:spPr/>
    </dgm:pt>
    <dgm:pt modelId="{87C571EF-21CC-49EE-8AB6-387E967DAD66}" type="pres">
      <dgm:prSet presAssocID="{8DA97E58-3B3F-4DA7-BEE0-DCB23514A7D6}" presName="spacing" presStyleCnt="0"/>
      <dgm:spPr/>
    </dgm:pt>
    <dgm:pt modelId="{9ADE6051-0A7A-453D-BA92-759A54AA3A19}" type="pres">
      <dgm:prSet presAssocID="{43EECB02-848D-410D-967C-A745DD391A1F}" presName="composite" presStyleCnt="0"/>
      <dgm:spPr/>
    </dgm:pt>
    <dgm:pt modelId="{BE584ABB-6C39-462C-A932-7FBE830B49E0}" type="pres">
      <dgm:prSet presAssocID="{43EECB02-848D-410D-967C-A745DD391A1F}" presName="imgShp" presStyleLbl="fgImgPlace1" presStyleIdx="4" presStyleCnt="6"/>
      <dgm:spPr>
        <a:solidFill>
          <a:srgbClr val="F8BC45"/>
        </a:solidFill>
      </dgm:spPr>
    </dgm:pt>
    <dgm:pt modelId="{B313676B-8978-4E30-9B6F-1F08397615A6}" type="pres">
      <dgm:prSet presAssocID="{43EECB02-848D-410D-967C-A745DD391A1F}" presName="txShp" presStyleLbl="node1" presStyleIdx="4" presStyleCnt="6">
        <dgm:presLayoutVars>
          <dgm:bulletEnabled val="1"/>
        </dgm:presLayoutVars>
      </dgm:prSet>
      <dgm:spPr/>
    </dgm:pt>
    <dgm:pt modelId="{76DD4BF1-D342-4E4F-A8FD-DEC521319441}" type="pres">
      <dgm:prSet presAssocID="{0C0FA597-3D7A-46F8-AA15-622FBABD45D4}" presName="spacing" presStyleCnt="0"/>
      <dgm:spPr/>
    </dgm:pt>
    <dgm:pt modelId="{BC745018-B44E-4F7C-AF55-DD4E19D80F07}" type="pres">
      <dgm:prSet presAssocID="{2F728FE6-866C-4C3D-AAD1-CA2A4199C84B}" presName="composite" presStyleCnt="0"/>
      <dgm:spPr/>
    </dgm:pt>
    <dgm:pt modelId="{0457E748-F00E-4435-96F9-6ED38AA45932}" type="pres">
      <dgm:prSet presAssocID="{2F728FE6-866C-4C3D-AAD1-CA2A4199C84B}" presName="imgShp" presStyleLbl="fgImgPlace1" presStyleIdx="5" presStyleCnt="6"/>
      <dgm:spPr>
        <a:solidFill>
          <a:srgbClr val="FFB520"/>
        </a:solidFill>
      </dgm:spPr>
    </dgm:pt>
    <dgm:pt modelId="{6F58196B-924A-4457-B297-5D3188BABAD7}" type="pres">
      <dgm:prSet presAssocID="{2F728FE6-866C-4C3D-AAD1-CA2A4199C84B}" presName="txShp" presStyleLbl="node1" presStyleIdx="5" presStyleCnt="6">
        <dgm:presLayoutVars>
          <dgm:bulletEnabled val="1"/>
        </dgm:presLayoutVars>
      </dgm:prSet>
      <dgm:spPr/>
    </dgm:pt>
  </dgm:ptLst>
  <dgm:cxnLst>
    <dgm:cxn modelId="{0D5BA037-6A5A-484A-8C78-E265B2A0B237}" srcId="{56A50AF5-878C-4177-A8FD-5D84DE74E59B}" destId="{2F728FE6-866C-4C3D-AAD1-CA2A4199C84B}" srcOrd="5" destOrd="0" parTransId="{AC949BDC-DD3D-4B56-A1DA-C517D75F5326}" sibTransId="{74A63ADF-C614-43B8-B233-C46CAB826CD5}"/>
    <dgm:cxn modelId="{13677F3A-1BCD-40F0-BE92-378ECAABB0BF}" srcId="{56A50AF5-878C-4177-A8FD-5D84DE74E59B}" destId="{1FD837C5-A973-482B-9940-5A8DC742CC27}" srcOrd="1" destOrd="0" parTransId="{BA359C40-29F9-4BBE-90EC-AB317C221562}" sibTransId="{4E77F053-CD57-4CCC-9BFC-497D0AEB198A}"/>
    <dgm:cxn modelId="{0A14A240-065A-4C85-930D-5DBBD7ED139E}" type="presOf" srcId="{47868450-519C-41E6-A67C-40774BC1FBAA}" destId="{D2247331-2FCF-4A35-A322-923755F0FA74}" srcOrd="0" destOrd="0" presId="urn:microsoft.com/office/officeart/2005/8/layout/vList3"/>
    <dgm:cxn modelId="{BFDAC745-4D95-4BCB-9370-116C20EC1D74}" srcId="{56A50AF5-878C-4177-A8FD-5D84DE74E59B}" destId="{613E26FA-1704-4DD4-A28B-B47B91A26682}" srcOrd="2" destOrd="0" parTransId="{64ED8BB0-145C-46B7-9B9E-1C9695D187BF}" sibTransId="{917132F4-7C99-4D6E-8D00-1C4E858FF6D0}"/>
    <dgm:cxn modelId="{FED88F48-E275-4BD3-92AB-BB5CB3AAF31F}" type="presOf" srcId="{1FD837C5-A973-482B-9940-5A8DC742CC27}" destId="{3AB2AC2C-CA80-4156-8F5B-FB3452F4E5BF}" srcOrd="0" destOrd="0" presId="urn:microsoft.com/office/officeart/2005/8/layout/vList3"/>
    <dgm:cxn modelId="{5D22FE4D-2F8A-45D7-A392-70752A0BC410}" srcId="{56A50AF5-878C-4177-A8FD-5D84DE74E59B}" destId="{EEDFAF34-8FA6-43EB-B412-A19D73C96173}" srcOrd="0" destOrd="0" parTransId="{11DBFD74-17E5-4A62-9B6E-F301D3BF4A6D}" sibTransId="{0F2483B1-C929-4608-9876-1F1C32AC1D0D}"/>
    <dgm:cxn modelId="{3E62247E-4440-43FC-96A7-2FF754A898E3}" type="presOf" srcId="{EEDFAF34-8FA6-43EB-B412-A19D73C96173}" destId="{EB0AEFD4-C873-49FE-A82B-9F3FAB0C2FD8}" srcOrd="0" destOrd="0" presId="urn:microsoft.com/office/officeart/2005/8/layout/vList3"/>
    <dgm:cxn modelId="{54019C84-181B-4A00-A5C3-DBA556EA0B9D}" type="presOf" srcId="{2F728FE6-866C-4C3D-AAD1-CA2A4199C84B}" destId="{6F58196B-924A-4457-B297-5D3188BABAD7}" srcOrd="0" destOrd="0" presId="urn:microsoft.com/office/officeart/2005/8/layout/vList3"/>
    <dgm:cxn modelId="{3AF86685-7161-49C2-B974-3303E2709F29}" type="presOf" srcId="{43EECB02-848D-410D-967C-A745DD391A1F}" destId="{B313676B-8978-4E30-9B6F-1F08397615A6}" srcOrd="0" destOrd="0" presId="urn:microsoft.com/office/officeart/2005/8/layout/vList3"/>
    <dgm:cxn modelId="{30C92B9D-28F8-4E4E-AA13-FC1603990A23}" srcId="{56A50AF5-878C-4177-A8FD-5D84DE74E59B}" destId="{47868450-519C-41E6-A67C-40774BC1FBAA}" srcOrd="3" destOrd="0" parTransId="{47CAC2CC-2FFD-4070-93C5-C964F2698B83}" sibTransId="{8DA97E58-3B3F-4DA7-BEE0-DCB23514A7D6}"/>
    <dgm:cxn modelId="{F65646C0-3922-41F9-93C6-1AD292A53DC2}" srcId="{56A50AF5-878C-4177-A8FD-5D84DE74E59B}" destId="{43EECB02-848D-410D-967C-A745DD391A1F}" srcOrd="4" destOrd="0" parTransId="{8BF25B6F-82B5-422A-A7D8-B092823C871E}" sibTransId="{0C0FA597-3D7A-46F8-AA15-622FBABD45D4}"/>
    <dgm:cxn modelId="{D73461C2-DE7C-4D73-80B4-ABEC7DE57FD0}" type="presOf" srcId="{56A50AF5-878C-4177-A8FD-5D84DE74E59B}" destId="{A5D4CE74-F6D0-4CAB-87C1-FC9C1C1A7792}" srcOrd="0" destOrd="0" presId="urn:microsoft.com/office/officeart/2005/8/layout/vList3"/>
    <dgm:cxn modelId="{6B725FC3-9BEE-47FA-ABDF-E20789B75DD4}" type="presOf" srcId="{613E26FA-1704-4DD4-A28B-B47B91A26682}" destId="{175013FC-F590-444C-AAED-44A353297801}" srcOrd="0" destOrd="0" presId="urn:microsoft.com/office/officeart/2005/8/layout/vList3"/>
    <dgm:cxn modelId="{340BF2D8-AD28-4EE3-A060-C234CF4DAE62}" type="presParOf" srcId="{A5D4CE74-F6D0-4CAB-87C1-FC9C1C1A7792}" destId="{280379F2-A112-4EA5-992B-E497472D4035}" srcOrd="0" destOrd="0" presId="urn:microsoft.com/office/officeart/2005/8/layout/vList3"/>
    <dgm:cxn modelId="{ABFDDF7C-504B-4F89-88FB-58897D94ED2A}" type="presParOf" srcId="{280379F2-A112-4EA5-992B-E497472D4035}" destId="{C2780FC7-7931-49B7-BDC6-D126BA91E29E}" srcOrd="0" destOrd="0" presId="urn:microsoft.com/office/officeart/2005/8/layout/vList3"/>
    <dgm:cxn modelId="{8AB64D58-26CC-4C14-A83B-79A4FC76F55A}" type="presParOf" srcId="{280379F2-A112-4EA5-992B-E497472D4035}" destId="{EB0AEFD4-C873-49FE-A82B-9F3FAB0C2FD8}" srcOrd="1" destOrd="0" presId="urn:microsoft.com/office/officeart/2005/8/layout/vList3"/>
    <dgm:cxn modelId="{50B6803A-840E-4FBD-BF28-6FB39C4A847C}" type="presParOf" srcId="{A5D4CE74-F6D0-4CAB-87C1-FC9C1C1A7792}" destId="{8A676E0F-5F19-4DBA-8F3D-41BFE6FAAFDB}" srcOrd="1" destOrd="0" presId="urn:microsoft.com/office/officeart/2005/8/layout/vList3"/>
    <dgm:cxn modelId="{0CA95C9F-B239-4E03-BC40-0F8BB76E7014}" type="presParOf" srcId="{A5D4CE74-F6D0-4CAB-87C1-FC9C1C1A7792}" destId="{4E0F8093-BD15-4589-9A7A-0DCEC657AF77}" srcOrd="2" destOrd="0" presId="urn:microsoft.com/office/officeart/2005/8/layout/vList3"/>
    <dgm:cxn modelId="{9EC3CB97-5097-481E-A775-B0F1C3B8B2EB}" type="presParOf" srcId="{4E0F8093-BD15-4589-9A7A-0DCEC657AF77}" destId="{7014C978-19FD-4063-AA7C-70CA09252350}" srcOrd="0" destOrd="0" presId="urn:microsoft.com/office/officeart/2005/8/layout/vList3"/>
    <dgm:cxn modelId="{CD6ABC5F-2863-4F3D-963F-FF621C9C1393}" type="presParOf" srcId="{4E0F8093-BD15-4589-9A7A-0DCEC657AF77}" destId="{3AB2AC2C-CA80-4156-8F5B-FB3452F4E5BF}" srcOrd="1" destOrd="0" presId="urn:microsoft.com/office/officeart/2005/8/layout/vList3"/>
    <dgm:cxn modelId="{DCE797EB-4F3B-403D-9314-2DA8F494857A}" type="presParOf" srcId="{A5D4CE74-F6D0-4CAB-87C1-FC9C1C1A7792}" destId="{726B82D5-8B2B-4404-8B6D-D592F0CD2920}" srcOrd="3" destOrd="0" presId="urn:microsoft.com/office/officeart/2005/8/layout/vList3"/>
    <dgm:cxn modelId="{6D3E7FDF-806F-460D-8254-88782E4B15F3}" type="presParOf" srcId="{A5D4CE74-F6D0-4CAB-87C1-FC9C1C1A7792}" destId="{DE92EA2D-D13D-4C51-ADCC-79761E1658FC}" srcOrd="4" destOrd="0" presId="urn:microsoft.com/office/officeart/2005/8/layout/vList3"/>
    <dgm:cxn modelId="{F2EA7915-492B-4445-9EA5-7F24956DA3BF}" type="presParOf" srcId="{DE92EA2D-D13D-4C51-ADCC-79761E1658FC}" destId="{4778FDA2-FDDF-4E47-8A7F-63A08910414F}" srcOrd="0" destOrd="0" presId="urn:microsoft.com/office/officeart/2005/8/layout/vList3"/>
    <dgm:cxn modelId="{BBDC571A-1C3A-4243-AC1B-1790D4851581}" type="presParOf" srcId="{DE92EA2D-D13D-4C51-ADCC-79761E1658FC}" destId="{175013FC-F590-444C-AAED-44A353297801}" srcOrd="1" destOrd="0" presId="urn:microsoft.com/office/officeart/2005/8/layout/vList3"/>
    <dgm:cxn modelId="{D28EBDE0-1ACE-4C17-B424-DFD5BB2019AB}" type="presParOf" srcId="{A5D4CE74-F6D0-4CAB-87C1-FC9C1C1A7792}" destId="{8E64660C-CE58-458F-9D34-20E934AD8669}" srcOrd="5" destOrd="0" presId="urn:microsoft.com/office/officeart/2005/8/layout/vList3"/>
    <dgm:cxn modelId="{AA578A43-7DAE-42BE-95B3-8642723409D2}" type="presParOf" srcId="{A5D4CE74-F6D0-4CAB-87C1-FC9C1C1A7792}" destId="{C97852C4-6196-40B6-A9D6-46590B5B6D0D}" srcOrd="6" destOrd="0" presId="urn:microsoft.com/office/officeart/2005/8/layout/vList3"/>
    <dgm:cxn modelId="{B4374F67-0EFE-4167-B6AB-6D661E460584}" type="presParOf" srcId="{C97852C4-6196-40B6-A9D6-46590B5B6D0D}" destId="{386D18DA-92D2-4467-B2F8-1CCF3514D673}" srcOrd="0" destOrd="0" presId="urn:microsoft.com/office/officeart/2005/8/layout/vList3"/>
    <dgm:cxn modelId="{F94D5695-F100-4F4D-BD87-A72CC1963935}" type="presParOf" srcId="{C97852C4-6196-40B6-A9D6-46590B5B6D0D}" destId="{D2247331-2FCF-4A35-A322-923755F0FA74}" srcOrd="1" destOrd="0" presId="urn:microsoft.com/office/officeart/2005/8/layout/vList3"/>
    <dgm:cxn modelId="{5FFD973B-889F-4284-A9E7-F6DDE34AB8C9}" type="presParOf" srcId="{A5D4CE74-F6D0-4CAB-87C1-FC9C1C1A7792}" destId="{87C571EF-21CC-49EE-8AB6-387E967DAD66}" srcOrd="7" destOrd="0" presId="urn:microsoft.com/office/officeart/2005/8/layout/vList3"/>
    <dgm:cxn modelId="{65FB94AE-C579-46B1-BEE5-9379753ADDE3}" type="presParOf" srcId="{A5D4CE74-F6D0-4CAB-87C1-FC9C1C1A7792}" destId="{9ADE6051-0A7A-453D-BA92-759A54AA3A19}" srcOrd="8" destOrd="0" presId="urn:microsoft.com/office/officeart/2005/8/layout/vList3"/>
    <dgm:cxn modelId="{8F44F107-6266-4EF2-A18F-D67FAAC61AE2}" type="presParOf" srcId="{9ADE6051-0A7A-453D-BA92-759A54AA3A19}" destId="{BE584ABB-6C39-462C-A932-7FBE830B49E0}" srcOrd="0" destOrd="0" presId="urn:microsoft.com/office/officeart/2005/8/layout/vList3"/>
    <dgm:cxn modelId="{7BF1A5B8-8F0D-4D27-B910-CC77C3A50EC9}" type="presParOf" srcId="{9ADE6051-0A7A-453D-BA92-759A54AA3A19}" destId="{B313676B-8978-4E30-9B6F-1F08397615A6}" srcOrd="1" destOrd="0" presId="urn:microsoft.com/office/officeart/2005/8/layout/vList3"/>
    <dgm:cxn modelId="{6484B8DE-B828-4AA4-854C-6EE2E9867FC2}" type="presParOf" srcId="{A5D4CE74-F6D0-4CAB-87C1-FC9C1C1A7792}" destId="{76DD4BF1-D342-4E4F-A8FD-DEC521319441}" srcOrd="9" destOrd="0" presId="urn:microsoft.com/office/officeart/2005/8/layout/vList3"/>
    <dgm:cxn modelId="{37CEE2BC-5333-485D-B123-B9FE0ED8C91B}" type="presParOf" srcId="{A5D4CE74-F6D0-4CAB-87C1-FC9C1C1A7792}" destId="{BC745018-B44E-4F7C-AF55-DD4E19D80F07}" srcOrd="10" destOrd="0" presId="urn:microsoft.com/office/officeart/2005/8/layout/vList3"/>
    <dgm:cxn modelId="{97C5E893-9228-4121-9032-0357221A7F47}" type="presParOf" srcId="{BC745018-B44E-4F7C-AF55-DD4E19D80F07}" destId="{0457E748-F00E-4435-96F9-6ED38AA45932}" srcOrd="0" destOrd="0" presId="urn:microsoft.com/office/officeart/2005/8/layout/vList3"/>
    <dgm:cxn modelId="{AA447F36-91A9-4062-A816-D290C3A9B628}" type="presParOf" srcId="{BC745018-B44E-4F7C-AF55-DD4E19D80F07}" destId="{6F58196B-924A-4457-B297-5D3188BABA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A50AF5-878C-4177-A8FD-5D84DE74E59B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EEDFAF34-8FA6-43EB-B412-A19D73C96173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الوضوء من الحدث الأصغر للصلاة و مس المصحف و الطواف</a:t>
          </a:r>
          <a:endParaRPr lang="ar-SA" dirty="0"/>
        </a:p>
      </dgm:t>
    </dgm:pt>
    <dgm:pt modelId="{11DBFD74-17E5-4A62-9B6E-F301D3BF4A6D}" type="parTrans" cxnId="{5D22FE4D-2F8A-45D7-A392-70752A0BC410}">
      <dgm:prSet/>
      <dgm:spPr/>
      <dgm:t>
        <a:bodyPr/>
        <a:lstStyle/>
        <a:p>
          <a:pPr rtl="1"/>
          <a:endParaRPr lang="ar-SA"/>
        </a:p>
      </dgm:t>
    </dgm:pt>
    <dgm:pt modelId="{0F2483B1-C929-4608-9876-1F1C32AC1D0D}" type="sibTrans" cxnId="{5D22FE4D-2F8A-45D7-A392-70752A0BC410}">
      <dgm:prSet/>
      <dgm:spPr/>
      <dgm:t>
        <a:bodyPr/>
        <a:lstStyle/>
        <a:p>
          <a:pPr rtl="1"/>
          <a:endParaRPr lang="ar-SA"/>
        </a:p>
      </dgm:t>
    </dgm:pt>
    <dgm:pt modelId="{1FD837C5-A973-482B-9940-5A8DC742CC27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الغسل من الحدث الأكبر للصلاة ونحوها</a:t>
          </a:r>
          <a:endParaRPr lang="ar-SA" dirty="0"/>
        </a:p>
      </dgm:t>
    </dgm:pt>
    <dgm:pt modelId="{BA359C40-29F9-4BBE-90EC-AB317C221562}" type="parTrans" cxnId="{13677F3A-1BCD-40F0-BE92-378ECAABB0BF}">
      <dgm:prSet/>
      <dgm:spPr/>
      <dgm:t>
        <a:bodyPr/>
        <a:lstStyle/>
        <a:p>
          <a:pPr rtl="1"/>
          <a:endParaRPr lang="ar-SA"/>
        </a:p>
      </dgm:t>
    </dgm:pt>
    <dgm:pt modelId="{4E77F053-CD57-4CCC-9BFC-497D0AEB198A}" type="sibTrans" cxnId="{13677F3A-1BCD-40F0-BE92-378ECAABB0BF}">
      <dgm:prSet/>
      <dgm:spPr/>
      <dgm:t>
        <a:bodyPr/>
        <a:lstStyle/>
        <a:p>
          <a:pPr rtl="1"/>
          <a:endParaRPr lang="ar-SA"/>
        </a:p>
      </dgm:t>
    </dgm:pt>
    <dgm:pt modelId="{A5D4CE74-F6D0-4CAB-87C1-FC9C1C1A7792}" type="pres">
      <dgm:prSet presAssocID="{56A50AF5-878C-4177-A8FD-5D84DE74E59B}" presName="linearFlow" presStyleCnt="0">
        <dgm:presLayoutVars>
          <dgm:dir/>
          <dgm:resizeHandles val="exact"/>
        </dgm:presLayoutVars>
      </dgm:prSet>
      <dgm:spPr/>
    </dgm:pt>
    <dgm:pt modelId="{280379F2-A112-4EA5-992B-E497472D4035}" type="pres">
      <dgm:prSet presAssocID="{EEDFAF34-8FA6-43EB-B412-A19D73C96173}" presName="composite" presStyleCnt="0"/>
      <dgm:spPr/>
    </dgm:pt>
    <dgm:pt modelId="{C2780FC7-7931-49B7-BDC6-D126BA91E29E}" type="pres">
      <dgm:prSet presAssocID="{EEDFAF34-8FA6-43EB-B412-A19D73C96173}" presName="imgShp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0AEFD4-C873-49FE-A82B-9F3FAB0C2FD8}" type="pres">
      <dgm:prSet presAssocID="{EEDFAF34-8FA6-43EB-B412-A19D73C96173}" presName="txShp" presStyleLbl="node1" presStyleIdx="0" presStyleCnt="2">
        <dgm:presLayoutVars>
          <dgm:bulletEnabled val="1"/>
        </dgm:presLayoutVars>
      </dgm:prSet>
      <dgm:spPr/>
    </dgm:pt>
    <dgm:pt modelId="{8A676E0F-5F19-4DBA-8F3D-41BFE6FAAFDB}" type="pres">
      <dgm:prSet presAssocID="{0F2483B1-C929-4608-9876-1F1C32AC1D0D}" presName="spacing" presStyleCnt="0"/>
      <dgm:spPr/>
    </dgm:pt>
    <dgm:pt modelId="{4E0F8093-BD15-4589-9A7A-0DCEC657AF77}" type="pres">
      <dgm:prSet presAssocID="{1FD837C5-A973-482B-9940-5A8DC742CC27}" presName="composite" presStyleCnt="0"/>
      <dgm:spPr/>
    </dgm:pt>
    <dgm:pt modelId="{7014C978-19FD-4063-AA7C-70CA09252350}" type="pres">
      <dgm:prSet presAssocID="{1FD837C5-A973-482B-9940-5A8DC742CC27}" presName="imgShp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B2AC2C-CA80-4156-8F5B-FB3452F4E5BF}" type="pres">
      <dgm:prSet presAssocID="{1FD837C5-A973-482B-9940-5A8DC742CC27}" presName="txShp" presStyleLbl="node1" presStyleIdx="1" presStyleCnt="2">
        <dgm:presLayoutVars>
          <dgm:bulletEnabled val="1"/>
        </dgm:presLayoutVars>
      </dgm:prSet>
      <dgm:spPr/>
    </dgm:pt>
  </dgm:ptLst>
  <dgm:cxnLst>
    <dgm:cxn modelId="{13677F3A-1BCD-40F0-BE92-378ECAABB0BF}" srcId="{56A50AF5-878C-4177-A8FD-5D84DE74E59B}" destId="{1FD837C5-A973-482B-9940-5A8DC742CC27}" srcOrd="1" destOrd="0" parTransId="{BA359C40-29F9-4BBE-90EC-AB317C221562}" sibTransId="{4E77F053-CD57-4CCC-9BFC-497D0AEB198A}"/>
    <dgm:cxn modelId="{FED88F48-E275-4BD3-92AB-BB5CB3AAF31F}" type="presOf" srcId="{1FD837C5-A973-482B-9940-5A8DC742CC27}" destId="{3AB2AC2C-CA80-4156-8F5B-FB3452F4E5BF}" srcOrd="0" destOrd="0" presId="urn:microsoft.com/office/officeart/2005/8/layout/vList3"/>
    <dgm:cxn modelId="{5D22FE4D-2F8A-45D7-A392-70752A0BC410}" srcId="{56A50AF5-878C-4177-A8FD-5D84DE74E59B}" destId="{EEDFAF34-8FA6-43EB-B412-A19D73C96173}" srcOrd="0" destOrd="0" parTransId="{11DBFD74-17E5-4A62-9B6E-F301D3BF4A6D}" sibTransId="{0F2483B1-C929-4608-9876-1F1C32AC1D0D}"/>
    <dgm:cxn modelId="{3E62247E-4440-43FC-96A7-2FF754A898E3}" type="presOf" srcId="{EEDFAF34-8FA6-43EB-B412-A19D73C96173}" destId="{EB0AEFD4-C873-49FE-A82B-9F3FAB0C2FD8}" srcOrd="0" destOrd="0" presId="urn:microsoft.com/office/officeart/2005/8/layout/vList3"/>
    <dgm:cxn modelId="{D73461C2-DE7C-4D73-80B4-ABEC7DE57FD0}" type="presOf" srcId="{56A50AF5-878C-4177-A8FD-5D84DE74E59B}" destId="{A5D4CE74-F6D0-4CAB-87C1-FC9C1C1A7792}" srcOrd="0" destOrd="0" presId="urn:microsoft.com/office/officeart/2005/8/layout/vList3"/>
    <dgm:cxn modelId="{340BF2D8-AD28-4EE3-A060-C234CF4DAE62}" type="presParOf" srcId="{A5D4CE74-F6D0-4CAB-87C1-FC9C1C1A7792}" destId="{280379F2-A112-4EA5-992B-E497472D4035}" srcOrd="0" destOrd="0" presId="urn:microsoft.com/office/officeart/2005/8/layout/vList3"/>
    <dgm:cxn modelId="{ABFDDF7C-504B-4F89-88FB-58897D94ED2A}" type="presParOf" srcId="{280379F2-A112-4EA5-992B-E497472D4035}" destId="{C2780FC7-7931-49B7-BDC6-D126BA91E29E}" srcOrd="0" destOrd="0" presId="urn:microsoft.com/office/officeart/2005/8/layout/vList3"/>
    <dgm:cxn modelId="{8AB64D58-26CC-4C14-A83B-79A4FC76F55A}" type="presParOf" srcId="{280379F2-A112-4EA5-992B-E497472D4035}" destId="{EB0AEFD4-C873-49FE-A82B-9F3FAB0C2FD8}" srcOrd="1" destOrd="0" presId="urn:microsoft.com/office/officeart/2005/8/layout/vList3"/>
    <dgm:cxn modelId="{50B6803A-840E-4FBD-BF28-6FB39C4A847C}" type="presParOf" srcId="{A5D4CE74-F6D0-4CAB-87C1-FC9C1C1A7792}" destId="{8A676E0F-5F19-4DBA-8F3D-41BFE6FAAFDB}" srcOrd="1" destOrd="0" presId="urn:microsoft.com/office/officeart/2005/8/layout/vList3"/>
    <dgm:cxn modelId="{0CA95C9F-B239-4E03-BC40-0F8BB76E7014}" type="presParOf" srcId="{A5D4CE74-F6D0-4CAB-87C1-FC9C1C1A7792}" destId="{4E0F8093-BD15-4589-9A7A-0DCEC657AF77}" srcOrd="2" destOrd="0" presId="urn:microsoft.com/office/officeart/2005/8/layout/vList3"/>
    <dgm:cxn modelId="{9EC3CB97-5097-481E-A775-B0F1C3B8B2EB}" type="presParOf" srcId="{4E0F8093-BD15-4589-9A7A-0DCEC657AF77}" destId="{7014C978-19FD-4063-AA7C-70CA09252350}" srcOrd="0" destOrd="0" presId="urn:microsoft.com/office/officeart/2005/8/layout/vList3"/>
    <dgm:cxn modelId="{CD6ABC5F-2863-4F3D-963F-FF621C9C1393}" type="presParOf" srcId="{4E0F8093-BD15-4589-9A7A-0DCEC657AF77}" destId="{3AB2AC2C-CA80-4156-8F5B-FB3452F4E5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BDC58F-C1F6-4B23-B646-41E52216CE3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21D7381C-F9AC-4B52-87E1-6ACA86395375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5400" dirty="0"/>
            <a:t>موجبات الغسل</a:t>
          </a:r>
          <a:endParaRPr lang="ar-SA" sz="5400" dirty="0"/>
        </a:p>
      </dgm:t>
    </dgm:pt>
    <dgm:pt modelId="{3044F416-A664-41F9-BE1B-18E0479EA1B7}" type="parTrans" cxnId="{25D13E98-89D2-41BB-A35B-30313904CB1B}">
      <dgm:prSet/>
      <dgm:spPr/>
      <dgm:t>
        <a:bodyPr/>
        <a:lstStyle/>
        <a:p>
          <a:pPr rtl="1"/>
          <a:endParaRPr lang="ar-SA"/>
        </a:p>
      </dgm:t>
    </dgm:pt>
    <dgm:pt modelId="{26333293-790F-48FB-A8C0-182209921665}" type="sibTrans" cxnId="{25D13E98-89D2-41BB-A35B-30313904CB1B}">
      <dgm:prSet/>
      <dgm:spPr/>
      <dgm:t>
        <a:bodyPr/>
        <a:lstStyle/>
        <a:p>
          <a:pPr rtl="1"/>
          <a:endParaRPr lang="ar-SA"/>
        </a:p>
      </dgm:t>
    </dgm:pt>
    <dgm:pt modelId="{74DF29CC-041A-4547-B05F-67724E527EB6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خروج المني الدافق</a:t>
          </a:r>
          <a:endParaRPr lang="ar-SA" dirty="0"/>
        </a:p>
      </dgm:t>
    </dgm:pt>
    <dgm:pt modelId="{736241FA-E22E-4E97-ADB3-B6D0015CB198}" type="parTrans" cxnId="{9A8F2BAA-510E-4BEF-86E9-2DE3A9ABC12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A9B263DE-6D32-46D4-92B8-CFBA6F55968C}" type="sibTrans" cxnId="{9A8F2BAA-510E-4BEF-86E9-2DE3A9ABC128}">
      <dgm:prSet/>
      <dgm:spPr/>
      <dgm:t>
        <a:bodyPr/>
        <a:lstStyle/>
        <a:p>
          <a:pPr rtl="1"/>
          <a:endParaRPr lang="ar-SA"/>
        </a:p>
      </dgm:t>
    </dgm:pt>
    <dgm:pt modelId="{D26DCE31-BEF9-453F-ADF5-6F5D6788B2C5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الجماع</a:t>
          </a:r>
          <a:endParaRPr lang="ar-SA" dirty="0"/>
        </a:p>
      </dgm:t>
    </dgm:pt>
    <dgm:pt modelId="{9C82C877-9BC8-4DC7-AD7B-AB1A2424AD53}" type="parTrans" cxnId="{17986990-B739-4C1A-AB86-9D42DCA3A0C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71B09902-1DF7-4FC6-B8F3-59746B153E2F}" type="sibTrans" cxnId="{17986990-B739-4C1A-AB86-9D42DCA3A0CD}">
      <dgm:prSet/>
      <dgm:spPr/>
      <dgm:t>
        <a:bodyPr/>
        <a:lstStyle/>
        <a:p>
          <a:pPr rtl="1"/>
          <a:endParaRPr lang="ar-SA"/>
        </a:p>
      </dgm:t>
    </dgm:pt>
    <dgm:pt modelId="{4D428141-CB3C-4D1C-ABD1-F3AB190604AA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انقطاع دم الحيض أو النفاس عند المرأة</a:t>
          </a:r>
          <a:endParaRPr lang="ar-SA" dirty="0"/>
        </a:p>
      </dgm:t>
    </dgm:pt>
    <dgm:pt modelId="{23F8C016-134B-45BE-B485-5439CD52C6CB}" type="parTrans" cxnId="{EB433CA3-E404-44BE-B7AD-D1E14BD43E6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08A9AC5-9CD2-4D1D-B07C-3417419F1698}" type="sibTrans" cxnId="{EB433CA3-E404-44BE-B7AD-D1E14BD43E69}">
      <dgm:prSet/>
      <dgm:spPr/>
      <dgm:t>
        <a:bodyPr/>
        <a:lstStyle/>
        <a:p>
          <a:pPr rtl="1"/>
          <a:endParaRPr lang="ar-SA"/>
        </a:p>
      </dgm:t>
    </dgm:pt>
    <dgm:pt modelId="{DDD2444C-BC5B-467A-B7CC-D9D07D02BFE2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الموت، فيجب على المسلمين غسل الميت المسلم إلا الشهيد</a:t>
          </a:r>
          <a:endParaRPr lang="ar-SA" dirty="0"/>
        </a:p>
      </dgm:t>
    </dgm:pt>
    <dgm:pt modelId="{2F69FCBB-63F4-4FFA-B6D6-1B333CF2D0BA}" type="parTrans" cxnId="{5A75C3B8-C596-4982-BD7E-5CC30ED1764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98BBBE93-9082-4A80-85A1-B45C8918FA2A}" type="sibTrans" cxnId="{5A75C3B8-C596-4982-BD7E-5CC30ED17649}">
      <dgm:prSet/>
      <dgm:spPr/>
      <dgm:t>
        <a:bodyPr/>
        <a:lstStyle/>
        <a:p>
          <a:pPr rtl="1"/>
          <a:endParaRPr lang="ar-SA"/>
        </a:p>
      </dgm:t>
    </dgm:pt>
    <dgm:pt modelId="{6886B4EF-74E8-4DD4-9AFE-BEA6802A22EA}" type="pres">
      <dgm:prSet presAssocID="{64BDC58F-C1F6-4B23-B646-41E52216CE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33B2F9-9A4C-420B-A39A-3177ADD5F648}" type="pres">
      <dgm:prSet presAssocID="{21D7381C-F9AC-4B52-87E1-6ACA86395375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D32AFCE-A511-4B71-8602-A3A7E0DF682E}" type="pres">
      <dgm:prSet presAssocID="{21D7381C-F9AC-4B52-87E1-6ACA86395375}" presName="rootComposit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01A5288-C2C9-4F05-B5DF-BA6B32C83F4B}" type="pres">
      <dgm:prSet presAssocID="{21D7381C-F9AC-4B52-87E1-6ACA86395375}" presName="rootText1" presStyleLbl="node0" presStyleIdx="0" presStyleCnt="1">
        <dgm:presLayoutVars>
          <dgm:chPref val="3"/>
        </dgm:presLayoutVars>
      </dgm:prSet>
      <dgm:spPr/>
    </dgm:pt>
    <dgm:pt modelId="{7577B10A-429D-422C-AA12-AFDC9BBC5B8B}" type="pres">
      <dgm:prSet presAssocID="{21D7381C-F9AC-4B52-87E1-6ACA86395375}" presName="rootConnector1" presStyleLbl="node1" presStyleIdx="0" presStyleCnt="0"/>
      <dgm:spPr/>
    </dgm:pt>
    <dgm:pt modelId="{F5F7463F-7AD7-47C2-8828-B78C264A2923}" type="pres">
      <dgm:prSet presAssocID="{21D7381C-F9AC-4B52-87E1-6ACA86395375}" presName="hierChild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8A7BEE9-E0D7-4FF0-9726-30E3C4AEC27D}" type="pres">
      <dgm:prSet presAssocID="{736241FA-E22E-4E97-ADB3-B6D0015CB198}" presName="Name64" presStyleLbl="parChTrans1D2" presStyleIdx="0" presStyleCnt="4"/>
      <dgm:spPr/>
    </dgm:pt>
    <dgm:pt modelId="{42EB9570-171A-46D3-974A-3930831DB86F}" type="pres">
      <dgm:prSet presAssocID="{74DF29CC-041A-4547-B05F-67724E527EB6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5134631-F290-43DD-8613-880DB66B12F0}" type="pres">
      <dgm:prSet presAssocID="{74DF29CC-041A-4547-B05F-67724E527EB6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E93FCC6-C227-4875-AE80-CEF9B889C5D0}" type="pres">
      <dgm:prSet presAssocID="{74DF29CC-041A-4547-B05F-67724E527EB6}" presName="rootText" presStyleLbl="node2" presStyleIdx="0" presStyleCnt="4">
        <dgm:presLayoutVars>
          <dgm:chPref val="3"/>
        </dgm:presLayoutVars>
      </dgm:prSet>
      <dgm:spPr/>
    </dgm:pt>
    <dgm:pt modelId="{EDA90868-EB63-4716-81AE-34DABF0DAFDA}" type="pres">
      <dgm:prSet presAssocID="{74DF29CC-041A-4547-B05F-67724E527EB6}" presName="rootConnector" presStyleLbl="node2" presStyleIdx="0" presStyleCnt="4"/>
      <dgm:spPr/>
    </dgm:pt>
    <dgm:pt modelId="{88B47E11-0071-427E-8C62-FDCB26D11D96}" type="pres">
      <dgm:prSet presAssocID="{74DF29CC-041A-4547-B05F-67724E527EB6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F6DF412-1E34-494B-9BDA-A0A1CB67DDB7}" type="pres">
      <dgm:prSet presAssocID="{74DF29CC-041A-4547-B05F-67724E527EB6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81F0455-3C9F-48B5-9EA4-FD5E95AE1479}" type="pres">
      <dgm:prSet presAssocID="{9C82C877-9BC8-4DC7-AD7B-AB1A2424AD53}" presName="Name64" presStyleLbl="parChTrans1D2" presStyleIdx="1" presStyleCnt="4"/>
      <dgm:spPr/>
    </dgm:pt>
    <dgm:pt modelId="{7A5EF361-1AA1-4459-86F6-0EFD3B64A722}" type="pres">
      <dgm:prSet presAssocID="{D26DCE31-BEF9-453F-ADF5-6F5D6788B2C5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8698E77-C50A-4D7F-B0DF-712954F7F14C}" type="pres">
      <dgm:prSet presAssocID="{D26DCE31-BEF9-453F-ADF5-6F5D6788B2C5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5D60D82-B49C-4EAC-A2A5-F584101C826E}" type="pres">
      <dgm:prSet presAssocID="{D26DCE31-BEF9-453F-ADF5-6F5D6788B2C5}" presName="rootText" presStyleLbl="node2" presStyleIdx="1" presStyleCnt="4">
        <dgm:presLayoutVars>
          <dgm:chPref val="3"/>
        </dgm:presLayoutVars>
      </dgm:prSet>
      <dgm:spPr/>
    </dgm:pt>
    <dgm:pt modelId="{9D8719C9-74CF-45C5-BBBC-90D844F4BE89}" type="pres">
      <dgm:prSet presAssocID="{D26DCE31-BEF9-453F-ADF5-6F5D6788B2C5}" presName="rootConnector" presStyleLbl="node2" presStyleIdx="1" presStyleCnt="4"/>
      <dgm:spPr/>
    </dgm:pt>
    <dgm:pt modelId="{E56FDC09-8A3D-4B43-8C5E-3016FF9DA9BA}" type="pres">
      <dgm:prSet presAssocID="{D26DCE31-BEF9-453F-ADF5-6F5D6788B2C5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8709ED8-E52C-41DF-AB61-FD51A9915973}" type="pres">
      <dgm:prSet presAssocID="{D26DCE31-BEF9-453F-ADF5-6F5D6788B2C5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CB6568B-A6EF-4F4F-BE89-ADBB5393F688}" type="pres">
      <dgm:prSet presAssocID="{23F8C016-134B-45BE-B485-5439CD52C6CB}" presName="Name64" presStyleLbl="parChTrans1D2" presStyleIdx="2" presStyleCnt="4"/>
      <dgm:spPr/>
    </dgm:pt>
    <dgm:pt modelId="{E7AF8897-4FA9-47BE-ABE2-E934AFD2F56D}" type="pres">
      <dgm:prSet presAssocID="{4D428141-CB3C-4D1C-ABD1-F3AB190604AA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401A0F5-F2B5-490E-A82E-C7104E210FBD}" type="pres">
      <dgm:prSet presAssocID="{4D428141-CB3C-4D1C-ABD1-F3AB190604AA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3ACD1A1-2CFD-4944-9A5D-8CFCE0B29676}" type="pres">
      <dgm:prSet presAssocID="{4D428141-CB3C-4D1C-ABD1-F3AB190604AA}" presName="rootText" presStyleLbl="node2" presStyleIdx="2" presStyleCnt="4">
        <dgm:presLayoutVars>
          <dgm:chPref val="3"/>
        </dgm:presLayoutVars>
      </dgm:prSet>
      <dgm:spPr/>
    </dgm:pt>
    <dgm:pt modelId="{C785E3EE-7154-4B68-998B-B674066DAAED}" type="pres">
      <dgm:prSet presAssocID="{4D428141-CB3C-4D1C-ABD1-F3AB190604AA}" presName="rootConnector" presStyleLbl="node2" presStyleIdx="2" presStyleCnt="4"/>
      <dgm:spPr/>
    </dgm:pt>
    <dgm:pt modelId="{F48981D5-769C-44E6-AB98-0ACBAC98D704}" type="pres">
      <dgm:prSet presAssocID="{4D428141-CB3C-4D1C-ABD1-F3AB190604AA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10F9A98-E7DB-4C67-8EC3-FE06E2EB90B4}" type="pres">
      <dgm:prSet presAssocID="{4D428141-CB3C-4D1C-ABD1-F3AB190604AA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EE75044-1CAF-4AF7-B376-3C96F7A74CC6}" type="pres">
      <dgm:prSet presAssocID="{2F69FCBB-63F4-4FFA-B6D6-1B333CF2D0BA}" presName="Name64" presStyleLbl="parChTrans1D2" presStyleIdx="3" presStyleCnt="4"/>
      <dgm:spPr/>
    </dgm:pt>
    <dgm:pt modelId="{DC59BC61-C9A6-4F3B-A53B-9D0B0D6319A1}" type="pres">
      <dgm:prSet presAssocID="{DDD2444C-BC5B-467A-B7CC-D9D07D02BFE2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E5A0395-B993-4479-AF97-4D60768074DA}" type="pres">
      <dgm:prSet presAssocID="{DDD2444C-BC5B-467A-B7CC-D9D07D02BFE2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A34693F-3100-4D22-A2F1-7E2A9906BAAF}" type="pres">
      <dgm:prSet presAssocID="{DDD2444C-BC5B-467A-B7CC-D9D07D02BFE2}" presName="rootText" presStyleLbl="node2" presStyleIdx="3" presStyleCnt="4">
        <dgm:presLayoutVars>
          <dgm:chPref val="3"/>
        </dgm:presLayoutVars>
      </dgm:prSet>
      <dgm:spPr/>
    </dgm:pt>
    <dgm:pt modelId="{44700761-874B-4FE5-A3CF-47BB0A3F706A}" type="pres">
      <dgm:prSet presAssocID="{DDD2444C-BC5B-467A-B7CC-D9D07D02BFE2}" presName="rootConnector" presStyleLbl="node2" presStyleIdx="3" presStyleCnt="4"/>
      <dgm:spPr/>
    </dgm:pt>
    <dgm:pt modelId="{E9D1E1E2-B62E-4ACD-9CAC-1999389A2C68}" type="pres">
      <dgm:prSet presAssocID="{DDD2444C-BC5B-467A-B7CC-D9D07D02BFE2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AF23322-635D-47EA-9FE5-D80E392B69F1}" type="pres">
      <dgm:prSet presAssocID="{DDD2444C-BC5B-467A-B7CC-D9D07D02BFE2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2E4610B-EAF1-4A3C-96DD-A3F2FAB308C9}" type="pres">
      <dgm:prSet presAssocID="{21D7381C-F9AC-4B52-87E1-6ACA86395375}" presName="hierChild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4D76C524-7800-4D14-8BE8-E230DC868839}" type="presOf" srcId="{21D7381C-F9AC-4B52-87E1-6ACA86395375}" destId="{7577B10A-429D-422C-AA12-AFDC9BBC5B8B}" srcOrd="1" destOrd="0" presId="urn:microsoft.com/office/officeart/2009/3/layout/HorizontalOrganizationChart"/>
    <dgm:cxn modelId="{E13F152E-8FFE-4CA7-8B3C-E2DE26BEB947}" type="presOf" srcId="{DDD2444C-BC5B-467A-B7CC-D9D07D02BFE2}" destId="{CA34693F-3100-4D22-A2F1-7E2A9906BAAF}" srcOrd="0" destOrd="0" presId="urn:microsoft.com/office/officeart/2009/3/layout/HorizontalOrganizationChart"/>
    <dgm:cxn modelId="{90625777-8F1B-4B79-BD40-C08378FDACBF}" type="presOf" srcId="{D26DCE31-BEF9-453F-ADF5-6F5D6788B2C5}" destId="{9D8719C9-74CF-45C5-BBBC-90D844F4BE89}" srcOrd="1" destOrd="0" presId="urn:microsoft.com/office/officeart/2009/3/layout/HorizontalOrganizationChart"/>
    <dgm:cxn modelId="{17986990-B739-4C1A-AB86-9D42DCA3A0CD}" srcId="{21D7381C-F9AC-4B52-87E1-6ACA86395375}" destId="{D26DCE31-BEF9-453F-ADF5-6F5D6788B2C5}" srcOrd="1" destOrd="0" parTransId="{9C82C877-9BC8-4DC7-AD7B-AB1A2424AD53}" sibTransId="{71B09902-1DF7-4FC6-B8F3-59746B153E2F}"/>
    <dgm:cxn modelId="{7B170798-E077-4D81-BBE1-ECD738E1ECAE}" type="presOf" srcId="{74DF29CC-041A-4547-B05F-67724E527EB6}" destId="{EDA90868-EB63-4716-81AE-34DABF0DAFDA}" srcOrd="1" destOrd="0" presId="urn:microsoft.com/office/officeart/2009/3/layout/HorizontalOrganizationChart"/>
    <dgm:cxn modelId="{25D13E98-89D2-41BB-A35B-30313904CB1B}" srcId="{64BDC58F-C1F6-4B23-B646-41E52216CE32}" destId="{21D7381C-F9AC-4B52-87E1-6ACA86395375}" srcOrd="0" destOrd="0" parTransId="{3044F416-A664-41F9-BE1B-18E0479EA1B7}" sibTransId="{26333293-790F-48FB-A8C0-182209921665}"/>
    <dgm:cxn modelId="{5A172D9A-FF6B-453E-ADE4-DD8C408D0C54}" type="presOf" srcId="{74DF29CC-041A-4547-B05F-67724E527EB6}" destId="{7E93FCC6-C227-4875-AE80-CEF9B889C5D0}" srcOrd="0" destOrd="0" presId="urn:microsoft.com/office/officeart/2009/3/layout/HorizontalOrganizationChart"/>
    <dgm:cxn modelId="{90C0599A-0F19-4092-91E2-F22EB8E0A6B8}" type="presOf" srcId="{21D7381C-F9AC-4B52-87E1-6ACA86395375}" destId="{201A5288-C2C9-4F05-B5DF-BA6B32C83F4B}" srcOrd="0" destOrd="0" presId="urn:microsoft.com/office/officeart/2009/3/layout/HorizontalOrganizationChart"/>
    <dgm:cxn modelId="{EB433CA3-E404-44BE-B7AD-D1E14BD43E69}" srcId="{21D7381C-F9AC-4B52-87E1-6ACA86395375}" destId="{4D428141-CB3C-4D1C-ABD1-F3AB190604AA}" srcOrd="2" destOrd="0" parTransId="{23F8C016-134B-45BE-B485-5439CD52C6CB}" sibTransId="{F08A9AC5-9CD2-4D1D-B07C-3417419F1698}"/>
    <dgm:cxn modelId="{617379A7-533A-40ED-8933-42ED037A6754}" type="presOf" srcId="{DDD2444C-BC5B-467A-B7CC-D9D07D02BFE2}" destId="{44700761-874B-4FE5-A3CF-47BB0A3F706A}" srcOrd="1" destOrd="0" presId="urn:microsoft.com/office/officeart/2009/3/layout/HorizontalOrganizationChart"/>
    <dgm:cxn modelId="{9A8F2BAA-510E-4BEF-86E9-2DE3A9ABC128}" srcId="{21D7381C-F9AC-4B52-87E1-6ACA86395375}" destId="{74DF29CC-041A-4547-B05F-67724E527EB6}" srcOrd="0" destOrd="0" parTransId="{736241FA-E22E-4E97-ADB3-B6D0015CB198}" sibTransId="{A9B263DE-6D32-46D4-92B8-CFBA6F55968C}"/>
    <dgm:cxn modelId="{6FB973AD-0F02-4767-9668-E7F098EB6568}" type="presOf" srcId="{D26DCE31-BEF9-453F-ADF5-6F5D6788B2C5}" destId="{75D60D82-B49C-4EAC-A2A5-F584101C826E}" srcOrd="0" destOrd="0" presId="urn:microsoft.com/office/officeart/2009/3/layout/HorizontalOrganizationChart"/>
    <dgm:cxn modelId="{D28B24AF-C150-4B1E-AB8F-4BD72C8975B0}" type="presOf" srcId="{4D428141-CB3C-4D1C-ABD1-F3AB190604AA}" destId="{23ACD1A1-2CFD-4944-9A5D-8CFCE0B29676}" srcOrd="0" destOrd="0" presId="urn:microsoft.com/office/officeart/2009/3/layout/HorizontalOrganizationChart"/>
    <dgm:cxn modelId="{322A15B6-8B35-4AE0-8078-21A36E44E483}" type="presOf" srcId="{64BDC58F-C1F6-4B23-B646-41E52216CE32}" destId="{6886B4EF-74E8-4DD4-9AFE-BEA6802A22EA}" srcOrd="0" destOrd="0" presId="urn:microsoft.com/office/officeart/2009/3/layout/HorizontalOrganizationChart"/>
    <dgm:cxn modelId="{5A75C3B8-C596-4982-BD7E-5CC30ED17649}" srcId="{21D7381C-F9AC-4B52-87E1-6ACA86395375}" destId="{DDD2444C-BC5B-467A-B7CC-D9D07D02BFE2}" srcOrd="3" destOrd="0" parTransId="{2F69FCBB-63F4-4FFA-B6D6-1B333CF2D0BA}" sibTransId="{98BBBE93-9082-4A80-85A1-B45C8918FA2A}"/>
    <dgm:cxn modelId="{E92639BB-E75B-4997-B46D-AA5A59283E69}" type="presOf" srcId="{4D428141-CB3C-4D1C-ABD1-F3AB190604AA}" destId="{C785E3EE-7154-4B68-998B-B674066DAAED}" srcOrd="1" destOrd="0" presId="urn:microsoft.com/office/officeart/2009/3/layout/HorizontalOrganizationChart"/>
    <dgm:cxn modelId="{7FFA06DA-0A39-4801-AC65-76C03EF75FED}" type="presOf" srcId="{9C82C877-9BC8-4DC7-AD7B-AB1A2424AD53}" destId="{281F0455-3C9F-48B5-9EA4-FD5E95AE1479}" srcOrd="0" destOrd="0" presId="urn:microsoft.com/office/officeart/2009/3/layout/HorizontalOrganizationChart"/>
    <dgm:cxn modelId="{E51394E3-6D90-406E-A320-FF9C64BB4235}" type="presOf" srcId="{2F69FCBB-63F4-4FFA-B6D6-1B333CF2D0BA}" destId="{AEE75044-1CAF-4AF7-B376-3C96F7A74CC6}" srcOrd="0" destOrd="0" presId="urn:microsoft.com/office/officeart/2009/3/layout/HorizontalOrganizationChart"/>
    <dgm:cxn modelId="{F3D59AFE-8DC9-4366-B682-B92250E7307F}" type="presOf" srcId="{736241FA-E22E-4E97-ADB3-B6D0015CB198}" destId="{E8A7BEE9-E0D7-4FF0-9726-30E3C4AEC27D}" srcOrd="0" destOrd="0" presId="urn:microsoft.com/office/officeart/2009/3/layout/HorizontalOrganizationChart"/>
    <dgm:cxn modelId="{5B36A8FE-E44A-4020-A3D9-213D8F1FD353}" type="presOf" srcId="{23F8C016-134B-45BE-B485-5439CD52C6CB}" destId="{ACB6568B-A6EF-4F4F-BE89-ADBB5393F688}" srcOrd="0" destOrd="0" presId="urn:microsoft.com/office/officeart/2009/3/layout/HorizontalOrganizationChart"/>
    <dgm:cxn modelId="{2C55FC09-2519-4DE3-81B4-E62C84760B40}" type="presParOf" srcId="{6886B4EF-74E8-4DD4-9AFE-BEA6802A22EA}" destId="{CC33B2F9-9A4C-420B-A39A-3177ADD5F648}" srcOrd="0" destOrd="0" presId="urn:microsoft.com/office/officeart/2009/3/layout/HorizontalOrganizationChart"/>
    <dgm:cxn modelId="{23C0AFBD-E71E-4F62-B763-154AD83459C6}" type="presParOf" srcId="{CC33B2F9-9A4C-420B-A39A-3177ADD5F648}" destId="{FD32AFCE-A511-4B71-8602-A3A7E0DF682E}" srcOrd="0" destOrd="0" presId="urn:microsoft.com/office/officeart/2009/3/layout/HorizontalOrganizationChart"/>
    <dgm:cxn modelId="{D8887059-7BD2-4771-8E21-FB1A2B8D8528}" type="presParOf" srcId="{FD32AFCE-A511-4B71-8602-A3A7E0DF682E}" destId="{201A5288-C2C9-4F05-B5DF-BA6B32C83F4B}" srcOrd="0" destOrd="0" presId="urn:microsoft.com/office/officeart/2009/3/layout/HorizontalOrganizationChart"/>
    <dgm:cxn modelId="{C4FF4B70-A0F9-4EB1-ADF3-9C1A30AC15E4}" type="presParOf" srcId="{FD32AFCE-A511-4B71-8602-A3A7E0DF682E}" destId="{7577B10A-429D-422C-AA12-AFDC9BBC5B8B}" srcOrd="1" destOrd="0" presId="urn:microsoft.com/office/officeart/2009/3/layout/HorizontalOrganizationChart"/>
    <dgm:cxn modelId="{57D687C5-78BE-45CB-97CB-7BFA0AB9A269}" type="presParOf" srcId="{CC33B2F9-9A4C-420B-A39A-3177ADD5F648}" destId="{F5F7463F-7AD7-47C2-8828-B78C264A2923}" srcOrd="1" destOrd="0" presId="urn:microsoft.com/office/officeart/2009/3/layout/HorizontalOrganizationChart"/>
    <dgm:cxn modelId="{E3D1A4A7-BB27-4F80-A2F0-E120F45B5577}" type="presParOf" srcId="{F5F7463F-7AD7-47C2-8828-B78C264A2923}" destId="{E8A7BEE9-E0D7-4FF0-9726-30E3C4AEC27D}" srcOrd="0" destOrd="0" presId="urn:microsoft.com/office/officeart/2009/3/layout/HorizontalOrganizationChart"/>
    <dgm:cxn modelId="{FBD8B9FA-85D0-43B6-85F4-358C870B9F09}" type="presParOf" srcId="{F5F7463F-7AD7-47C2-8828-B78C264A2923}" destId="{42EB9570-171A-46D3-974A-3930831DB86F}" srcOrd="1" destOrd="0" presId="urn:microsoft.com/office/officeart/2009/3/layout/HorizontalOrganizationChart"/>
    <dgm:cxn modelId="{0D4E6376-802A-4AC4-8751-A67D56723576}" type="presParOf" srcId="{42EB9570-171A-46D3-974A-3930831DB86F}" destId="{65134631-F290-43DD-8613-880DB66B12F0}" srcOrd="0" destOrd="0" presId="urn:microsoft.com/office/officeart/2009/3/layout/HorizontalOrganizationChart"/>
    <dgm:cxn modelId="{147BB114-5D4B-4178-A02F-9790DACE7E84}" type="presParOf" srcId="{65134631-F290-43DD-8613-880DB66B12F0}" destId="{7E93FCC6-C227-4875-AE80-CEF9B889C5D0}" srcOrd="0" destOrd="0" presId="urn:microsoft.com/office/officeart/2009/3/layout/HorizontalOrganizationChart"/>
    <dgm:cxn modelId="{60C5128D-004C-4150-8D88-1A980B8D036E}" type="presParOf" srcId="{65134631-F290-43DD-8613-880DB66B12F0}" destId="{EDA90868-EB63-4716-81AE-34DABF0DAFDA}" srcOrd="1" destOrd="0" presId="urn:microsoft.com/office/officeart/2009/3/layout/HorizontalOrganizationChart"/>
    <dgm:cxn modelId="{547CAA4E-F3B5-47C6-A440-67120FE73417}" type="presParOf" srcId="{42EB9570-171A-46D3-974A-3930831DB86F}" destId="{88B47E11-0071-427E-8C62-FDCB26D11D96}" srcOrd="1" destOrd="0" presId="urn:microsoft.com/office/officeart/2009/3/layout/HorizontalOrganizationChart"/>
    <dgm:cxn modelId="{8DABF03A-0DAA-499B-A37A-36C824DDDE4E}" type="presParOf" srcId="{42EB9570-171A-46D3-974A-3930831DB86F}" destId="{7F6DF412-1E34-494B-9BDA-A0A1CB67DDB7}" srcOrd="2" destOrd="0" presId="urn:microsoft.com/office/officeart/2009/3/layout/HorizontalOrganizationChart"/>
    <dgm:cxn modelId="{FD024F2F-A92A-4135-BA19-2685647D6E7D}" type="presParOf" srcId="{F5F7463F-7AD7-47C2-8828-B78C264A2923}" destId="{281F0455-3C9F-48B5-9EA4-FD5E95AE1479}" srcOrd="2" destOrd="0" presId="urn:microsoft.com/office/officeart/2009/3/layout/HorizontalOrganizationChart"/>
    <dgm:cxn modelId="{E74A80BF-DB62-4B55-B3BB-A62A4C777DBE}" type="presParOf" srcId="{F5F7463F-7AD7-47C2-8828-B78C264A2923}" destId="{7A5EF361-1AA1-4459-86F6-0EFD3B64A722}" srcOrd="3" destOrd="0" presId="urn:microsoft.com/office/officeart/2009/3/layout/HorizontalOrganizationChart"/>
    <dgm:cxn modelId="{E4AC8141-FC9A-4752-B5E8-62566BE67AB6}" type="presParOf" srcId="{7A5EF361-1AA1-4459-86F6-0EFD3B64A722}" destId="{F8698E77-C50A-4D7F-B0DF-712954F7F14C}" srcOrd="0" destOrd="0" presId="urn:microsoft.com/office/officeart/2009/3/layout/HorizontalOrganizationChart"/>
    <dgm:cxn modelId="{9C9801C4-0BDB-4BDD-BEBB-C26412177A72}" type="presParOf" srcId="{F8698E77-C50A-4D7F-B0DF-712954F7F14C}" destId="{75D60D82-B49C-4EAC-A2A5-F584101C826E}" srcOrd="0" destOrd="0" presId="urn:microsoft.com/office/officeart/2009/3/layout/HorizontalOrganizationChart"/>
    <dgm:cxn modelId="{E65D997F-A97E-4C48-9D28-3BAEAAF994EC}" type="presParOf" srcId="{F8698E77-C50A-4D7F-B0DF-712954F7F14C}" destId="{9D8719C9-74CF-45C5-BBBC-90D844F4BE89}" srcOrd="1" destOrd="0" presId="urn:microsoft.com/office/officeart/2009/3/layout/HorizontalOrganizationChart"/>
    <dgm:cxn modelId="{C64FBCBC-C554-41B3-90B0-517180EE9EE5}" type="presParOf" srcId="{7A5EF361-1AA1-4459-86F6-0EFD3B64A722}" destId="{E56FDC09-8A3D-4B43-8C5E-3016FF9DA9BA}" srcOrd="1" destOrd="0" presId="urn:microsoft.com/office/officeart/2009/3/layout/HorizontalOrganizationChart"/>
    <dgm:cxn modelId="{E587B632-1600-4675-8E7E-E568C9196169}" type="presParOf" srcId="{7A5EF361-1AA1-4459-86F6-0EFD3B64A722}" destId="{88709ED8-E52C-41DF-AB61-FD51A9915973}" srcOrd="2" destOrd="0" presId="urn:microsoft.com/office/officeart/2009/3/layout/HorizontalOrganizationChart"/>
    <dgm:cxn modelId="{DCCB9F97-0FE0-4563-9449-6F16481788C6}" type="presParOf" srcId="{F5F7463F-7AD7-47C2-8828-B78C264A2923}" destId="{ACB6568B-A6EF-4F4F-BE89-ADBB5393F688}" srcOrd="4" destOrd="0" presId="urn:microsoft.com/office/officeart/2009/3/layout/HorizontalOrganizationChart"/>
    <dgm:cxn modelId="{4FA8437D-587A-4B30-84CB-F65BD6C03194}" type="presParOf" srcId="{F5F7463F-7AD7-47C2-8828-B78C264A2923}" destId="{E7AF8897-4FA9-47BE-ABE2-E934AFD2F56D}" srcOrd="5" destOrd="0" presId="urn:microsoft.com/office/officeart/2009/3/layout/HorizontalOrganizationChart"/>
    <dgm:cxn modelId="{3BA3AA01-BE8B-42E7-B536-2BBEC515DCC6}" type="presParOf" srcId="{E7AF8897-4FA9-47BE-ABE2-E934AFD2F56D}" destId="{5401A0F5-F2B5-490E-A82E-C7104E210FBD}" srcOrd="0" destOrd="0" presId="urn:microsoft.com/office/officeart/2009/3/layout/HorizontalOrganizationChart"/>
    <dgm:cxn modelId="{75812182-0EE3-426A-972F-7E0D928E81EE}" type="presParOf" srcId="{5401A0F5-F2B5-490E-A82E-C7104E210FBD}" destId="{23ACD1A1-2CFD-4944-9A5D-8CFCE0B29676}" srcOrd="0" destOrd="0" presId="urn:microsoft.com/office/officeart/2009/3/layout/HorizontalOrganizationChart"/>
    <dgm:cxn modelId="{1A66C1F3-3BAE-467A-8F5D-0423C3BAB4A3}" type="presParOf" srcId="{5401A0F5-F2B5-490E-A82E-C7104E210FBD}" destId="{C785E3EE-7154-4B68-998B-B674066DAAED}" srcOrd="1" destOrd="0" presId="urn:microsoft.com/office/officeart/2009/3/layout/HorizontalOrganizationChart"/>
    <dgm:cxn modelId="{62676302-EB03-4F12-83DA-AC97EC4DBC66}" type="presParOf" srcId="{E7AF8897-4FA9-47BE-ABE2-E934AFD2F56D}" destId="{F48981D5-769C-44E6-AB98-0ACBAC98D704}" srcOrd="1" destOrd="0" presId="urn:microsoft.com/office/officeart/2009/3/layout/HorizontalOrganizationChart"/>
    <dgm:cxn modelId="{B0F9D448-C95F-47C7-A348-660920358466}" type="presParOf" srcId="{E7AF8897-4FA9-47BE-ABE2-E934AFD2F56D}" destId="{110F9A98-E7DB-4C67-8EC3-FE06E2EB90B4}" srcOrd="2" destOrd="0" presId="urn:microsoft.com/office/officeart/2009/3/layout/HorizontalOrganizationChart"/>
    <dgm:cxn modelId="{9C21A5A7-0A65-49A2-94DD-1AACECA89462}" type="presParOf" srcId="{F5F7463F-7AD7-47C2-8828-B78C264A2923}" destId="{AEE75044-1CAF-4AF7-B376-3C96F7A74CC6}" srcOrd="6" destOrd="0" presId="urn:microsoft.com/office/officeart/2009/3/layout/HorizontalOrganizationChart"/>
    <dgm:cxn modelId="{BB9FDF86-DC2E-4F01-9937-2CFA0360965A}" type="presParOf" srcId="{F5F7463F-7AD7-47C2-8828-B78C264A2923}" destId="{DC59BC61-C9A6-4F3B-A53B-9D0B0D6319A1}" srcOrd="7" destOrd="0" presId="urn:microsoft.com/office/officeart/2009/3/layout/HorizontalOrganizationChart"/>
    <dgm:cxn modelId="{D60BFB08-9DB1-456C-B27C-746F9BD61761}" type="presParOf" srcId="{DC59BC61-C9A6-4F3B-A53B-9D0B0D6319A1}" destId="{1E5A0395-B993-4479-AF97-4D60768074DA}" srcOrd="0" destOrd="0" presId="urn:microsoft.com/office/officeart/2009/3/layout/HorizontalOrganizationChart"/>
    <dgm:cxn modelId="{A851EAAD-7588-43FE-A90E-19461486AA06}" type="presParOf" srcId="{1E5A0395-B993-4479-AF97-4D60768074DA}" destId="{CA34693F-3100-4D22-A2F1-7E2A9906BAAF}" srcOrd="0" destOrd="0" presId="urn:microsoft.com/office/officeart/2009/3/layout/HorizontalOrganizationChart"/>
    <dgm:cxn modelId="{F7D7F428-149A-4DB1-8FC8-CDE865BFE59A}" type="presParOf" srcId="{1E5A0395-B993-4479-AF97-4D60768074DA}" destId="{44700761-874B-4FE5-A3CF-47BB0A3F706A}" srcOrd="1" destOrd="0" presId="urn:microsoft.com/office/officeart/2009/3/layout/HorizontalOrganizationChart"/>
    <dgm:cxn modelId="{9494CFAB-BDD8-4858-B0E0-C549BF06529A}" type="presParOf" srcId="{DC59BC61-C9A6-4F3B-A53B-9D0B0D6319A1}" destId="{E9D1E1E2-B62E-4ACD-9CAC-1999389A2C68}" srcOrd="1" destOrd="0" presId="urn:microsoft.com/office/officeart/2009/3/layout/HorizontalOrganizationChart"/>
    <dgm:cxn modelId="{A5438976-67B6-4705-8F53-D93A81587679}" type="presParOf" srcId="{DC59BC61-C9A6-4F3B-A53B-9D0B0D6319A1}" destId="{1AF23322-635D-47EA-9FE5-D80E392B69F1}" srcOrd="2" destOrd="0" presId="urn:microsoft.com/office/officeart/2009/3/layout/HorizontalOrganizationChart"/>
    <dgm:cxn modelId="{482FE6E2-D94F-4638-8CBF-3582C1608584}" type="presParOf" srcId="{CC33B2F9-9A4C-420B-A39A-3177ADD5F648}" destId="{32E4610B-EAF1-4A3C-96DD-A3F2FAB308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BDC58F-C1F6-4B23-B646-41E52216CE3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21D7381C-F9AC-4B52-87E1-6ACA86395375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5400" dirty="0"/>
            <a:t>الأغسال المستحبة</a:t>
          </a:r>
          <a:endParaRPr lang="ar-SA" sz="5400" dirty="0"/>
        </a:p>
      </dgm:t>
    </dgm:pt>
    <dgm:pt modelId="{3044F416-A664-41F9-BE1B-18E0479EA1B7}" type="parTrans" cxnId="{25D13E98-89D2-41BB-A35B-30313904CB1B}">
      <dgm:prSet/>
      <dgm:spPr/>
      <dgm:t>
        <a:bodyPr/>
        <a:lstStyle/>
        <a:p>
          <a:pPr rtl="1"/>
          <a:endParaRPr lang="ar-SA"/>
        </a:p>
      </dgm:t>
    </dgm:pt>
    <dgm:pt modelId="{26333293-790F-48FB-A8C0-182209921665}" type="sibTrans" cxnId="{25D13E98-89D2-41BB-A35B-30313904CB1B}">
      <dgm:prSet/>
      <dgm:spPr/>
      <dgm:t>
        <a:bodyPr/>
        <a:lstStyle/>
        <a:p>
          <a:pPr rtl="1"/>
          <a:endParaRPr lang="ar-SA"/>
        </a:p>
      </dgm:t>
    </dgm:pt>
    <dgm:pt modelId="{D26DCE31-BEF9-453F-ADF5-6F5D6788B2C5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الاغتسال لصلاة العيد</a:t>
          </a:r>
          <a:endParaRPr lang="ar-SA" dirty="0"/>
        </a:p>
      </dgm:t>
    </dgm:pt>
    <dgm:pt modelId="{9C82C877-9BC8-4DC7-AD7B-AB1A2424AD53}" type="parTrans" cxnId="{17986990-B739-4C1A-AB86-9D42DCA3A0C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71B09902-1DF7-4FC6-B8F3-59746B153E2F}" type="sibTrans" cxnId="{17986990-B739-4C1A-AB86-9D42DCA3A0CD}">
      <dgm:prSet/>
      <dgm:spPr/>
      <dgm:t>
        <a:bodyPr/>
        <a:lstStyle/>
        <a:p>
          <a:pPr rtl="1"/>
          <a:endParaRPr lang="ar-SA"/>
        </a:p>
      </dgm:t>
    </dgm:pt>
    <dgm:pt modelId="{4D428141-CB3C-4D1C-ABD1-F3AB190604AA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الاغتسال عند الاحرام بالحج أو العمرة</a:t>
          </a:r>
          <a:endParaRPr lang="ar-SA" dirty="0"/>
        </a:p>
      </dgm:t>
    </dgm:pt>
    <dgm:pt modelId="{23F8C016-134B-45BE-B485-5439CD52C6CB}" type="parTrans" cxnId="{EB433CA3-E404-44BE-B7AD-D1E14BD43E6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08A9AC5-9CD2-4D1D-B07C-3417419F1698}" type="sibTrans" cxnId="{EB433CA3-E404-44BE-B7AD-D1E14BD43E69}">
      <dgm:prSet/>
      <dgm:spPr/>
      <dgm:t>
        <a:bodyPr/>
        <a:lstStyle/>
        <a:p>
          <a:pPr rtl="1"/>
          <a:endParaRPr lang="ar-SA"/>
        </a:p>
      </dgm:t>
    </dgm:pt>
    <dgm:pt modelId="{DDD2444C-BC5B-467A-B7CC-D9D07D02BFE2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الاغتسال بعد تغسيل الميت</a:t>
          </a:r>
          <a:endParaRPr lang="ar-SA" dirty="0"/>
        </a:p>
      </dgm:t>
    </dgm:pt>
    <dgm:pt modelId="{2F69FCBB-63F4-4FFA-B6D6-1B333CF2D0BA}" type="parTrans" cxnId="{5A75C3B8-C596-4982-BD7E-5CC30ED1764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98BBBE93-9082-4A80-85A1-B45C8918FA2A}" type="sibTrans" cxnId="{5A75C3B8-C596-4982-BD7E-5CC30ED17649}">
      <dgm:prSet/>
      <dgm:spPr/>
      <dgm:t>
        <a:bodyPr/>
        <a:lstStyle/>
        <a:p>
          <a:pPr rtl="1"/>
          <a:endParaRPr lang="ar-SA"/>
        </a:p>
      </dgm:t>
    </dgm:pt>
    <dgm:pt modelId="{74DF29CC-041A-4547-B05F-67724E527EB6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الاغتسال لصلاة الجمعة و هو </a:t>
          </a:r>
          <a:r>
            <a:rPr lang="ar-SY" dirty="0" err="1"/>
            <a:t>آكدها</a:t>
          </a:r>
          <a:endParaRPr lang="ar-SA" dirty="0"/>
        </a:p>
      </dgm:t>
    </dgm:pt>
    <dgm:pt modelId="{A9B263DE-6D32-46D4-92B8-CFBA6F55968C}" type="sibTrans" cxnId="{9A8F2BAA-510E-4BEF-86E9-2DE3A9ABC128}">
      <dgm:prSet/>
      <dgm:spPr/>
      <dgm:t>
        <a:bodyPr/>
        <a:lstStyle/>
        <a:p>
          <a:pPr rtl="1"/>
          <a:endParaRPr lang="ar-SA"/>
        </a:p>
      </dgm:t>
    </dgm:pt>
    <dgm:pt modelId="{736241FA-E22E-4E97-ADB3-B6D0015CB198}" type="parTrans" cxnId="{9A8F2BAA-510E-4BEF-86E9-2DE3A9ABC12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6886B4EF-74E8-4DD4-9AFE-BEA6802A22EA}" type="pres">
      <dgm:prSet presAssocID="{64BDC58F-C1F6-4B23-B646-41E52216CE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33B2F9-9A4C-420B-A39A-3177ADD5F648}" type="pres">
      <dgm:prSet presAssocID="{21D7381C-F9AC-4B52-87E1-6ACA86395375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D32AFCE-A511-4B71-8602-A3A7E0DF682E}" type="pres">
      <dgm:prSet presAssocID="{21D7381C-F9AC-4B52-87E1-6ACA86395375}" presName="rootComposit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01A5288-C2C9-4F05-B5DF-BA6B32C83F4B}" type="pres">
      <dgm:prSet presAssocID="{21D7381C-F9AC-4B52-87E1-6ACA86395375}" presName="rootText1" presStyleLbl="node0" presStyleIdx="0" presStyleCnt="1">
        <dgm:presLayoutVars>
          <dgm:chPref val="3"/>
        </dgm:presLayoutVars>
      </dgm:prSet>
      <dgm:spPr/>
    </dgm:pt>
    <dgm:pt modelId="{7577B10A-429D-422C-AA12-AFDC9BBC5B8B}" type="pres">
      <dgm:prSet presAssocID="{21D7381C-F9AC-4B52-87E1-6ACA86395375}" presName="rootConnector1" presStyleLbl="node1" presStyleIdx="0" presStyleCnt="0"/>
      <dgm:spPr/>
    </dgm:pt>
    <dgm:pt modelId="{F5F7463F-7AD7-47C2-8828-B78C264A2923}" type="pres">
      <dgm:prSet presAssocID="{21D7381C-F9AC-4B52-87E1-6ACA86395375}" presName="hierChild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8A7BEE9-E0D7-4FF0-9726-30E3C4AEC27D}" type="pres">
      <dgm:prSet presAssocID="{736241FA-E22E-4E97-ADB3-B6D0015CB198}" presName="Name64" presStyleLbl="parChTrans1D2" presStyleIdx="0" presStyleCnt="4"/>
      <dgm:spPr/>
    </dgm:pt>
    <dgm:pt modelId="{42EB9570-171A-46D3-974A-3930831DB86F}" type="pres">
      <dgm:prSet presAssocID="{74DF29CC-041A-4547-B05F-67724E527EB6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5134631-F290-43DD-8613-880DB66B12F0}" type="pres">
      <dgm:prSet presAssocID="{74DF29CC-041A-4547-B05F-67724E527EB6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E93FCC6-C227-4875-AE80-CEF9B889C5D0}" type="pres">
      <dgm:prSet presAssocID="{74DF29CC-041A-4547-B05F-67724E527EB6}" presName="rootText" presStyleLbl="node2" presStyleIdx="0" presStyleCnt="4">
        <dgm:presLayoutVars>
          <dgm:chPref val="3"/>
        </dgm:presLayoutVars>
      </dgm:prSet>
      <dgm:spPr/>
    </dgm:pt>
    <dgm:pt modelId="{EDA90868-EB63-4716-81AE-34DABF0DAFDA}" type="pres">
      <dgm:prSet presAssocID="{74DF29CC-041A-4547-B05F-67724E527EB6}" presName="rootConnector" presStyleLbl="node2" presStyleIdx="0" presStyleCnt="4"/>
      <dgm:spPr/>
    </dgm:pt>
    <dgm:pt modelId="{88B47E11-0071-427E-8C62-FDCB26D11D96}" type="pres">
      <dgm:prSet presAssocID="{74DF29CC-041A-4547-B05F-67724E527EB6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F6DF412-1E34-494B-9BDA-A0A1CB67DDB7}" type="pres">
      <dgm:prSet presAssocID="{74DF29CC-041A-4547-B05F-67724E527EB6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81F0455-3C9F-48B5-9EA4-FD5E95AE1479}" type="pres">
      <dgm:prSet presAssocID="{9C82C877-9BC8-4DC7-AD7B-AB1A2424AD53}" presName="Name64" presStyleLbl="parChTrans1D2" presStyleIdx="1" presStyleCnt="4"/>
      <dgm:spPr/>
    </dgm:pt>
    <dgm:pt modelId="{7A5EF361-1AA1-4459-86F6-0EFD3B64A722}" type="pres">
      <dgm:prSet presAssocID="{D26DCE31-BEF9-453F-ADF5-6F5D6788B2C5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8698E77-C50A-4D7F-B0DF-712954F7F14C}" type="pres">
      <dgm:prSet presAssocID="{D26DCE31-BEF9-453F-ADF5-6F5D6788B2C5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5D60D82-B49C-4EAC-A2A5-F584101C826E}" type="pres">
      <dgm:prSet presAssocID="{D26DCE31-BEF9-453F-ADF5-6F5D6788B2C5}" presName="rootText" presStyleLbl="node2" presStyleIdx="1" presStyleCnt="4">
        <dgm:presLayoutVars>
          <dgm:chPref val="3"/>
        </dgm:presLayoutVars>
      </dgm:prSet>
      <dgm:spPr/>
    </dgm:pt>
    <dgm:pt modelId="{9D8719C9-74CF-45C5-BBBC-90D844F4BE89}" type="pres">
      <dgm:prSet presAssocID="{D26DCE31-BEF9-453F-ADF5-6F5D6788B2C5}" presName="rootConnector" presStyleLbl="node2" presStyleIdx="1" presStyleCnt="4"/>
      <dgm:spPr/>
    </dgm:pt>
    <dgm:pt modelId="{E56FDC09-8A3D-4B43-8C5E-3016FF9DA9BA}" type="pres">
      <dgm:prSet presAssocID="{D26DCE31-BEF9-453F-ADF5-6F5D6788B2C5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8709ED8-E52C-41DF-AB61-FD51A9915973}" type="pres">
      <dgm:prSet presAssocID="{D26DCE31-BEF9-453F-ADF5-6F5D6788B2C5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CB6568B-A6EF-4F4F-BE89-ADBB5393F688}" type="pres">
      <dgm:prSet presAssocID="{23F8C016-134B-45BE-B485-5439CD52C6CB}" presName="Name64" presStyleLbl="parChTrans1D2" presStyleIdx="2" presStyleCnt="4"/>
      <dgm:spPr/>
    </dgm:pt>
    <dgm:pt modelId="{E7AF8897-4FA9-47BE-ABE2-E934AFD2F56D}" type="pres">
      <dgm:prSet presAssocID="{4D428141-CB3C-4D1C-ABD1-F3AB190604AA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401A0F5-F2B5-490E-A82E-C7104E210FBD}" type="pres">
      <dgm:prSet presAssocID="{4D428141-CB3C-4D1C-ABD1-F3AB190604AA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3ACD1A1-2CFD-4944-9A5D-8CFCE0B29676}" type="pres">
      <dgm:prSet presAssocID="{4D428141-CB3C-4D1C-ABD1-F3AB190604AA}" presName="rootText" presStyleLbl="node2" presStyleIdx="2" presStyleCnt="4">
        <dgm:presLayoutVars>
          <dgm:chPref val="3"/>
        </dgm:presLayoutVars>
      </dgm:prSet>
      <dgm:spPr/>
    </dgm:pt>
    <dgm:pt modelId="{C785E3EE-7154-4B68-998B-B674066DAAED}" type="pres">
      <dgm:prSet presAssocID="{4D428141-CB3C-4D1C-ABD1-F3AB190604AA}" presName="rootConnector" presStyleLbl="node2" presStyleIdx="2" presStyleCnt="4"/>
      <dgm:spPr/>
    </dgm:pt>
    <dgm:pt modelId="{F48981D5-769C-44E6-AB98-0ACBAC98D704}" type="pres">
      <dgm:prSet presAssocID="{4D428141-CB3C-4D1C-ABD1-F3AB190604AA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10F9A98-E7DB-4C67-8EC3-FE06E2EB90B4}" type="pres">
      <dgm:prSet presAssocID="{4D428141-CB3C-4D1C-ABD1-F3AB190604AA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EE75044-1CAF-4AF7-B376-3C96F7A74CC6}" type="pres">
      <dgm:prSet presAssocID="{2F69FCBB-63F4-4FFA-B6D6-1B333CF2D0BA}" presName="Name64" presStyleLbl="parChTrans1D2" presStyleIdx="3" presStyleCnt="4"/>
      <dgm:spPr/>
    </dgm:pt>
    <dgm:pt modelId="{DC59BC61-C9A6-4F3B-A53B-9D0B0D6319A1}" type="pres">
      <dgm:prSet presAssocID="{DDD2444C-BC5B-467A-B7CC-D9D07D02BFE2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E5A0395-B993-4479-AF97-4D60768074DA}" type="pres">
      <dgm:prSet presAssocID="{DDD2444C-BC5B-467A-B7CC-D9D07D02BFE2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A34693F-3100-4D22-A2F1-7E2A9906BAAF}" type="pres">
      <dgm:prSet presAssocID="{DDD2444C-BC5B-467A-B7CC-D9D07D02BFE2}" presName="rootText" presStyleLbl="node2" presStyleIdx="3" presStyleCnt="4">
        <dgm:presLayoutVars>
          <dgm:chPref val="3"/>
        </dgm:presLayoutVars>
      </dgm:prSet>
      <dgm:spPr/>
    </dgm:pt>
    <dgm:pt modelId="{44700761-874B-4FE5-A3CF-47BB0A3F706A}" type="pres">
      <dgm:prSet presAssocID="{DDD2444C-BC5B-467A-B7CC-D9D07D02BFE2}" presName="rootConnector" presStyleLbl="node2" presStyleIdx="3" presStyleCnt="4"/>
      <dgm:spPr/>
    </dgm:pt>
    <dgm:pt modelId="{E9D1E1E2-B62E-4ACD-9CAC-1999389A2C68}" type="pres">
      <dgm:prSet presAssocID="{DDD2444C-BC5B-467A-B7CC-D9D07D02BFE2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AF23322-635D-47EA-9FE5-D80E392B69F1}" type="pres">
      <dgm:prSet presAssocID="{DDD2444C-BC5B-467A-B7CC-D9D07D02BFE2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2E4610B-EAF1-4A3C-96DD-A3F2FAB308C9}" type="pres">
      <dgm:prSet presAssocID="{21D7381C-F9AC-4B52-87E1-6ACA86395375}" presName="hierChild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4D76C524-7800-4D14-8BE8-E230DC868839}" type="presOf" srcId="{21D7381C-F9AC-4B52-87E1-6ACA86395375}" destId="{7577B10A-429D-422C-AA12-AFDC9BBC5B8B}" srcOrd="1" destOrd="0" presId="urn:microsoft.com/office/officeart/2009/3/layout/HorizontalOrganizationChart"/>
    <dgm:cxn modelId="{E13F152E-8FFE-4CA7-8B3C-E2DE26BEB947}" type="presOf" srcId="{DDD2444C-BC5B-467A-B7CC-D9D07D02BFE2}" destId="{CA34693F-3100-4D22-A2F1-7E2A9906BAAF}" srcOrd="0" destOrd="0" presId="urn:microsoft.com/office/officeart/2009/3/layout/HorizontalOrganizationChart"/>
    <dgm:cxn modelId="{90625777-8F1B-4B79-BD40-C08378FDACBF}" type="presOf" srcId="{D26DCE31-BEF9-453F-ADF5-6F5D6788B2C5}" destId="{9D8719C9-74CF-45C5-BBBC-90D844F4BE89}" srcOrd="1" destOrd="0" presId="urn:microsoft.com/office/officeart/2009/3/layout/HorizontalOrganizationChart"/>
    <dgm:cxn modelId="{17986990-B739-4C1A-AB86-9D42DCA3A0CD}" srcId="{21D7381C-F9AC-4B52-87E1-6ACA86395375}" destId="{D26DCE31-BEF9-453F-ADF5-6F5D6788B2C5}" srcOrd="1" destOrd="0" parTransId="{9C82C877-9BC8-4DC7-AD7B-AB1A2424AD53}" sibTransId="{71B09902-1DF7-4FC6-B8F3-59746B153E2F}"/>
    <dgm:cxn modelId="{7B170798-E077-4D81-BBE1-ECD738E1ECAE}" type="presOf" srcId="{74DF29CC-041A-4547-B05F-67724E527EB6}" destId="{EDA90868-EB63-4716-81AE-34DABF0DAFDA}" srcOrd="1" destOrd="0" presId="urn:microsoft.com/office/officeart/2009/3/layout/HorizontalOrganizationChart"/>
    <dgm:cxn modelId="{25D13E98-89D2-41BB-A35B-30313904CB1B}" srcId="{64BDC58F-C1F6-4B23-B646-41E52216CE32}" destId="{21D7381C-F9AC-4B52-87E1-6ACA86395375}" srcOrd="0" destOrd="0" parTransId="{3044F416-A664-41F9-BE1B-18E0479EA1B7}" sibTransId="{26333293-790F-48FB-A8C0-182209921665}"/>
    <dgm:cxn modelId="{5A172D9A-FF6B-453E-ADE4-DD8C408D0C54}" type="presOf" srcId="{74DF29CC-041A-4547-B05F-67724E527EB6}" destId="{7E93FCC6-C227-4875-AE80-CEF9B889C5D0}" srcOrd="0" destOrd="0" presId="urn:microsoft.com/office/officeart/2009/3/layout/HorizontalOrganizationChart"/>
    <dgm:cxn modelId="{90C0599A-0F19-4092-91E2-F22EB8E0A6B8}" type="presOf" srcId="{21D7381C-F9AC-4B52-87E1-6ACA86395375}" destId="{201A5288-C2C9-4F05-B5DF-BA6B32C83F4B}" srcOrd="0" destOrd="0" presId="urn:microsoft.com/office/officeart/2009/3/layout/HorizontalOrganizationChart"/>
    <dgm:cxn modelId="{EB433CA3-E404-44BE-B7AD-D1E14BD43E69}" srcId="{21D7381C-F9AC-4B52-87E1-6ACA86395375}" destId="{4D428141-CB3C-4D1C-ABD1-F3AB190604AA}" srcOrd="2" destOrd="0" parTransId="{23F8C016-134B-45BE-B485-5439CD52C6CB}" sibTransId="{F08A9AC5-9CD2-4D1D-B07C-3417419F1698}"/>
    <dgm:cxn modelId="{617379A7-533A-40ED-8933-42ED037A6754}" type="presOf" srcId="{DDD2444C-BC5B-467A-B7CC-D9D07D02BFE2}" destId="{44700761-874B-4FE5-A3CF-47BB0A3F706A}" srcOrd="1" destOrd="0" presId="urn:microsoft.com/office/officeart/2009/3/layout/HorizontalOrganizationChart"/>
    <dgm:cxn modelId="{9A8F2BAA-510E-4BEF-86E9-2DE3A9ABC128}" srcId="{21D7381C-F9AC-4B52-87E1-6ACA86395375}" destId="{74DF29CC-041A-4547-B05F-67724E527EB6}" srcOrd="0" destOrd="0" parTransId="{736241FA-E22E-4E97-ADB3-B6D0015CB198}" sibTransId="{A9B263DE-6D32-46D4-92B8-CFBA6F55968C}"/>
    <dgm:cxn modelId="{6FB973AD-0F02-4767-9668-E7F098EB6568}" type="presOf" srcId="{D26DCE31-BEF9-453F-ADF5-6F5D6788B2C5}" destId="{75D60D82-B49C-4EAC-A2A5-F584101C826E}" srcOrd="0" destOrd="0" presId="urn:microsoft.com/office/officeart/2009/3/layout/HorizontalOrganizationChart"/>
    <dgm:cxn modelId="{D28B24AF-C150-4B1E-AB8F-4BD72C8975B0}" type="presOf" srcId="{4D428141-CB3C-4D1C-ABD1-F3AB190604AA}" destId="{23ACD1A1-2CFD-4944-9A5D-8CFCE0B29676}" srcOrd="0" destOrd="0" presId="urn:microsoft.com/office/officeart/2009/3/layout/HorizontalOrganizationChart"/>
    <dgm:cxn modelId="{322A15B6-8B35-4AE0-8078-21A36E44E483}" type="presOf" srcId="{64BDC58F-C1F6-4B23-B646-41E52216CE32}" destId="{6886B4EF-74E8-4DD4-9AFE-BEA6802A22EA}" srcOrd="0" destOrd="0" presId="urn:microsoft.com/office/officeart/2009/3/layout/HorizontalOrganizationChart"/>
    <dgm:cxn modelId="{5A75C3B8-C596-4982-BD7E-5CC30ED17649}" srcId="{21D7381C-F9AC-4B52-87E1-6ACA86395375}" destId="{DDD2444C-BC5B-467A-B7CC-D9D07D02BFE2}" srcOrd="3" destOrd="0" parTransId="{2F69FCBB-63F4-4FFA-B6D6-1B333CF2D0BA}" sibTransId="{98BBBE93-9082-4A80-85A1-B45C8918FA2A}"/>
    <dgm:cxn modelId="{E92639BB-E75B-4997-B46D-AA5A59283E69}" type="presOf" srcId="{4D428141-CB3C-4D1C-ABD1-F3AB190604AA}" destId="{C785E3EE-7154-4B68-998B-B674066DAAED}" srcOrd="1" destOrd="0" presId="urn:microsoft.com/office/officeart/2009/3/layout/HorizontalOrganizationChart"/>
    <dgm:cxn modelId="{7FFA06DA-0A39-4801-AC65-76C03EF75FED}" type="presOf" srcId="{9C82C877-9BC8-4DC7-AD7B-AB1A2424AD53}" destId="{281F0455-3C9F-48B5-9EA4-FD5E95AE1479}" srcOrd="0" destOrd="0" presId="urn:microsoft.com/office/officeart/2009/3/layout/HorizontalOrganizationChart"/>
    <dgm:cxn modelId="{E51394E3-6D90-406E-A320-FF9C64BB4235}" type="presOf" srcId="{2F69FCBB-63F4-4FFA-B6D6-1B333CF2D0BA}" destId="{AEE75044-1CAF-4AF7-B376-3C96F7A74CC6}" srcOrd="0" destOrd="0" presId="urn:microsoft.com/office/officeart/2009/3/layout/HorizontalOrganizationChart"/>
    <dgm:cxn modelId="{F3D59AFE-8DC9-4366-B682-B92250E7307F}" type="presOf" srcId="{736241FA-E22E-4E97-ADB3-B6D0015CB198}" destId="{E8A7BEE9-E0D7-4FF0-9726-30E3C4AEC27D}" srcOrd="0" destOrd="0" presId="urn:microsoft.com/office/officeart/2009/3/layout/HorizontalOrganizationChart"/>
    <dgm:cxn modelId="{5B36A8FE-E44A-4020-A3D9-213D8F1FD353}" type="presOf" srcId="{23F8C016-134B-45BE-B485-5439CD52C6CB}" destId="{ACB6568B-A6EF-4F4F-BE89-ADBB5393F688}" srcOrd="0" destOrd="0" presId="urn:microsoft.com/office/officeart/2009/3/layout/HorizontalOrganizationChart"/>
    <dgm:cxn modelId="{2C55FC09-2519-4DE3-81B4-E62C84760B40}" type="presParOf" srcId="{6886B4EF-74E8-4DD4-9AFE-BEA6802A22EA}" destId="{CC33B2F9-9A4C-420B-A39A-3177ADD5F648}" srcOrd="0" destOrd="0" presId="urn:microsoft.com/office/officeart/2009/3/layout/HorizontalOrganizationChart"/>
    <dgm:cxn modelId="{23C0AFBD-E71E-4F62-B763-154AD83459C6}" type="presParOf" srcId="{CC33B2F9-9A4C-420B-A39A-3177ADD5F648}" destId="{FD32AFCE-A511-4B71-8602-A3A7E0DF682E}" srcOrd="0" destOrd="0" presId="urn:microsoft.com/office/officeart/2009/3/layout/HorizontalOrganizationChart"/>
    <dgm:cxn modelId="{D8887059-7BD2-4771-8E21-FB1A2B8D8528}" type="presParOf" srcId="{FD32AFCE-A511-4B71-8602-A3A7E0DF682E}" destId="{201A5288-C2C9-4F05-B5DF-BA6B32C83F4B}" srcOrd="0" destOrd="0" presId="urn:microsoft.com/office/officeart/2009/3/layout/HorizontalOrganizationChart"/>
    <dgm:cxn modelId="{C4FF4B70-A0F9-4EB1-ADF3-9C1A30AC15E4}" type="presParOf" srcId="{FD32AFCE-A511-4B71-8602-A3A7E0DF682E}" destId="{7577B10A-429D-422C-AA12-AFDC9BBC5B8B}" srcOrd="1" destOrd="0" presId="urn:microsoft.com/office/officeart/2009/3/layout/HorizontalOrganizationChart"/>
    <dgm:cxn modelId="{57D687C5-78BE-45CB-97CB-7BFA0AB9A269}" type="presParOf" srcId="{CC33B2F9-9A4C-420B-A39A-3177ADD5F648}" destId="{F5F7463F-7AD7-47C2-8828-B78C264A2923}" srcOrd="1" destOrd="0" presId="urn:microsoft.com/office/officeart/2009/3/layout/HorizontalOrganizationChart"/>
    <dgm:cxn modelId="{E3D1A4A7-BB27-4F80-A2F0-E120F45B5577}" type="presParOf" srcId="{F5F7463F-7AD7-47C2-8828-B78C264A2923}" destId="{E8A7BEE9-E0D7-4FF0-9726-30E3C4AEC27D}" srcOrd="0" destOrd="0" presId="urn:microsoft.com/office/officeart/2009/3/layout/HorizontalOrganizationChart"/>
    <dgm:cxn modelId="{FBD8B9FA-85D0-43B6-85F4-358C870B9F09}" type="presParOf" srcId="{F5F7463F-7AD7-47C2-8828-B78C264A2923}" destId="{42EB9570-171A-46D3-974A-3930831DB86F}" srcOrd="1" destOrd="0" presId="urn:microsoft.com/office/officeart/2009/3/layout/HorizontalOrganizationChart"/>
    <dgm:cxn modelId="{0D4E6376-802A-4AC4-8751-A67D56723576}" type="presParOf" srcId="{42EB9570-171A-46D3-974A-3930831DB86F}" destId="{65134631-F290-43DD-8613-880DB66B12F0}" srcOrd="0" destOrd="0" presId="urn:microsoft.com/office/officeart/2009/3/layout/HorizontalOrganizationChart"/>
    <dgm:cxn modelId="{147BB114-5D4B-4178-A02F-9790DACE7E84}" type="presParOf" srcId="{65134631-F290-43DD-8613-880DB66B12F0}" destId="{7E93FCC6-C227-4875-AE80-CEF9B889C5D0}" srcOrd="0" destOrd="0" presId="urn:microsoft.com/office/officeart/2009/3/layout/HorizontalOrganizationChart"/>
    <dgm:cxn modelId="{60C5128D-004C-4150-8D88-1A980B8D036E}" type="presParOf" srcId="{65134631-F290-43DD-8613-880DB66B12F0}" destId="{EDA90868-EB63-4716-81AE-34DABF0DAFDA}" srcOrd="1" destOrd="0" presId="urn:microsoft.com/office/officeart/2009/3/layout/HorizontalOrganizationChart"/>
    <dgm:cxn modelId="{547CAA4E-F3B5-47C6-A440-67120FE73417}" type="presParOf" srcId="{42EB9570-171A-46D3-974A-3930831DB86F}" destId="{88B47E11-0071-427E-8C62-FDCB26D11D96}" srcOrd="1" destOrd="0" presId="urn:microsoft.com/office/officeart/2009/3/layout/HorizontalOrganizationChart"/>
    <dgm:cxn modelId="{8DABF03A-0DAA-499B-A37A-36C824DDDE4E}" type="presParOf" srcId="{42EB9570-171A-46D3-974A-3930831DB86F}" destId="{7F6DF412-1E34-494B-9BDA-A0A1CB67DDB7}" srcOrd="2" destOrd="0" presId="urn:microsoft.com/office/officeart/2009/3/layout/HorizontalOrganizationChart"/>
    <dgm:cxn modelId="{FD024F2F-A92A-4135-BA19-2685647D6E7D}" type="presParOf" srcId="{F5F7463F-7AD7-47C2-8828-B78C264A2923}" destId="{281F0455-3C9F-48B5-9EA4-FD5E95AE1479}" srcOrd="2" destOrd="0" presId="urn:microsoft.com/office/officeart/2009/3/layout/HorizontalOrganizationChart"/>
    <dgm:cxn modelId="{E74A80BF-DB62-4B55-B3BB-A62A4C777DBE}" type="presParOf" srcId="{F5F7463F-7AD7-47C2-8828-B78C264A2923}" destId="{7A5EF361-1AA1-4459-86F6-0EFD3B64A722}" srcOrd="3" destOrd="0" presId="urn:microsoft.com/office/officeart/2009/3/layout/HorizontalOrganizationChart"/>
    <dgm:cxn modelId="{E4AC8141-FC9A-4752-B5E8-62566BE67AB6}" type="presParOf" srcId="{7A5EF361-1AA1-4459-86F6-0EFD3B64A722}" destId="{F8698E77-C50A-4D7F-B0DF-712954F7F14C}" srcOrd="0" destOrd="0" presId="urn:microsoft.com/office/officeart/2009/3/layout/HorizontalOrganizationChart"/>
    <dgm:cxn modelId="{9C9801C4-0BDB-4BDD-BEBB-C26412177A72}" type="presParOf" srcId="{F8698E77-C50A-4D7F-B0DF-712954F7F14C}" destId="{75D60D82-B49C-4EAC-A2A5-F584101C826E}" srcOrd="0" destOrd="0" presId="urn:microsoft.com/office/officeart/2009/3/layout/HorizontalOrganizationChart"/>
    <dgm:cxn modelId="{E65D997F-A97E-4C48-9D28-3BAEAAF994EC}" type="presParOf" srcId="{F8698E77-C50A-4D7F-B0DF-712954F7F14C}" destId="{9D8719C9-74CF-45C5-BBBC-90D844F4BE89}" srcOrd="1" destOrd="0" presId="urn:microsoft.com/office/officeart/2009/3/layout/HorizontalOrganizationChart"/>
    <dgm:cxn modelId="{C64FBCBC-C554-41B3-90B0-517180EE9EE5}" type="presParOf" srcId="{7A5EF361-1AA1-4459-86F6-0EFD3B64A722}" destId="{E56FDC09-8A3D-4B43-8C5E-3016FF9DA9BA}" srcOrd="1" destOrd="0" presId="urn:microsoft.com/office/officeart/2009/3/layout/HorizontalOrganizationChart"/>
    <dgm:cxn modelId="{E587B632-1600-4675-8E7E-E568C9196169}" type="presParOf" srcId="{7A5EF361-1AA1-4459-86F6-0EFD3B64A722}" destId="{88709ED8-E52C-41DF-AB61-FD51A9915973}" srcOrd="2" destOrd="0" presId="urn:microsoft.com/office/officeart/2009/3/layout/HorizontalOrganizationChart"/>
    <dgm:cxn modelId="{DCCB9F97-0FE0-4563-9449-6F16481788C6}" type="presParOf" srcId="{F5F7463F-7AD7-47C2-8828-B78C264A2923}" destId="{ACB6568B-A6EF-4F4F-BE89-ADBB5393F688}" srcOrd="4" destOrd="0" presId="urn:microsoft.com/office/officeart/2009/3/layout/HorizontalOrganizationChart"/>
    <dgm:cxn modelId="{4FA8437D-587A-4B30-84CB-F65BD6C03194}" type="presParOf" srcId="{F5F7463F-7AD7-47C2-8828-B78C264A2923}" destId="{E7AF8897-4FA9-47BE-ABE2-E934AFD2F56D}" srcOrd="5" destOrd="0" presId="urn:microsoft.com/office/officeart/2009/3/layout/HorizontalOrganizationChart"/>
    <dgm:cxn modelId="{3BA3AA01-BE8B-42E7-B536-2BBEC515DCC6}" type="presParOf" srcId="{E7AF8897-4FA9-47BE-ABE2-E934AFD2F56D}" destId="{5401A0F5-F2B5-490E-A82E-C7104E210FBD}" srcOrd="0" destOrd="0" presId="urn:microsoft.com/office/officeart/2009/3/layout/HorizontalOrganizationChart"/>
    <dgm:cxn modelId="{75812182-0EE3-426A-972F-7E0D928E81EE}" type="presParOf" srcId="{5401A0F5-F2B5-490E-A82E-C7104E210FBD}" destId="{23ACD1A1-2CFD-4944-9A5D-8CFCE0B29676}" srcOrd="0" destOrd="0" presId="urn:microsoft.com/office/officeart/2009/3/layout/HorizontalOrganizationChart"/>
    <dgm:cxn modelId="{1A66C1F3-3BAE-467A-8F5D-0423C3BAB4A3}" type="presParOf" srcId="{5401A0F5-F2B5-490E-A82E-C7104E210FBD}" destId="{C785E3EE-7154-4B68-998B-B674066DAAED}" srcOrd="1" destOrd="0" presId="urn:microsoft.com/office/officeart/2009/3/layout/HorizontalOrganizationChart"/>
    <dgm:cxn modelId="{62676302-EB03-4F12-83DA-AC97EC4DBC66}" type="presParOf" srcId="{E7AF8897-4FA9-47BE-ABE2-E934AFD2F56D}" destId="{F48981D5-769C-44E6-AB98-0ACBAC98D704}" srcOrd="1" destOrd="0" presId="urn:microsoft.com/office/officeart/2009/3/layout/HorizontalOrganizationChart"/>
    <dgm:cxn modelId="{B0F9D448-C95F-47C7-A348-660920358466}" type="presParOf" srcId="{E7AF8897-4FA9-47BE-ABE2-E934AFD2F56D}" destId="{110F9A98-E7DB-4C67-8EC3-FE06E2EB90B4}" srcOrd="2" destOrd="0" presId="urn:microsoft.com/office/officeart/2009/3/layout/HorizontalOrganizationChart"/>
    <dgm:cxn modelId="{9C21A5A7-0A65-49A2-94DD-1AACECA89462}" type="presParOf" srcId="{F5F7463F-7AD7-47C2-8828-B78C264A2923}" destId="{AEE75044-1CAF-4AF7-B376-3C96F7A74CC6}" srcOrd="6" destOrd="0" presId="urn:microsoft.com/office/officeart/2009/3/layout/HorizontalOrganizationChart"/>
    <dgm:cxn modelId="{BB9FDF86-DC2E-4F01-9937-2CFA0360965A}" type="presParOf" srcId="{F5F7463F-7AD7-47C2-8828-B78C264A2923}" destId="{DC59BC61-C9A6-4F3B-A53B-9D0B0D6319A1}" srcOrd="7" destOrd="0" presId="urn:microsoft.com/office/officeart/2009/3/layout/HorizontalOrganizationChart"/>
    <dgm:cxn modelId="{D60BFB08-9DB1-456C-B27C-746F9BD61761}" type="presParOf" srcId="{DC59BC61-C9A6-4F3B-A53B-9D0B0D6319A1}" destId="{1E5A0395-B993-4479-AF97-4D60768074DA}" srcOrd="0" destOrd="0" presId="urn:microsoft.com/office/officeart/2009/3/layout/HorizontalOrganizationChart"/>
    <dgm:cxn modelId="{A851EAAD-7588-43FE-A90E-19461486AA06}" type="presParOf" srcId="{1E5A0395-B993-4479-AF97-4D60768074DA}" destId="{CA34693F-3100-4D22-A2F1-7E2A9906BAAF}" srcOrd="0" destOrd="0" presId="urn:microsoft.com/office/officeart/2009/3/layout/HorizontalOrganizationChart"/>
    <dgm:cxn modelId="{F7D7F428-149A-4DB1-8FC8-CDE865BFE59A}" type="presParOf" srcId="{1E5A0395-B993-4479-AF97-4D60768074DA}" destId="{44700761-874B-4FE5-A3CF-47BB0A3F706A}" srcOrd="1" destOrd="0" presId="urn:microsoft.com/office/officeart/2009/3/layout/HorizontalOrganizationChart"/>
    <dgm:cxn modelId="{9494CFAB-BDD8-4858-B0E0-C549BF06529A}" type="presParOf" srcId="{DC59BC61-C9A6-4F3B-A53B-9D0B0D6319A1}" destId="{E9D1E1E2-B62E-4ACD-9CAC-1999389A2C68}" srcOrd="1" destOrd="0" presId="urn:microsoft.com/office/officeart/2009/3/layout/HorizontalOrganizationChart"/>
    <dgm:cxn modelId="{A5438976-67B6-4705-8F53-D93A81587679}" type="presParOf" srcId="{DC59BC61-C9A6-4F3B-A53B-9D0B0D6319A1}" destId="{1AF23322-635D-47EA-9FE5-D80E392B69F1}" srcOrd="2" destOrd="0" presId="urn:microsoft.com/office/officeart/2009/3/layout/HorizontalOrganizationChart"/>
    <dgm:cxn modelId="{482FE6E2-D94F-4638-8CBF-3582C1608584}" type="presParOf" srcId="{CC33B2F9-9A4C-420B-A39A-3177ADD5F648}" destId="{32E4610B-EAF1-4A3C-96DD-A3F2FAB308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BDC58F-C1F6-4B23-B646-41E52216CE3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919425CB-62B6-4143-B849-613E0D33EDDA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5400" dirty="0"/>
            <a:t>الغسل</a:t>
          </a:r>
          <a:endParaRPr lang="ar-SA" sz="5400" dirty="0"/>
        </a:p>
      </dgm:t>
    </dgm:pt>
    <dgm:pt modelId="{9FFD2458-1535-44B6-AAD8-CD69F6D4A86D}" type="parTrans" cxnId="{4E0305E4-BC82-442F-ABD8-335C5E6E5612}">
      <dgm:prSet/>
      <dgm:spPr/>
      <dgm:t>
        <a:bodyPr/>
        <a:lstStyle/>
        <a:p>
          <a:pPr rtl="1"/>
          <a:endParaRPr lang="ar-SA"/>
        </a:p>
      </dgm:t>
    </dgm:pt>
    <dgm:pt modelId="{E82931FF-40E8-4388-8322-C4F91D2627E1}" type="sibTrans" cxnId="{4E0305E4-BC82-442F-ABD8-335C5E6E5612}">
      <dgm:prSet/>
      <dgm:spPr/>
      <dgm:t>
        <a:bodyPr/>
        <a:lstStyle/>
        <a:p>
          <a:pPr rtl="1"/>
          <a:endParaRPr lang="ar-SA"/>
        </a:p>
      </dgm:t>
    </dgm:pt>
    <dgm:pt modelId="{5A4A860F-4279-4C52-A6A7-FFC020475B30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الأغسال المستحبة</a:t>
          </a:r>
          <a:endParaRPr lang="ar-SA" sz="2000" dirty="0"/>
        </a:p>
      </dgm:t>
    </dgm:pt>
    <dgm:pt modelId="{99EE4245-3119-4CDC-B04C-ECAF9254003D}" type="parTrans" cxnId="{678CC46E-25ED-41FD-8DFB-D229C701314C}">
      <dgm:prSet/>
      <dgm:spPr/>
      <dgm:t>
        <a:bodyPr/>
        <a:lstStyle/>
        <a:p>
          <a:pPr rtl="1"/>
          <a:endParaRPr lang="ar-SA"/>
        </a:p>
      </dgm:t>
    </dgm:pt>
    <dgm:pt modelId="{26868592-C55F-49AE-B318-E1F8BD208CB5}" type="sibTrans" cxnId="{678CC46E-25ED-41FD-8DFB-D229C701314C}">
      <dgm:prSet/>
      <dgm:spPr/>
      <dgm:t>
        <a:bodyPr/>
        <a:lstStyle/>
        <a:p>
          <a:pPr rtl="1"/>
          <a:endParaRPr lang="ar-SA"/>
        </a:p>
      </dgm:t>
    </dgm:pt>
    <dgm:pt modelId="{6E96BA65-B93C-48F2-BC03-FE57E1CA13A3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1600" b="1" dirty="0"/>
            <a:t>الاغتسال لصلاة الجمعة و هو </a:t>
          </a:r>
          <a:r>
            <a:rPr lang="ar-SY" sz="1600" b="1" dirty="0" err="1"/>
            <a:t>آكدها</a:t>
          </a:r>
          <a:endParaRPr lang="ar-SA" sz="1600" b="1" dirty="0"/>
        </a:p>
      </dgm:t>
    </dgm:pt>
    <dgm:pt modelId="{46637A61-667D-4851-9AA0-6D377C87BE1E}" type="parTrans" cxnId="{D536E524-4D18-4BA5-A56E-C32E2D823EB1}">
      <dgm:prSet/>
      <dgm:spPr/>
      <dgm:t>
        <a:bodyPr/>
        <a:lstStyle/>
        <a:p>
          <a:pPr rtl="1"/>
          <a:endParaRPr lang="ar-SA"/>
        </a:p>
      </dgm:t>
    </dgm:pt>
    <dgm:pt modelId="{D519FC66-B527-4B8C-8E06-4072E59F495D}" type="sibTrans" cxnId="{D536E524-4D18-4BA5-A56E-C32E2D823EB1}">
      <dgm:prSet/>
      <dgm:spPr/>
      <dgm:t>
        <a:bodyPr/>
        <a:lstStyle/>
        <a:p>
          <a:pPr rtl="1"/>
          <a:endParaRPr lang="ar-SA"/>
        </a:p>
      </dgm:t>
    </dgm:pt>
    <dgm:pt modelId="{0262AE40-4725-43CA-BAC0-905735FB1246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1600" b="1" dirty="0"/>
            <a:t>الاغتسال لصلاة العيد</a:t>
          </a:r>
          <a:endParaRPr lang="ar-SA" sz="1600" b="1" dirty="0"/>
        </a:p>
      </dgm:t>
    </dgm:pt>
    <dgm:pt modelId="{92C0B9ED-4D3D-4CC5-82E6-FA0204AEFB01}" type="parTrans" cxnId="{192E593D-5A42-404A-8298-0B0749B9139D}">
      <dgm:prSet/>
      <dgm:spPr/>
      <dgm:t>
        <a:bodyPr/>
        <a:lstStyle/>
        <a:p>
          <a:pPr rtl="1"/>
          <a:endParaRPr lang="ar-SA"/>
        </a:p>
      </dgm:t>
    </dgm:pt>
    <dgm:pt modelId="{21A149D1-BFA2-4CFD-AF07-36E22AD192C3}" type="sibTrans" cxnId="{192E593D-5A42-404A-8298-0B0749B9139D}">
      <dgm:prSet/>
      <dgm:spPr/>
      <dgm:t>
        <a:bodyPr/>
        <a:lstStyle/>
        <a:p>
          <a:pPr rtl="1"/>
          <a:endParaRPr lang="ar-SA"/>
        </a:p>
      </dgm:t>
    </dgm:pt>
    <dgm:pt modelId="{ABA65D4D-8A32-4A8E-9202-2DA4BF10060B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1600" b="1" dirty="0"/>
            <a:t>الاغتسال عند الاحرام بالحج أو العمرة</a:t>
          </a:r>
          <a:endParaRPr lang="ar-SA" sz="1600" b="1" dirty="0"/>
        </a:p>
      </dgm:t>
    </dgm:pt>
    <dgm:pt modelId="{2D425B41-2DD5-4D91-ADAD-69CB54F880CB}" type="parTrans" cxnId="{07DFD20C-E0A8-4426-8E9E-86B3F297A07A}">
      <dgm:prSet/>
      <dgm:spPr/>
      <dgm:t>
        <a:bodyPr/>
        <a:lstStyle/>
        <a:p>
          <a:pPr rtl="1"/>
          <a:endParaRPr lang="ar-SA"/>
        </a:p>
      </dgm:t>
    </dgm:pt>
    <dgm:pt modelId="{66199D99-FC9E-499B-9500-3A990EC4DE26}" type="sibTrans" cxnId="{07DFD20C-E0A8-4426-8E9E-86B3F297A07A}">
      <dgm:prSet/>
      <dgm:spPr/>
      <dgm:t>
        <a:bodyPr/>
        <a:lstStyle/>
        <a:p>
          <a:pPr rtl="1"/>
          <a:endParaRPr lang="ar-SA"/>
        </a:p>
      </dgm:t>
    </dgm:pt>
    <dgm:pt modelId="{40A78A0D-EE87-4CE6-B4B1-4B0E7B42C469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1600" b="1" dirty="0"/>
            <a:t>الاغتسال بعد تغسيل الميت</a:t>
          </a:r>
          <a:endParaRPr lang="ar-SA" sz="1600" b="1" dirty="0"/>
        </a:p>
      </dgm:t>
    </dgm:pt>
    <dgm:pt modelId="{EB90BC0D-3BDE-4043-B280-EECF730CB6D4}" type="parTrans" cxnId="{22BA2C8A-5378-4A44-9D28-70C6E6E8A4C9}">
      <dgm:prSet/>
      <dgm:spPr/>
      <dgm:t>
        <a:bodyPr/>
        <a:lstStyle/>
        <a:p>
          <a:pPr rtl="1"/>
          <a:endParaRPr lang="ar-SA"/>
        </a:p>
      </dgm:t>
    </dgm:pt>
    <dgm:pt modelId="{7C808C54-3BEB-4B3A-B8F5-968465BE65F4}" type="sibTrans" cxnId="{22BA2C8A-5378-4A44-9D28-70C6E6E8A4C9}">
      <dgm:prSet/>
      <dgm:spPr/>
      <dgm:t>
        <a:bodyPr/>
        <a:lstStyle/>
        <a:p>
          <a:pPr rtl="1"/>
          <a:endParaRPr lang="ar-SA"/>
        </a:p>
      </dgm:t>
    </dgm:pt>
    <dgm:pt modelId="{42C9E2D5-73CB-483C-AB5B-E26057A8A88C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2000" dirty="0"/>
            <a:t>موجبات الغسل</a:t>
          </a:r>
          <a:endParaRPr lang="ar-SA" sz="2000" dirty="0"/>
        </a:p>
      </dgm:t>
    </dgm:pt>
    <dgm:pt modelId="{C2A57B45-02B8-475F-9561-C0A2FB946555}" type="parTrans" cxnId="{4F70A3E5-4CFC-44BA-81E8-0BDF1208CC56}">
      <dgm:prSet/>
      <dgm:spPr/>
      <dgm:t>
        <a:bodyPr/>
        <a:lstStyle/>
        <a:p>
          <a:pPr rtl="1"/>
          <a:endParaRPr lang="ar-SA"/>
        </a:p>
      </dgm:t>
    </dgm:pt>
    <dgm:pt modelId="{9F1B13B6-4419-472F-8803-9DA84B4A5756}" type="sibTrans" cxnId="{4F70A3E5-4CFC-44BA-81E8-0BDF1208CC56}">
      <dgm:prSet/>
      <dgm:spPr/>
      <dgm:t>
        <a:bodyPr/>
        <a:lstStyle/>
        <a:p>
          <a:pPr rtl="1"/>
          <a:endParaRPr lang="ar-SA"/>
        </a:p>
      </dgm:t>
    </dgm:pt>
    <dgm:pt modelId="{9A694996-9D44-4122-A3D0-BD7C92E58D00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1600" b="1" dirty="0"/>
            <a:t>خروج المني الدافق</a:t>
          </a:r>
          <a:endParaRPr lang="ar-SA" sz="1600" b="1" dirty="0"/>
        </a:p>
      </dgm:t>
    </dgm:pt>
    <dgm:pt modelId="{79CB1B7F-93F3-4F48-9E3C-221302CFC7F4}" type="parTrans" cxnId="{22858299-EAB3-4777-9668-6F5229AEDF7D}">
      <dgm:prSet/>
      <dgm:spPr/>
      <dgm:t>
        <a:bodyPr/>
        <a:lstStyle/>
        <a:p>
          <a:pPr rtl="1"/>
          <a:endParaRPr lang="ar-SA"/>
        </a:p>
      </dgm:t>
    </dgm:pt>
    <dgm:pt modelId="{883F0834-2E12-4AAF-A5B1-A7E88B96C698}" type="sibTrans" cxnId="{22858299-EAB3-4777-9668-6F5229AEDF7D}">
      <dgm:prSet/>
      <dgm:spPr/>
      <dgm:t>
        <a:bodyPr/>
        <a:lstStyle/>
        <a:p>
          <a:pPr rtl="1"/>
          <a:endParaRPr lang="ar-SA"/>
        </a:p>
      </dgm:t>
    </dgm:pt>
    <dgm:pt modelId="{72300116-1E89-4972-9AB2-259EEAA950C0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1600" b="1" dirty="0"/>
            <a:t>الجماع</a:t>
          </a:r>
          <a:endParaRPr lang="ar-SA" sz="1600" b="1" dirty="0"/>
        </a:p>
      </dgm:t>
    </dgm:pt>
    <dgm:pt modelId="{53F6F87D-B28F-438C-AF6E-BF658E68A963}" type="parTrans" cxnId="{C3D9F3D2-5A45-45AE-ABF7-6C504A8F483C}">
      <dgm:prSet/>
      <dgm:spPr/>
      <dgm:t>
        <a:bodyPr/>
        <a:lstStyle/>
        <a:p>
          <a:pPr rtl="1"/>
          <a:endParaRPr lang="ar-SA"/>
        </a:p>
      </dgm:t>
    </dgm:pt>
    <dgm:pt modelId="{78A69BCA-F21F-475E-80F0-7BE0DA5B95F2}" type="sibTrans" cxnId="{C3D9F3D2-5A45-45AE-ABF7-6C504A8F483C}">
      <dgm:prSet/>
      <dgm:spPr/>
      <dgm:t>
        <a:bodyPr/>
        <a:lstStyle/>
        <a:p>
          <a:pPr rtl="1"/>
          <a:endParaRPr lang="ar-SA"/>
        </a:p>
      </dgm:t>
    </dgm:pt>
    <dgm:pt modelId="{8D6E7F4D-B604-40E5-A5A2-B64FCB925376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1600" b="1" dirty="0"/>
            <a:t>انقطاع دم الحيض أو النفاس عند المرأة</a:t>
          </a:r>
          <a:endParaRPr lang="ar-SA" sz="1600" b="1" dirty="0"/>
        </a:p>
      </dgm:t>
    </dgm:pt>
    <dgm:pt modelId="{07BF8D7F-7711-42A7-A843-A3EF6BA7863E}" type="parTrans" cxnId="{BD11D3B9-52B4-446E-BA7D-B0E459BFB051}">
      <dgm:prSet/>
      <dgm:spPr/>
      <dgm:t>
        <a:bodyPr/>
        <a:lstStyle/>
        <a:p>
          <a:pPr rtl="1"/>
          <a:endParaRPr lang="ar-SA"/>
        </a:p>
      </dgm:t>
    </dgm:pt>
    <dgm:pt modelId="{336F2F8A-A736-4DFD-AFDD-18FC2C26ACFB}" type="sibTrans" cxnId="{BD11D3B9-52B4-446E-BA7D-B0E459BFB051}">
      <dgm:prSet/>
      <dgm:spPr/>
      <dgm:t>
        <a:bodyPr/>
        <a:lstStyle/>
        <a:p>
          <a:pPr rtl="1"/>
          <a:endParaRPr lang="ar-SA"/>
        </a:p>
      </dgm:t>
    </dgm:pt>
    <dgm:pt modelId="{2E71B468-415F-42B9-BC61-CDD2885DE922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sz="1600" b="1" dirty="0"/>
            <a:t>الموت، فيجب على المسلمين غسل الميت المسلم إلا الشهيد</a:t>
          </a:r>
          <a:endParaRPr lang="ar-SA" sz="1600" b="1" dirty="0"/>
        </a:p>
      </dgm:t>
    </dgm:pt>
    <dgm:pt modelId="{A248D762-BDB2-4FED-8B26-D7D05E6DBC51}" type="parTrans" cxnId="{52D06CE3-3750-4203-8714-3A87CC79F137}">
      <dgm:prSet/>
      <dgm:spPr/>
      <dgm:t>
        <a:bodyPr/>
        <a:lstStyle/>
        <a:p>
          <a:pPr rtl="1"/>
          <a:endParaRPr lang="ar-SA"/>
        </a:p>
      </dgm:t>
    </dgm:pt>
    <dgm:pt modelId="{2417782B-379F-48C9-8196-5D7355B6F806}" type="sibTrans" cxnId="{52D06CE3-3750-4203-8714-3A87CC79F137}">
      <dgm:prSet/>
      <dgm:spPr/>
      <dgm:t>
        <a:bodyPr/>
        <a:lstStyle/>
        <a:p>
          <a:pPr rtl="1"/>
          <a:endParaRPr lang="ar-SA"/>
        </a:p>
      </dgm:t>
    </dgm:pt>
    <dgm:pt modelId="{4EEA0646-031F-452C-88BD-0B07202FA81D}" type="pres">
      <dgm:prSet presAssocID="{64BDC58F-C1F6-4B23-B646-41E52216CE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11CDC2-BA76-403C-81F3-1B669BFD8C99}" type="pres">
      <dgm:prSet presAssocID="{919425CB-62B6-4143-B849-613E0D33EDDA}" presName="hierRoot1" presStyleCnt="0"/>
      <dgm:spPr/>
    </dgm:pt>
    <dgm:pt modelId="{C0EE3004-9499-43EB-94C1-C657B3BE2C28}" type="pres">
      <dgm:prSet presAssocID="{919425CB-62B6-4143-B849-613E0D33EDDA}" presName="composite" presStyleCnt="0"/>
      <dgm:spPr/>
    </dgm:pt>
    <dgm:pt modelId="{3E38C6C1-48DC-4942-8585-834557599C41}" type="pres">
      <dgm:prSet presAssocID="{919425CB-62B6-4143-B849-613E0D33EDDA}" presName="background" presStyleLbl="node0" presStyleIdx="0" presStyleCnt="1"/>
      <dgm:spPr/>
    </dgm:pt>
    <dgm:pt modelId="{5203B95A-8FF2-454C-836B-6E5AA4FB881C}" type="pres">
      <dgm:prSet presAssocID="{919425CB-62B6-4143-B849-613E0D33EDDA}" presName="text" presStyleLbl="fgAcc0" presStyleIdx="0" presStyleCnt="1" custScaleX="227287" custScaleY="120408">
        <dgm:presLayoutVars>
          <dgm:chPref val="3"/>
        </dgm:presLayoutVars>
      </dgm:prSet>
      <dgm:spPr/>
    </dgm:pt>
    <dgm:pt modelId="{72C5709F-20D7-4E70-A95B-C2DBE960B73C}" type="pres">
      <dgm:prSet presAssocID="{919425CB-62B6-4143-B849-613E0D33EDDA}" presName="hierChild2" presStyleCnt="0"/>
      <dgm:spPr/>
    </dgm:pt>
    <dgm:pt modelId="{964A82A2-82DE-4308-ABCD-0D280F1226E1}" type="pres">
      <dgm:prSet presAssocID="{99EE4245-3119-4CDC-B04C-ECAF9254003D}" presName="Name10" presStyleLbl="parChTrans1D2" presStyleIdx="0" presStyleCnt="2"/>
      <dgm:spPr/>
    </dgm:pt>
    <dgm:pt modelId="{90589376-DCDE-4B7B-ACEE-96144372B8B1}" type="pres">
      <dgm:prSet presAssocID="{5A4A860F-4279-4C52-A6A7-FFC020475B30}" presName="hierRoot2" presStyleCnt="0"/>
      <dgm:spPr/>
    </dgm:pt>
    <dgm:pt modelId="{94CA7197-D911-48D9-9138-663BEEC9E0B6}" type="pres">
      <dgm:prSet presAssocID="{5A4A860F-4279-4C52-A6A7-FFC020475B30}" presName="composite2" presStyleCnt="0"/>
      <dgm:spPr/>
    </dgm:pt>
    <dgm:pt modelId="{E264535A-569F-4228-9EE2-A0347BB8670F}" type="pres">
      <dgm:prSet presAssocID="{5A4A860F-4279-4C52-A6A7-FFC020475B30}" presName="background2" presStyleLbl="node2" presStyleIdx="0" presStyleCnt="2"/>
      <dgm:spPr/>
    </dgm:pt>
    <dgm:pt modelId="{371BA6E3-0E6D-446D-9B8B-42E93CB3AD9C}" type="pres">
      <dgm:prSet presAssocID="{5A4A860F-4279-4C52-A6A7-FFC020475B30}" presName="text2" presStyleLbl="fgAcc2" presStyleIdx="0" presStyleCnt="2" custScaleX="201244">
        <dgm:presLayoutVars>
          <dgm:chPref val="3"/>
        </dgm:presLayoutVars>
      </dgm:prSet>
      <dgm:spPr/>
    </dgm:pt>
    <dgm:pt modelId="{D1AB690C-0D01-4A0E-8CE5-071B195BC1D3}" type="pres">
      <dgm:prSet presAssocID="{5A4A860F-4279-4C52-A6A7-FFC020475B30}" presName="hierChild3" presStyleCnt="0"/>
      <dgm:spPr/>
    </dgm:pt>
    <dgm:pt modelId="{DC492BEC-3DC9-4776-8101-126A4DDA65DB}" type="pres">
      <dgm:prSet presAssocID="{46637A61-667D-4851-9AA0-6D377C87BE1E}" presName="Name17" presStyleLbl="parChTrans1D3" presStyleIdx="0" presStyleCnt="8"/>
      <dgm:spPr/>
    </dgm:pt>
    <dgm:pt modelId="{0627BE6A-279A-4637-90CD-0E744F9C8470}" type="pres">
      <dgm:prSet presAssocID="{6E96BA65-B93C-48F2-BC03-FE57E1CA13A3}" presName="hierRoot3" presStyleCnt="0"/>
      <dgm:spPr/>
    </dgm:pt>
    <dgm:pt modelId="{2C9BA27B-A68C-4C1E-851C-E161DFB16E17}" type="pres">
      <dgm:prSet presAssocID="{6E96BA65-B93C-48F2-BC03-FE57E1CA13A3}" presName="composite3" presStyleCnt="0"/>
      <dgm:spPr/>
    </dgm:pt>
    <dgm:pt modelId="{20658444-DAAF-478A-9A2D-96EDDFCCB719}" type="pres">
      <dgm:prSet presAssocID="{6E96BA65-B93C-48F2-BC03-FE57E1CA13A3}" presName="background3" presStyleLbl="node3" presStyleIdx="0" presStyleCnt="8"/>
      <dgm:spPr/>
    </dgm:pt>
    <dgm:pt modelId="{5874ABA7-C6E5-47D6-97D6-D6CF5BF3A4CB}" type="pres">
      <dgm:prSet presAssocID="{6E96BA65-B93C-48F2-BC03-FE57E1CA13A3}" presName="text3" presStyleLbl="fgAcc3" presStyleIdx="0" presStyleCnt="8" custScaleY="166647">
        <dgm:presLayoutVars>
          <dgm:chPref val="3"/>
        </dgm:presLayoutVars>
      </dgm:prSet>
      <dgm:spPr/>
    </dgm:pt>
    <dgm:pt modelId="{63DA1D68-F5CE-48B0-A3A7-7DC68D4DF059}" type="pres">
      <dgm:prSet presAssocID="{6E96BA65-B93C-48F2-BC03-FE57E1CA13A3}" presName="hierChild4" presStyleCnt="0"/>
      <dgm:spPr/>
    </dgm:pt>
    <dgm:pt modelId="{C5E1C68A-9F6D-48B5-8599-C265F3EB0883}" type="pres">
      <dgm:prSet presAssocID="{92C0B9ED-4D3D-4CC5-82E6-FA0204AEFB01}" presName="Name17" presStyleLbl="parChTrans1D3" presStyleIdx="1" presStyleCnt="8"/>
      <dgm:spPr/>
    </dgm:pt>
    <dgm:pt modelId="{9F4B74FD-B161-451D-8083-16663BCC8F10}" type="pres">
      <dgm:prSet presAssocID="{0262AE40-4725-43CA-BAC0-905735FB1246}" presName="hierRoot3" presStyleCnt="0"/>
      <dgm:spPr/>
    </dgm:pt>
    <dgm:pt modelId="{0F714273-3A25-4FD3-BE79-18D48D134DFE}" type="pres">
      <dgm:prSet presAssocID="{0262AE40-4725-43CA-BAC0-905735FB1246}" presName="composite3" presStyleCnt="0"/>
      <dgm:spPr/>
    </dgm:pt>
    <dgm:pt modelId="{27BAF88E-CC75-4682-BCE3-BDF28F4B65FE}" type="pres">
      <dgm:prSet presAssocID="{0262AE40-4725-43CA-BAC0-905735FB1246}" presName="background3" presStyleLbl="node3" presStyleIdx="1" presStyleCnt="8"/>
      <dgm:spPr/>
    </dgm:pt>
    <dgm:pt modelId="{5E8E8631-1193-4C53-930F-91BBB26A0862}" type="pres">
      <dgm:prSet presAssocID="{0262AE40-4725-43CA-BAC0-905735FB1246}" presName="text3" presStyleLbl="fgAcc3" presStyleIdx="1" presStyleCnt="8" custScaleY="166647">
        <dgm:presLayoutVars>
          <dgm:chPref val="3"/>
        </dgm:presLayoutVars>
      </dgm:prSet>
      <dgm:spPr/>
    </dgm:pt>
    <dgm:pt modelId="{6B437044-7622-4C42-9FAA-CA312D707E59}" type="pres">
      <dgm:prSet presAssocID="{0262AE40-4725-43CA-BAC0-905735FB1246}" presName="hierChild4" presStyleCnt="0"/>
      <dgm:spPr/>
    </dgm:pt>
    <dgm:pt modelId="{C15CA4E2-F760-4528-9F6E-A77905D849D3}" type="pres">
      <dgm:prSet presAssocID="{2D425B41-2DD5-4D91-ADAD-69CB54F880CB}" presName="Name17" presStyleLbl="parChTrans1D3" presStyleIdx="2" presStyleCnt="8"/>
      <dgm:spPr/>
    </dgm:pt>
    <dgm:pt modelId="{5AF4E569-40B3-4DA1-B536-5BBA2DF906DA}" type="pres">
      <dgm:prSet presAssocID="{ABA65D4D-8A32-4A8E-9202-2DA4BF10060B}" presName="hierRoot3" presStyleCnt="0"/>
      <dgm:spPr/>
    </dgm:pt>
    <dgm:pt modelId="{0A594D32-4135-4076-9480-A00576A85761}" type="pres">
      <dgm:prSet presAssocID="{ABA65D4D-8A32-4A8E-9202-2DA4BF10060B}" presName="composite3" presStyleCnt="0"/>
      <dgm:spPr/>
    </dgm:pt>
    <dgm:pt modelId="{4773399B-9F38-4314-9167-796519198BE7}" type="pres">
      <dgm:prSet presAssocID="{ABA65D4D-8A32-4A8E-9202-2DA4BF10060B}" presName="background3" presStyleLbl="node3" presStyleIdx="2" presStyleCnt="8"/>
      <dgm:spPr/>
    </dgm:pt>
    <dgm:pt modelId="{AEB7A9A5-1744-4B3F-9C48-A4E9B6821A2C}" type="pres">
      <dgm:prSet presAssocID="{ABA65D4D-8A32-4A8E-9202-2DA4BF10060B}" presName="text3" presStyleLbl="fgAcc3" presStyleIdx="2" presStyleCnt="8" custScaleY="166647">
        <dgm:presLayoutVars>
          <dgm:chPref val="3"/>
        </dgm:presLayoutVars>
      </dgm:prSet>
      <dgm:spPr/>
    </dgm:pt>
    <dgm:pt modelId="{19807AB9-4668-4E5C-9EF1-16AB03E6D473}" type="pres">
      <dgm:prSet presAssocID="{ABA65D4D-8A32-4A8E-9202-2DA4BF10060B}" presName="hierChild4" presStyleCnt="0"/>
      <dgm:spPr/>
    </dgm:pt>
    <dgm:pt modelId="{D7EEB010-8BCE-4D6D-96BE-8644EE22590D}" type="pres">
      <dgm:prSet presAssocID="{EB90BC0D-3BDE-4043-B280-EECF730CB6D4}" presName="Name17" presStyleLbl="parChTrans1D3" presStyleIdx="3" presStyleCnt="8"/>
      <dgm:spPr/>
    </dgm:pt>
    <dgm:pt modelId="{5B787C85-9550-4306-B50E-A794243A9E62}" type="pres">
      <dgm:prSet presAssocID="{40A78A0D-EE87-4CE6-B4B1-4B0E7B42C469}" presName="hierRoot3" presStyleCnt="0"/>
      <dgm:spPr/>
    </dgm:pt>
    <dgm:pt modelId="{8A60A001-F03C-4691-9324-10F41D0110A6}" type="pres">
      <dgm:prSet presAssocID="{40A78A0D-EE87-4CE6-B4B1-4B0E7B42C469}" presName="composite3" presStyleCnt="0"/>
      <dgm:spPr/>
    </dgm:pt>
    <dgm:pt modelId="{9359BD7C-204A-4EEE-AE2D-6AFD5EC81FAB}" type="pres">
      <dgm:prSet presAssocID="{40A78A0D-EE87-4CE6-B4B1-4B0E7B42C469}" presName="background3" presStyleLbl="node3" presStyleIdx="3" presStyleCnt="8"/>
      <dgm:spPr/>
    </dgm:pt>
    <dgm:pt modelId="{64E36C2E-70B7-4A2A-AFDA-72CE91522DA6}" type="pres">
      <dgm:prSet presAssocID="{40A78A0D-EE87-4CE6-B4B1-4B0E7B42C469}" presName="text3" presStyleLbl="fgAcc3" presStyleIdx="3" presStyleCnt="8" custScaleY="166647">
        <dgm:presLayoutVars>
          <dgm:chPref val="3"/>
        </dgm:presLayoutVars>
      </dgm:prSet>
      <dgm:spPr/>
    </dgm:pt>
    <dgm:pt modelId="{CC59F7E4-543C-438B-9FC6-8BD7162C8CD2}" type="pres">
      <dgm:prSet presAssocID="{40A78A0D-EE87-4CE6-B4B1-4B0E7B42C469}" presName="hierChild4" presStyleCnt="0"/>
      <dgm:spPr/>
    </dgm:pt>
    <dgm:pt modelId="{15F4BB03-2C74-4D25-9939-A6F28BB4D5EC}" type="pres">
      <dgm:prSet presAssocID="{C2A57B45-02B8-475F-9561-C0A2FB946555}" presName="Name10" presStyleLbl="parChTrans1D2" presStyleIdx="1" presStyleCnt="2"/>
      <dgm:spPr/>
    </dgm:pt>
    <dgm:pt modelId="{9B2A7AE8-1517-4593-807B-164AAD737B22}" type="pres">
      <dgm:prSet presAssocID="{42C9E2D5-73CB-483C-AB5B-E26057A8A88C}" presName="hierRoot2" presStyleCnt="0"/>
      <dgm:spPr/>
    </dgm:pt>
    <dgm:pt modelId="{FFC6DF13-4D10-4B36-A677-DD0D1DB256CD}" type="pres">
      <dgm:prSet presAssocID="{42C9E2D5-73CB-483C-AB5B-E26057A8A88C}" presName="composite2" presStyleCnt="0"/>
      <dgm:spPr/>
    </dgm:pt>
    <dgm:pt modelId="{EFEE441C-24E0-47E4-A376-641778883BFE}" type="pres">
      <dgm:prSet presAssocID="{42C9E2D5-73CB-483C-AB5B-E26057A8A88C}" presName="background2" presStyleLbl="node2" presStyleIdx="1" presStyleCnt="2"/>
      <dgm:spPr/>
    </dgm:pt>
    <dgm:pt modelId="{7EE60438-F429-4C11-83BB-CF3C382FCA77}" type="pres">
      <dgm:prSet presAssocID="{42C9E2D5-73CB-483C-AB5B-E26057A8A88C}" presName="text2" presStyleLbl="fgAcc2" presStyleIdx="1" presStyleCnt="2" custScaleX="201244">
        <dgm:presLayoutVars>
          <dgm:chPref val="3"/>
        </dgm:presLayoutVars>
      </dgm:prSet>
      <dgm:spPr/>
    </dgm:pt>
    <dgm:pt modelId="{3C9B5C4F-63E2-4736-99F2-48A72966C6DB}" type="pres">
      <dgm:prSet presAssocID="{42C9E2D5-73CB-483C-AB5B-E26057A8A88C}" presName="hierChild3" presStyleCnt="0"/>
      <dgm:spPr/>
    </dgm:pt>
    <dgm:pt modelId="{E8AEEEB2-2C37-4A04-B162-7929DC4B5DEC}" type="pres">
      <dgm:prSet presAssocID="{79CB1B7F-93F3-4F48-9E3C-221302CFC7F4}" presName="Name17" presStyleLbl="parChTrans1D3" presStyleIdx="4" presStyleCnt="8"/>
      <dgm:spPr/>
    </dgm:pt>
    <dgm:pt modelId="{5ABBB5EB-2080-482C-8ACA-85DB190B5B8E}" type="pres">
      <dgm:prSet presAssocID="{9A694996-9D44-4122-A3D0-BD7C92E58D00}" presName="hierRoot3" presStyleCnt="0"/>
      <dgm:spPr/>
    </dgm:pt>
    <dgm:pt modelId="{080D021A-DE66-4257-BC70-19DF1D23D80E}" type="pres">
      <dgm:prSet presAssocID="{9A694996-9D44-4122-A3D0-BD7C92E58D00}" presName="composite3" presStyleCnt="0"/>
      <dgm:spPr/>
    </dgm:pt>
    <dgm:pt modelId="{1443EA13-AC49-4F13-B455-012CCFCC3965}" type="pres">
      <dgm:prSet presAssocID="{9A694996-9D44-4122-A3D0-BD7C92E58D00}" presName="background3" presStyleLbl="node3" presStyleIdx="4" presStyleCnt="8"/>
      <dgm:spPr/>
    </dgm:pt>
    <dgm:pt modelId="{9BB8868C-F374-4A5B-9414-5493CB63DE05}" type="pres">
      <dgm:prSet presAssocID="{9A694996-9D44-4122-A3D0-BD7C92E58D00}" presName="text3" presStyleLbl="fgAcc3" presStyleIdx="4" presStyleCnt="8" custScaleY="166647">
        <dgm:presLayoutVars>
          <dgm:chPref val="3"/>
        </dgm:presLayoutVars>
      </dgm:prSet>
      <dgm:spPr/>
    </dgm:pt>
    <dgm:pt modelId="{2309C754-6A3A-4CD9-B498-787504B01A66}" type="pres">
      <dgm:prSet presAssocID="{9A694996-9D44-4122-A3D0-BD7C92E58D00}" presName="hierChild4" presStyleCnt="0"/>
      <dgm:spPr/>
    </dgm:pt>
    <dgm:pt modelId="{139B5BD6-E3F2-4019-BF81-E555515DF689}" type="pres">
      <dgm:prSet presAssocID="{53F6F87D-B28F-438C-AF6E-BF658E68A963}" presName="Name17" presStyleLbl="parChTrans1D3" presStyleIdx="5" presStyleCnt="8"/>
      <dgm:spPr/>
    </dgm:pt>
    <dgm:pt modelId="{FA3A46C9-9169-4E0C-96C4-585ED54A265E}" type="pres">
      <dgm:prSet presAssocID="{72300116-1E89-4972-9AB2-259EEAA950C0}" presName="hierRoot3" presStyleCnt="0"/>
      <dgm:spPr/>
    </dgm:pt>
    <dgm:pt modelId="{AF512668-7CD6-41B1-854B-900D7149FC2D}" type="pres">
      <dgm:prSet presAssocID="{72300116-1E89-4972-9AB2-259EEAA950C0}" presName="composite3" presStyleCnt="0"/>
      <dgm:spPr/>
    </dgm:pt>
    <dgm:pt modelId="{B001B10B-412C-4B71-9058-E8A3C77D86C4}" type="pres">
      <dgm:prSet presAssocID="{72300116-1E89-4972-9AB2-259EEAA950C0}" presName="background3" presStyleLbl="node3" presStyleIdx="5" presStyleCnt="8"/>
      <dgm:spPr/>
    </dgm:pt>
    <dgm:pt modelId="{D4B516EE-F453-4469-AC82-53D8715AF012}" type="pres">
      <dgm:prSet presAssocID="{72300116-1E89-4972-9AB2-259EEAA950C0}" presName="text3" presStyleLbl="fgAcc3" presStyleIdx="5" presStyleCnt="8" custScaleY="166647">
        <dgm:presLayoutVars>
          <dgm:chPref val="3"/>
        </dgm:presLayoutVars>
      </dgm:prSet>
      <dgm:spPr/>
    </dgm:pt>
    <dgm:pt modelId="{F7C3E0FB-56F8-4575-933B-FE1B8A7D6B68}" type="pres">
      <dgm:prSet presAssocID="{72300116-1E89-4972-9AB2-259EEAA950C0}" presName="hierChild4" presStyleCnt="0"/>
      <dgm:spPr/>
    </dgm:pt>
    <dgm:pt modelId="{6488F99A-DAF3-4782-9DEB-CCA6C1F3254D}" type="pres">
      <dgm:prSet presAssocID="{07BF8D7F-7711-42A7-A843-A3EF6BA7863E}" presName="Name17" presStyleLbl="parChTrans1D3" presStyleIdx="6" presStyleCnt="8"/>
      <dgm:spPr/>
    </dgm:pt>
    <dgm:pt modelId="{246F4780-7D2B-48D0-B6A0-F5CD955F1A95}" type="pres">
      <dgm:prSet presAssocID="{8D6E7F4D-B604-40E5-A5A2-B64FCB925376}" presName="hierRoot3" presStyleCnt="0"/>
      <dgm:spPr/>
    </dgm:pt>
    <dgm:pt modelId="{B36BFF47-B856-450A-BF99-A846F25B3F46}" type="pres">
      <dgm:prSet presAssocID="{8D6E7F4D-B604-40E5-A5A2-B64FCB925376}" presName="composite3" presStyleCnt="0"/>
      <dgm:spPr/>
    </dgm:pt>
    <dgm:pt modelId="{2AF0DD8D-0A32-4C80-AD36-0DE4D1C57885}" type="pres">
      <dgm:prSet presAssocID="{8D6E7F4D-B604-40E5-A5A2-B64FCB925376}" presName="background3" presStyleLbl="node3" presStyleIdx="6" presStyleCnt="8"/>
      <dgm:spPr/>
    </dgm:pt>
    <dgm:pt modelId="{26D1624C-1B88-4BCF-AA7E-0C15803A55A2}" type="pres">
      <dgm:prSet presAssocID="{8D6E7F4D-B604-40E5-A5A2-B64FCB925376}" presName="text3" presStyleLbl="fgAcc3" presStyleIdx="6" presStyleCnt="8" custScaleY="166647">
        <dgm:presLayoutVars>
          <dgm:chPref val="3"/>
        </dgm:presLayoutVars>
      </dgm:prSet>
      <dgm:spPr/>
    </dgm:pt>
    <dgm:pt modelId="{260D0AC8-4C97-4299-B00C-FE342325953E}" type="pres">
      <dgm:prSet presAssocID="{8D6E7F4D-B604-40E5-A5A2-B64FCB925376}" presName="hierChild4" presStyleCnt="0"/>
      <dgm:spPr/>
    </dgm:pt>
    <dgm:pt modelId="{E2AF5429-79C1-44CF-88C2-40E5640EC31C}" type="pres">
      <dgm:prSet presAssocID="{A248D762-BDB2-4FED-8B26-D7D05E6DBC51}" presName="Name17" presStyleLbl="parChTrans1D3" presStyleIdx="7" presStyleCnt="8"/>
      <dgm:spPr/>
    </dgm:pt>
    <dgm:pt modelId="{5191AF4F-1928-444E-8B5E-E7D17D922105}" type="pres">
      <dgm:prSet presAssocID="{2E71B468-415F-42B9-BC61-CDD2885DE922}" presName="hierRoot3" presStyleCnt="0"/>
      <dgm:spPr/>
    </dgm:pt>
    <dgm:pt modelId="{E133FD7A-944B-46EA-AC2D-093F9AFEF283}" type="pres">
      <dgm:prSet presAssocID="{2E71B468-415F-42B9-BC61-CDD2885DE922}" presName="composite3" presStyleCnt="0"/>
      <dgm:spPr/>
    </dgm:pt>
    <dgm:pt modelId="{3387947F-3EE0-4588-90C1-E239DEF24F24}" type="pres">
      <dgm:prSet presAssocID="{2E71B468-415F-42B9-BC61-CDD2885DE922}" presName="background3" presStyleLbl="node3" presStyleIdx="7" presStyleCnt="8"/>
      <dgm:spPr/>
    </dgm:pt>
    <dgm:pt modelId="{7CF409A7-A120-4773-8C3E-7078365575A6}" type="pres">
      <dgm:prSet presAssocID="{2E71B468-415F-42B9-BC61-CDD2885DE922}" presName="text3" presStyleLbl="fgAcc3" presStyleIdx="7" presStyleCnt="8" custScaleY="166647">
        <dgm:presLayoutVars>
          <dgm:chPref val="3"/>
        </dgm:presLayoutVars>
      </dgm:prSet>
      <dgm:spPr/>
    </dgm:pt>
    <dgm:pt modelId="{1F478D14-4593-4E2B-A9C2-BEBD0A5604CA}" type="pres">
      <dgm:prSet presAssocID="{2E71B468-415F-42B9-BC61-CDD2885DE922}" presName="hierChild4" presStyleCnt="0"/>
      <dgm:spPr/>
    </dgm:pt>
  </dgm:ptLst>
  <dgm:cxnLst>
    <dgm:cxn modelId="{91A0D907-7EE0-419C-9C21-4BA7A03AE471}" type="presOf" srcId="{72300116-1E89-4972-9AB2-259EEAA950C0}" destId="{D4B516EE-F453-4469-AC82-53D8715AF012}" srcOrd="0" destOrd="0" presId="urn:microsoft.com/office/officeart/2005/8/layout/hierarchy1"/>
    <dgm:cxn modelId="{07DFD20C-E0A8-4426-8E9E-86B3F297A07A}" srcId="{5A4A860F-4279-4C52-A6A7-FFC020475B30}" destId="{ABA65D4D-8A32-4A8E-9202-2DA4BF10060B}" srcOrd="2" destOrd="0" parTransId="{2D425B41-2DD5-4D91-ADAD-69CB54F880CB}" sibTransId="{66199D99-FC9E-499B-9500-3A990EC4DE26}"/>
    <dgm:cxn modelId="{EC9FEB10-07DB-4660-948E-6001E0D5CD9A}" type="presOf" srcId="{46637A61-667D-4851-9AA0-6D377C87BE1E}" destId="{DC492BEC-3DC9-4776-8101-126A4DDA65DB}" srcOrd="0" destOrd="0" presId="urn:microsoft.com/office/officeart/2005/8/layout/hierarchy1"/>
    <dgm:cxn modelId="{8022031F-B355-4D20-ADE1-71498DE628C4}" type="presOf" srcId="{ABA65D4D-8A32-4A8E-9202-2DA4BF10060B}" destId="{AEB7A9A5-1744-4B3F-9C48-A4E9B6821A2C}" srcOrd="0" destOrd="0" presId="urn:microsoft.com/office/officeart/2005/8/layout/hierarchy1"/>
    <dgm:cxn modelId="{D536E524-4D18-4BA5-A56E-C32E2D823EB1}" srcId="{5A4A860F-4279-4C52-A6A7-FFC020475B30}" destId="{6E96BA65-B93C-48F2-BC03-FE57E1CA13A3}" srcOrd="0" destOrd="0" parTransId="{46637A61-667D-4851-9AA0-6D377C87BE1E}" sibTransId="{D519FC66-B527-4B8C-8E06-4072E59F495D}"/>
    <dgm:cxn modelId="{F1D94029-C835-4BE5-A3CB-5FD2563F6802}" type="presOf" srcId="{92C0B9ED-4D3D-4CC5-82E6-FA0204AEFB01}" destId="{C5E1C68A-9F6D-48B5-8599-C265F3EB0883}" srcOrd="0" destOrd="0" presId="urn:microsoft.com/office/officeart/2005/8/layout/hierarchy1"/>
    <dgm:cxn modelId="{F041722B-94D5-4F25-A8A4-B9B9544B5F7E}" type="presOf" srcId="{A248D762-BDB2-4FED-8B26-D7D05E6DBC51}" destId="{E2AF5429-79C1-44CF-88C2-40E5640EC31C}" srcOrd="0" destOrd="0" presId="urn:microsoft.com/office/officeart/2005/8/layout/hierarchy1"/>
    <dgm:cxn modelId="{192E593D-5A42-404A-8298-0B0749B9139D}" srcId="{5A4A860F-4279-4C52-A6A7-FFC020475B30}" destId="{0262AE40-4725-43CA-BAC0-905735FB1246}" srcOrd="1" destOrd="0" parTransId="{92C0B9ED-4D3D-4CC5-82E6-FA0204AEFB01}" sibTransId="{21A149D1-BFA2-4CFD-AF07-36E22AD192C3}"/>
    <dgm:cxn modelId="{63D1EC5D-FDAE-47CE-B9E5-CB6B4EE403D1}" type="presOf" srcId="{8D6E7F4D-B604-40E5-A5A2-B64FCB925376}" destId="{26D1624C-1B88-4BCF-AA7E-0C15803A55A2}" srcOrd="0" destOrd="0" presId="urn:microsoft.com/office/officeart/2005/8/layout/hierarchy1"/>
    <dgm:cxn modelId="{AC5EED43-D553-4B4F-93C9-48B4A446CC9C}" type="presOf" srcId="{9A694996-9D44-4122-A3D0-BD7C92E58D00}" destId="{9BB8868C-F374-4A5B-9414-5493CB63DE05}" srcOrd="0" destOrd="0" presId="urn:microsoft.com/office/officeart/2005/8/layout/hierarchy1"/>
    <dgm:cxn modelId="{B68E326A-D5DA-46EC-A7DE-589C2AE21654}" type="presOf" srcId="{2D425B41-2DD5-4D91-ADAD-69CB54F880CB}" destId="{C15CA4E2-F760-4528-9F6E-A77905D849D3}" srcOrd="0" destOrd="0" presId="urn:microsoft.com/office/officeart/2005/8/layout/hierarchy1"/>
    <dgm:cxn modelId="{678CC46E-25ED-41FD-8DFB-D229C701314C}" srcId="{919425CB-62B6-4143-B849-613E0D33EDDA}" destId="{5A4A860F-4279-4C52-A6A7-FFC020475B30}" srcOrd="0" destOrd="0" parTransId="{99EE4245-3119-4CDC-B04C-ECAF9254003D}" sibTransId="{26868592-C55F-49AE-B318-E1F8BD208CB5}"/>
    <dgm:cxn modelId="{BA3DDC53-C356-48FB-965D-00BD9C1FB169}" type="presOf" srcId="{79CB1B7F-93F3-4F48-9E3C-221302CFC7F4}" destId="{E8AEEEB2-2C37-4A04-B162-7929DC4B5DEC}" srcOrd="0" destOrd="0" presId="urn:microsoft.com/office/officeart/2005/8/layout/hierarchy1"/>
    <dgm:cxn modelId="{68544785-FB5B-4116-838D-C2B75A6E5AC7}" type="presOf" srcId="{C2A57B45-02B8-475F-9561-C0A2FB946555}" destId="{15F4BB03-2C74-4D25-9939-A6F28BB4D5EC}" srcOrd="0" destOrd="0" presId="urn:microsoft.com/office/officeart/2005/8/layout/hierarchy1"/>
    <dgm:cxn modelId="{A62BA685-A1C7-46DA-AFBB-F691E7E3C0ED}" type="presOf" srcId="{64BDC58F-C1F6-4B23-B646-41E52216CE32}" destId="{4EEA0646-031F-452C-88BD-0B07202FA81D}" srcOrd="0" destOrd="0" presId="urn:microsoft.com/office/officeart/2005/8/layout/hierarchy1"/>
    <dgm:cxn modelId="{22BA2C8A-5378-4A44-9D28-70C6E6E8A4C9}" srcId="{5A4A860F-4279-4C52-A6A7-FFC020475B30}" destId="{40A78A0D-EE87-4CE6-B4B1-4B0E7B42C469}" srcOrd="3" destOrd="0" parTransId="{EB90BC0D-3BDE-4043-B280-EECF730CB6D4}" sibTransId="{7C808C54-3BEB-4B3A-B8F5-968465BE65F4}"/>
    <dgm:cxn modelId="{43B0B18E-2FCE-4494-9333-D76273D434E4}" type="presOf" srcId="{07BF8D7F-7711-42A7-A843-A3EF6BA7863E}" destId="{6488F99A-DAF3-4782-9DEB-CCA6C1F3254D}" srcOrd="0" destOrd="0" presId="urn:microsoft.com/office/officeart/2005/8/layout/hierarchy1"/>
    <dgm:cxn modelId="{13355598-9F41-41F8-9340-3D4DAA84EA7A}" type="presOf" srcId="{53F6F87D-B28F-438C-AF6E-BF658E68A963}" destId="{139B5BD6-E3F2-4019-BF81-E555515DF689}" srcOrd="0" destOrd="0" presId="urn:microsoft.com/office/officeart/2005/8/layout/hierarchy1"/>
    <dgm:cxn modelId="{22858299-EAB3-4777-9668-6F5229AEDF7D}" srcId="{42C9E2D5-73CB-483C-AB5B-E26057A8A88C}" destId="{9A694996-9D44-4122-A3D0-BD7C92E58D00}" srcOrd="0" destOrd="0" parTransId="{79CB1B7F-93F3-4F48-9E3C-221302CFC7F4}" sibTransId="{883F0834-2E12-4AAF-A5B1-A7E88B96C698}"/>
    <dgm:cxn modelId="{F3F0C8A7-BE11-4DFE-BCDA-658D31ABD0E9}" type="presOf" srcId="{40A78A0D-EE87-4CE6-B4B1-4B0E7B42C469}" destId="{64E36C2E-70B7-4A2A-AFDA-72CE91522DA6}" srcOrd="0" destOrd="0" presId="urn:microsoft.com/office/officeart/2005/8/layout/hierarchy1"/>
    <dgm:cxn modelId="{F5DE8FB3-93FD-45FF-A306-FEFE08956AF1}" type="presOf" srcId="{EB90BC0D-3BDE-4043-B280-EECF730CB6D4}" destId="{D7EEB010-8BCE-4D6D-96BE-8644EE22590D}" srcOrd="0" destOrd="0" presId="urn:microsoft.com/office/officeart/2005/8/layout/hierarchy1"/>
    <dgm:cxn modelId="{BD11D3B9-52B4-446E-BA7D-B0E459BFB051}" srcId="{42C9E2D5-73CB-483C-AB5B-E26057A8A88C}" destId="{8D6E7F4D-B604-40E5-A5A2-B64FCB925376}" srcOrd="2" destOrd="0" parTransId="{07BF8D7F-7711-42A7-A843-A3EF6BA7863E}" sibTransId="{336F2F8A-A736-4DFD-AFDD-18FC2C26ACFB}"/>
    <dgm:cxn modelId="{20B2EDBD-34B1-4335-AFB8-58AF12F411E9}" type="presOf" srcId="{2E71B468-415F-42B9-BC61-CDD2885DE922}" destId="{7CF409A7-A120-4773-8C3E-7078365575A6}" srcOrd="0" destOrd="0" presId="urn:microsoft.com/office/officeart/2005/8/layout/hierarchy1"/>
    <dgm:cxn modelId="{2529B0C2-55F8-4BA4-B9BE-9484BC8C5D37}" type="presOf" srcId="{5A4A860F-4279-4C52-A6A7-FFC020475B30}" destId="{371BA6E3-0E6D-446D-9B8B-42E93CB3AD9C}" srcOrd="0" destOrd="0" presId="urn:microsoft.com/office/officeart/2005/8/layout/hierarchy1"/>
    <dgm:cxn modelId="{6DD508C4-80A7-4909-BCBB-F7AF0E3A6EA4}" type="presOf" srcId="{919425CB-62B6-4143-B849-613E0D33EDDA}" destId="{5203B95A-8FF2-454C-836B-6E5AA4FB881C}" srcOrd="0" destOrd="0" presId="urn:microsoft.com/office/officeart/2005/8/layout/hierarchy1"/>
    <dgm:cxn modelId="{24B08DCF-F9B8-4797-A11B-C116D727D1D2}" type="presOf" srcId="{0262AE40-4725-43CA-BAC0-905735FB1246}" destId="{5E8E8631-1193-4C53-930F-91BBB26A0862}" srcOrd="0" destOrd="0" presId="urn:microsoft.com/office/officeart/2005/8/layout/hierarchy1"/>
    <dgm:cxn modelId="{C3D9F3D2-5A45-45AE-ABF7-6C504A8F483C}" srcId="{42C9E2D5-73CB-483C-AB5B-E26057A8A88C}" destId="{72300116-1E89-4972-9AB2-259EEAA950C0}" srcOrd="1" destOrd="0" parTransId="{53F6F87D-B28F-438C-AF6E-BF658E68A963}" sibTransId="{78A69BCA-F21F-475E-80F0-7BE0DA5B95F2}"/>
    <dgm:cxn modelId="{ABBB18D5-194C-4308-90E7-4F78E80A5D6C}" type="presOf" srcId="{42C9E2D5-73CB-483C-AB5B-E26057A8A88C}" destId="{7EE60438-F429-4C11-83BB-CF3C382FCA77}" srcOrd="0" destOrd="0" presId="urn:microsoft.com/office/officeart/2005/8/layout/hierarchy1"/>
    <dgm:cxn modelId="{366F5CDC-756C-44BB-B337-564E13AA3025}" type="presOf" srcId="{6E96BA65-B93C-48F2-BC03-FE57E1CA13A3}" destId="{5874ABA7-C6E5-47D6-97D6-D6CF5BF3A4CB}" srcOrd="0" destOrd="0" presId="urn:microsoft.com/office/officeart/2005/8/layout/hierarchy1"/>
    <dgm:cxn modelId="{B04912E3-8195-424B-8923-7058E505B4D6}" type="presOf" srcId="{99EE4245-3119-4CDC-B04C-ECAF9254003D}" destId="{964A82A2-82DE-4308-ABCD-0D280F1226E1}" srcOrd="0" destOrd="0" presId="urn:microsoft.com/office/officeart/2005/8/layout/hierarchy1"/>
    <dgm:cxn modelId="{52D06CE3-3750-4203-8714-3A87CC79F137}" srcId="{42C9E2D5-73CB-483C-AB5B-E26057A8A88C}" destId="{2E71B468-415F-42B9-BC61-CDD2885DE922}" srcOrd="3" destOrd="0" parTransId="{A248D762-BDB2-4FED-8B26-D7D05E6DBC51}" sibTransId="{2417782B-379F-48C9-8196-5D7355B6F806}"/>
    <dgm:cxn modelId="{4E0305E4-BC82-442F-ABD8-335C5E6E5612}" srcId="{64BDC58F-C1F6-4B23-B646-41E52216CE32}" destId="{919425CB-62B6-4143-B849-613E0D33EDDA}" srcOrd="0" destOrd="0" parTransId="{9FFD2458-1535-44B6-AAD8-CD69F6D4A86D}" sibTransId="{E82931FF-40E8-4388-8322-C4F91D2627E1}"/>
    <dgm:cxn modelId="{4F70A3E5-4CFC-44BA-81E8-0BDF1208CC56}" srcId="{919425CB-62B6-4143-B849-613E0D33EDDA}" destId="{42C9E2D5-73CB-483C-AB5B-E26057A8A88C}" srcOrd="1" destOrd="0" parTransId="{C2A57B45-02B8-475F-9561-C0A2FB946555}" sibTransId="{9F1B13B6-4419-472F-8803-9DA84B4A5756}"/>
    <dgm:cxn modelId="{C05E2E55-8ECF-4D03-9A64-68BBE468E667}" type="presParOf" srcId="{4EEA0646-031F-452C-88BD-0B07202FA81D}" destId="{B111CDC2-BA76-403C-81F3-1B669BFD8C99}" srcOrd="0" destOrd="0" presId="urn:microsoft.com/office/officeart/2005/8/layout/hierarchy1"/>
    <dgm:cxn modelId="{82E7088F-C756-4741-8099-5F4B6E5F6477}" type="presParOf" srcId="{B111CDC2-BA76-403C-81F3-1B669BFD8C99}" destId="{C0EE3004-9499-43EB-94C1-C657B3BE2C28}" srcOrd="0" destOrd="0" presId="urn:microsoft.com/office/officeart/2005/8/layout/hierarchy1"/>
    <dgm:cxn modelId="{3AD625BE-61EA-437E-A98A-B8FA038AFADD}" type="presParOf" srcId="{C0EE3004-9499-43EB-94C1-C657B3BE2C28}" destId="{3E38C6C1-48DC-4942-8585-834557599C41}" srcOrd="0" destOrd="0" presId="urn:microsoft.com/office/officeart/2005/8/layout/hierarchy1"/>
    <dgm:cxn modelId="{C0C66978-9BFB-499F-ACC0-B3D7BCAD4803}" type="presParOf" srcId="{C0EE3004-9499-43EB-94C1-C657B3BE2C28}" destId="{5203B95A-8FF2-454C-836B-6E5AA4FB881C}" srcOrd="1" destOrd="0" presId="urn:microsoft.com/office/officeart/2005/8/layout/hierarchy1"/>
    <dgm:cxn modelId="{0062BE55-0DF9-47A1-8B5C-360F7D59105A}" type="presParOf" srcId="{B111CDC2-BA76-403C-81F3-1B669BFD8C99}" destId="{72C5709F-20D7-4E70-A95B-C2DBE960B73C}" srcOrd="1" destOrd="0" presId="urn:microsoft.com/office/officeart/2005/8/layout/hierarchy1"/>
    <dgm:cxn modelId="{1FEB1768-BE70-45D7-8E51-23BC7B82629D}" type="presParOf" srcId="{72C5709F-20D7-4E70-A95B-C2DBE960B73C}" destId="{964A82A2-82DE-4308-ABCD-0D280F1226E1}" srcOrd="0" destOrd="0" presId="urn:microsoft.com/office/officeart/2005/8/layout/hierarchy1"/>
    <dgm:cxn modelId="{C7D5A8D1-68F0-4E5D-BD83-57EA69DAB9CD}" type="presParOf" srcId="{72C5709F-20D7-4E70-A95B-C2DBE960B73C}" destId="{90589376-DCDE-4B7B-ACEE-96144372B8B1}" srcOrd="1" destOrd="0" presId="urn:microsoft.com/office/officeart/2005/8/layout/hierarchy1"/>
    <dgm:cxn modelId="{1051E70E-100E-4E79-9E16-7857D901E093}" type="presParOf" srcId="{90589376-DCDE-4B7B-ACEE-96144372B8B1}" destId="{94CA7197-D911-48D9-9138-663BEEC9E0B6}" srcOrd="0" destOrd="0" presId="urn:microsoft.com/office/officeart/2005/8/layout/hierarchy1"/>
    <dgm:cxn modelId="{06992224-F897-484F-B428-124B8D164381}" type="presParOf" srcId="{94CA7197-D911-48D9-9138-663BEEC9E0B6}" destId="{E264535A-569F-4228-9EE2-A0347BB8670F}" srcOrd="0" destOrd="0" presId="urn:microsoft.com/office/officeart/2005/8/layout/hierarchy1"/>
    <dgm:cxn modelId="{17DE0610-68B8-406E-AC4F-392A81290C08}" type="presParOf" srcId="{94CA7197-D911-48D9-9138-663BEEC9E0B6}" destId="{371BA6E3-0E6D-446D-9B8B-42E93CB3AD9C}" srcOrd="1" destOrd="0" presId="urn:microsoft.com/office/officeart/2005/8/layout/hierarchy1"/>
    <dgm:cxn modelId="{B0641E9D-90AE-49E3-B582-16DBC41A677A}" type="presParOf" srcId="{90589376-DCDE-4B7B-ACEE-96144372B8B1}" destId="{D1AB690C-0D01-4A0E-8CE5-071B195BC1D3}" srcOrd="1" destOrd="0" presId="urn:microsoft.com/office/officeart/2005/8/layout/hierarchy1"/>
    <dgm:cxn modelId="{8FB25662-D316-42EB-BD56-A03B246A4EE6}" type="presParOf" srcId="{D1AB690C-0D01-4A0E-8CE5-071B195BC1D3}" destId="{DC492BEC-3DC9-4776-8101-126A4DDA65DB}" srcOrd="0" destOrd="0" presId="urn:microsoft.com/office/officeart/2005/8/layout/hierarchy1"/>
    <dgm:cxn modelId="{29121A67-E04A-4356-8420-5AB6FA6B8ED5}" type="presParOf" srcId="{D1AB690C-0D01-4A0E-8CE5-071B195BC1D3}" destId="{0627BE6A-279A-4637-90CD-0E744F9C8470}" srcOrd="1" destOrd="0" presId="urn:microsoft.com/office/officeart/2005/8/layout/hierarchy1"/>
    <dgm:cxn modelId="{3E2D435F-1331-4077-A92A-41581D830506}" type="presParOf" srcId="{0627BE6A-279A-4637-90CD-0E744F9C8470}" destId="{2C9BA27B-A68C-4C1E-851C-E161DFB16E17}" srcOrd="0" destOrd="0" presId="urn:microsoft.com/office/officeart/2005/8/layout/hierarchy1"/>
    <dgm:cxn modelId="{46862826-2674-4942-AE8D-0676CE12CA9E}" type="presParOf" srcId="{2C9BA27B-A68C-4C1E-851C-E161DFB16E17}" destId="{20658444-DAAF-478A-9A2D-96EDDFCCB719}" srcOrd="0" destOrd="0" presId="urn:microsoft.com/office/officeart/2005/8/layout/hierarchy1"/>
    <dgm:cxn modelId="{1EC0B43E-8158-4DBA-8FCB-9AC5727447FB}" type="presParOf" srcId="{2C9BA27B-A68C-4C1E-851C-E161DFB16E17}" destId="{5874ABA7-C6E5-47D6-97D6-D6CF5BF3A4CB}" srcOrd="1" destOrd="0" presId="urn:microsoft.com/office/officeart/2005/8/layout/hierarchy1"/>
    <dgm:cxn modelId="{D53BB412-1135-48E8-95D6-52A77B6B8C8D}" type="presParOf" srcId="{0627BE6A-279A-4637-90CD-0E744F9C8470}" destId="{63DA1D68-F5CE-48B0-A3A7-7DC68D4DF059}" srcOrd="1" destOrd="0" presId="urn:microsoft.com/office/officeart/2005/8/layout/hierarchy1"/>
    <dgm:cxn modelId="{FC23CDF2-CE21-4B2F-B584-FD32B6FF9CD7}" type="presParOf" srcId="{D1AB690C-0D01-4A0E-8CE5-071B195BC1D3}" destId="{C5E1C68A-9F6D-48B5-8599-C265F3EB0883}" srcOrd="2" destOrd="0" presId="urn:microsoft.com/office/officeart/2005/8/layout/hierarchy1"/>
    <dgm:cxn modelId="{AECEFFE0-C191-4CE0-85E4-48E5D80147C1}" type="presParOf" srcId="{D1AB690C-0D01-4A0E-8CE5-071B195BC1D3}" destId="{9F4B74FD-B161-451D-8083-16663BCC8F10}" srcOrd="3" destOrd="0" presId="urn:microsoft.com/office/officeart/2005/8/layout/hierarchy1"/>
    <dgm:cxn modelId="{74231888-4D28-4D07-8B0C-A9033DA9BAC4}" type="presParOf" srcId="{9F4B74FD-B161-451D-8083-16663BCC8F10}" destId="{0F714273-3A25-4FD3-BE79-18D48D134DFE}" srcOrd="0" destOrd="0" presId="urn:microsoft.com/office/officeart/2005/8/layout/hierarchy1"/>
    <dgm:cxn modelId="{B12337AE-FC23-4C00-B683-597FD011F514}" type="presParOf" srcId="{0F714273-3A25-4FD3-BE79-18D48D134DFE}" destId="{27BAF88E-CC75-4682-BCE3-BDF28F4B65FE}" srcOrd="0" destOrd="0" presId="urn:microsoft.com/office/officeart/2005/8/layout/hierarchy1"/>
    <dgm:cxn modelId="{402FC4CC-80B3-474C-AEB5-422958265728}" type="presParOf" srcId="{0F714273-3A25-4FD3-BE79-18D48D134DFE}" destId="{5E8E8631-1193-4C53-930F-91BBB26A0862}" srcOrd="1" destOrd="0" presId="urn:microsoft.com/office/officeart/2005/8/layout/hierarchy1"/>
    <dgm:cxn modelId="{102683FC-CD80-45FC-B3CC-A14CAB2F57C4}" type="presParOf" srcId="{9F4B74FD-B161-451D-8083-16663BCC8F10}" destId="{6B437044-7622-4C42-9FAA-CA312D707E59}" srcOrd="1" destOrd="0" presId="urn:microsoft.com/office/officeart/2005/8/layout/hierarchy1"/>
    <dgm:cxn modelId="{4482A735-36C2-420B-8364-AADE2BB1CE08}" type="presParOf" srcId="{D1AB690C-0D01-4A0E-8CE5-071B195BC1D3}" destId="{C15CA4E2-F760-4528-9F6E-A77905D849D3}" srcOrd="4" destOrd="0" presId="urn:microsoft.com/office/officeart/2005/8/layout/hierarchy1"/>
    <dgm:cxn modelId="{B9F04666-0034-4778-B808-57C013E62F30}" type="presParOf" srcId="{D1AB690C-0D01-4A0E-8CE5-071B195BC1D3}" destId="{5AF4E569-40B3-4DA1-B536-5BBA2DF906DA}" srcOrd="5" destOrd="0" presId="urn:microsoft.com/office/officeart/2005/8/layout/hierarchy1"/>
    <dgm:cxn modelId="{A547EC97-252B-47EF-9464-1FC8A4037324}" type="presParOf" srcId="{5AF4E569-40B3-4DA1-B536-5BBA2DF906DA}" destId="{0A594D32-4135-4076-9480-A00576A85761}" srcOrd="0" destOrd="0" presId="urn:microsoft.com/office/officeart/2005/8/layout/hierarchy1"/>
    <dgm:cxn modelId="{63B138FC-60B7-4955-8A78-E5A89A126F81}" type="presParOf" srcId="{0A594D32-4135-4076-9480-A00576A85761}" destId="{4773399B-9F38-4314-9167-796519198BE7}" srcOrd="0" destOrd="0" presId="urn:microsoft.com/office/officeart/2005/8/layout/hierarchy1"/>
    <dgm:cxn modelId="{01DAAD4B-0FB0-4F8F-9D69-119B2A9B0025}" type="presParOf" srcId="{0A594D32-4135-4076-9480-A00576A85761}" destId="{AEB7A9A5-1744-4B3F-9C48-A4E9B6821A2C}" srcOrd="1" destOrd="0" presId="urn:microsoft.com/office/officeart/2005/8/layout/hierarchy1"/>
    <dgm:cxn modelId="{B5157375-AA86-47CE-B4D6-AA5255576DD0}" type="presParOf" srcId="{5AF4E569-40B3-4DA1-B536-5BBA2DF906DA}" destId="{19807AB9-4668-4E5C-9EF1-16AB03E6D473}" srcOrd="1" destOrd="0" presId="urn:microsoft.com/office/officeart/2005/8/layout/hierarchy1"/>
    <dgm:cxn modelId="{9367F36A-6BB3-4211-B321-30083F14F6CE}" type="presParOf" srcId="{D1AB690C-0D01-4A0E-8CE5-071B195BC1D3}" destId="{D7EEB010-8BCE-4D6D-96BE-8644EE22590D}" srcOrd="6" destOrd="0" presId="urn:microsoft.com/office/officeart/2005/8/layout/hierarchy1"/>
    <dgm:cxn modelId="{12B134A9-D6EA-4FA3-93FE-B6B3D396135E}" type="presParOf" srcId="{D1AB690C-0D01-4A0E-8CE5-071B195BC1D3}" destId="{5B787C85-9550-4306-B50E-A794243A9E62}" srcOrd="7" destOrd="0" presId="urn:microsoft.com/office/officeart/2005/8/layout/hierarchy1"/>
    <dgm:cxn modelId="{F8348725-12E4-4E3F-AEA5-8C9D321AF0E1}" type="presParOf" srcId="{5B787C85-9550-4306-B50E-A794243A9E62}" destId="{8A60A001-F03C-4691-9324-10F41D0110A6}" srcOrd="0" destOrd="0" presId="urn:microsoft.com/office/officeart/2005/8/layout/hierarchy1"/>
    <dgm:cxn modelId="{B948DE68-CDBB-4D0A-9C2A-0D6D8322DBFD}" type="presParOf" srcId="{8A60A001-F03C-4691-9324-10F41D0110A6}" destId="{9359BD7C-204A-4EEE-AE2D-6AFD5EC81FAB}" srcOrd="0" destOrd="0" presId="urn:microsoft.com/office/officeart/2005/8/layout/hierarchy1"/>
    <dgm:cxn modelId="{15EB0F74-DE9A-4DFC-B44D-D4A14A5A5D29}" type="presParOf" srcId="{8A60A001-F03C-4691-9324-10F41D0110A6}" destId="{64E36C2E-70B7-4A2A-AFDA-72CE91522DA6}" srcOrd="1" destOrd="0" presId="urn:microsoft.com/office/officeart/2005/8/layout/hierarchy1"/>
    <dgm:cxn modelId="{13AA0B41-B940-41E7-8679-8BB7A20DF2C0}" type="presParOf" srcId="{5B787C85-9550-4306-B50E-A794243A9E62}" destId="{CC59F7E4-543C-438B-9FC6-8BD7162C8CD2}" srcOrd="1" destOrd="0" presId="urn:microsoft.com/office/officeart/2005/8/layout/hierarchy1"/>
    <dgm:cxn modelId="{8F15D346-916C-4337-9A69-0F6FFB204DEC}" type="presParOf" srcId="{72C5709F-20D7-4E70-A95B-C2DBE960B73C}" destId="{15F4BB03-2C74-4D25-9939-A6F28BB4D5EC}" srcOrd="2" destOrd="0" presId="urn:microsoft.com/office/officeart/2005/8/layout/hierarchy1"/>
    <dgm:cxn modelId="{1CBB06E6-51EB-4C50-BB9A-3F0153EB626E}" type="presParOf" srcId="{72C5709F-20D7-4E70-A95B-C2DBE960B73C}" destId="{9B2A7AE8-1517-4593-807B-164AAD737B22}" srcOrd="3" destOrd="0" presId="urn:microsoft.com/office/officeart/2005/8/layout/hierarchy1"/>
    <dgm:cxn modelId="{03E3B4DF-13F8-4372-8051-8D8452567775}" type="presParOf" srcId="{9B2A7AE8-1517-4593-807B-164AAD737B22}" destId="{FFC6DF13-4D10-4B36-A677-DD0D1DB256CD}" srcOrd="0" destOrd="0" presId="urn:microsoft.com/office/officeart/2005/8/layout/hierarchy1"/>
    <dgm:cxn modelId="{4570D139-F10A-4059-A5D5-5F88C78996CB}" type="presParOf" srcId="{FFC6DF13-4D10-4B36-A677-DD0D1DB256CD}" destId="{EFEE441C-24E0-47E4-A376-641778883BFE}" srcOrd="0" destOrd="0" presId="urn:microsoft.com/office/officeart/2005/8/layout/hierarchy1"/>
    <dgm:cxn modelId="{A3DC4085-8D3E-4C78-82FB-3EEFC478B7BD}" type="presParOf" srcId="{FFC6DF13-4D10-4B36-A677-DD0D1DB256CD}" destId="{7EE60438-F429-4C11-83BB-CF3C382FCA77}" srcOrd="1" destOrd="0" presId="urn:microsoft.com/office/officeart/2005/8/layout/hierarchy1"/>
    <dgm:cxn modelId="{AEC24BED-BE1E-4F47-B0B1-27F9D0E1DC85}" type="presParOf" srcId="{9B2A7AE8-1517-4593-807B-164AAD737B22}" destId="{3C9B5C4F-63E2-4736-99F2-48A72966C6DB}" srcOrd="1" destOrd="0" presId="urn:microsoft.com/office/officeart/2005/8/layout/hierarchy1"/>
    <dgm:cxn modelId="{B49E279D-316D-4002-B59F-BB7CDB8DF012}" type="presParOf" srcId="{3C9B5C4F-63E2-4736-99F2-48A72966C6DB}" destId="{E8AEEEB2-2C37-4A04-B162-7929DC4B5DEC}" srcOrd="0" destOrd="0" presId="urn:microsoft.com/office/officeart/2005/8/layout/hierarchy1"/>
    <dgm:cxn modelId="{5467C110-1828-486F-A9D5-68149B83B23B}" type="presParOf" srcId="{3C9B5C4F-63E2-4736-99F2-48A72966C6DB}" destId="{5ABBB5EB-2080-482C-8ACA-85DB190B5B8E}" srcOrd="1" destOrd="0" presId="urn:microsoft.com/office/officeart/2005/8/layout/hierarchy1"/>
    <dgm:cxn modelId="{AE45FE9E-EAD5-4720-874B-F2374492B517}" type="presParOf" srcId="{5ABBB5EB-2080-482C-8ACA-85DB190B5B8E}" destId="{080D021A-DE66-4257-BC70-19DF1D23D80E}" srcOrd="0" destOrd="0" presId="urn:microsoft.com/office/officeart/2005/8/layout/hierarchy1"/>
    <dgm:cxn modelId="{532DA4E4-A422-481F-9010-AE4B4C39EB4E}" type="presParOf" srcId="{080D021A-DE66-4257-BC70-19DF1D23D80E}" destId="{1443EA13-AC49-4F13-B455-012CCFCC3965}" srcOrd="0" destOrd="0" presId="urn:microsoft.com/office/officeart/2005/8/layout/hierarchy1"/>
    <dgm:cxn modelId="{BD5A9ACD-21BC-4ECF-9C20-E5E4BAE13DE4}" type="presParOf" srcId="{080D021A-DE66-4257-BC70-19DF1D23D80E}" destId="{9BB8868C-F374-4A5B-9414-5493CB63DE05}" srcOrd="1" destOrd="0" presId="urn:microsoft.com/office/officeart/2005/8/layout/hierarchy1"/>
    <dgm:cxn modelId="{741EA0CB-2210-464C-9202-70FF95B0EDB2}" type="presParOf" srcId="{5ABBB5EB-2080-482C-8ACA-85DB190B5B8E}" destId="{2309C754-6A3A-4CD9-B498-787504B01A66}" srcOrd="1" destOrd="0" presId="urn:microsoft.com/office/officeart/2005/8/layout/hierarchy1"/>
    <dgm:cxn modelId="{40BEEBDE-6A4C-4CFA-AEC4-F31DAA9AAADD}" type="presParOf" srcId="{3C9B5C4F-63E2-4736-99F2-48A72966C6DB}" destId="{139B5BD6-E3F2-4019-BF81-E555515DF689}" srcOrd="2" destOrd="0" presId="urn:microsoft.com/office/officeart/2005/8/layout/hierarchy1"/>
    <dgm:cxn modelId="{A3BE363A-ACD9-49DA-B47D-BF5FE61E0404}" type="presParOf" srcId="{3C9B5C4F-63E2-4736-99F2-48A72966C6DB}" destId="{FA3A46C9-9169-4E0C-96C4-585ED54A265E}" srcOrd="3" destOrd="0" presId="urn:microsoft.com/office/officeart/2005/8/layout/hierarchy1"/>
    <dgm:cxn modelId="{311D41C6-EA4F-43D8-B841-E1D38E341F47}" type="presParOf" srcId="{FA3A46C9-9169-4E0C-96C4-585ED54A265E}" destId="{AF512668-7CD6-41B1-854B-900D7149FC2D}" srcOrd="0" destOrd="0" presId="urn:microsoft.com/office/officeart/2005/8/layout/hierarchy1"/>
    <dgm:cxn modelId="{80395944-6C2E-4A68-8990-3DEE7B15DFE0}" type="presParOf" srcId="{AF512668-7CD6-41B1-854B-900D7149FC2D}" destId="{B001B10B-412C-4B71-9058-E8A3C77D86C4}" srcOrd="0" destOrd="0" presId="urn:microsoft.com/office/officeart/2005/8/layout/hierarchy1"/>
    <dgm:cxn modelId="{F5CDBF45-4847-43FA-BBB1-664BEBB16390}" type="presParOf" srcId="{AF512668-7CD6-41B1-854B-900D7149FC2D}" destId="{D4B516EE-F453-4469-AC82-53D8715AF012}" srcOrd="1" destOrd="0" presId="urn:microsoft.com/office/officeart/2005/8/layout/hierarchy1"/>
    <dgm:cxn modelId="{6F5C07ED-2997-4E59-B0CD-02F6C9EA3FB2}" type="presParOf" srcId="{FA3A46C9-9169-4E0C-96C4-585ED54A265E}" destId="{F7C3E0FB-56F8-4575-933B-FE1B8A7D6B68}" srcOrd="1" destOrd="0" presId="urn:microsoft.com/office/officeart/2005/8/layout/hierarchy1"/>
    <dgm:cxn modelId="{8B709CF0-905E-48B1-A3AD-0AF60EA0468D}" type="presParOf" srcId="{3C9B5C4F-63E2-4736-99F2-48A72966C6DB}" destId="{6488F99A-DAF3-4782-9DEB-CCA6C1F3254D}" srcOrd="4" destOrd="0" presId="urn:microsoft.com/office/officeart/2005/8/layout/hierarchy1"/>
    <dgm:cxn modelId="{502072C3-EB94-4D19-97D6-EBC59546830F}" type="presParOf" srcId="{3C9B5C4F-63E2-4736-99F2-48A72966C6DB}" destId="{246F4780-7D2B-48D0-B6A0-F5CD955F1A95}" srcOrd="5" destOrd="0" presId="urn:microsoft.com/office/officeart/2005/8/layout/hierarchy1"/>
    <dgm:cxn modelId="{240CCCF8-1B91-4B6A-8DCB-53A4B84638E7}" type="presParOf" srcId="{246F4780-7D2B-48D0-B6A0-F5CD955F1A95}" destId="{B36BFF47-B856-450A-BF99-A846F25B3F46}" srcOrd="0" destOrd="0" presId="urn:microsoft.com/office/officeart/2005/8/layout/hierarchy1"/>
    <dgm:cxn modelId="{0E011FEC-E011-4853-88E0-F55565C99036}" type="presParOf" srcId="{B36BFF47-B856-450A-BF99-A846F25B3F46}" destId="{2AF0DD8D-0A32-4C80-AD36-0DE4D1C57885}" srcOrd="0" destOrd="0" presId="urn:microsoft.com/office/officeart/2005/8/layout/hierarchy1"/>
    <dgm:cxn modelId="{52434693-4689-4C8E-9D4C-EEC496F2F6C7}" type="presParOf" srcId="{B36BFF47-B856-450A-BF99-A846F25B3F46}" destId="{26D1624C-1B88-4BCF-AA7E-0C15803A55A2}" srcOrd="1" destOrd="0" presId="urn:microsoft.com/office/officeart/2005/8/layout/hierarchy1"/>
    <dgm:cxn modelId="{A92DBCA1-3B5F-4BC4-BA94-4F33A0E7AA0D}" type="presParOf" srcId="{246F4780-7D2B-48D0-B6A0-F5CD955F1A95}" destId="{260D0AC8-4C97-4299-B00C-FE342325953E}" srcOrd="1" destOrd="0" presId="urn:microsoft.com/office/officeart/2005/8/layout/hierarchy1"/>
    <dgm:cxn modelId="{7CA1CF44-1523-46E6-860B-BA7BFF3B2A91}" type="presParOf" srcId="{3C9B5C4F-63E2-4736-99F2-48A72966C6DB}" destId="{E2AF5429-79C1-44CF-88C2-40E5640EC31C}" srcOrd="6" destOrd="0" presId="urn:microsoft.com/office/officeart/2005/8/layout/hierarchy1"/>
    <dgm:cxn modelId="{8BCF3648-8A66-4379-B6E0-720054A33B32}" type="presParOf" srcId="{3C9B5C4F-63E2-4736-99F2-48A72966C6DB}" destId="{5191AF4F-1928-444E-8B5E-E7D17D922105}" srcOrd="7" destOrd="0" presId="urn:microsoft.com/office/officeart/2005/8/layout/hierarchy1"/>
    <dgm:cxn modelId="{C450EBAA-8140-4402-AE80-E7F628FC074B}" type="presParOf" srcId="{5191AF4F-1928-444E-8B5E-E7D17D922105}" destId="{E133FD7A-944B-46EA-AC2D-093F9AFEF283}" srcOrd="0" destOrd="0" presId="urn:microsoft.com/office/officeart/2005/8/layout/hierarchy1"/>
    <dgm:cxn modelId="{299DEFB7-91EB-4409-8DE6-86955AC4A22A}" type="presParOf" srcId="{E133FD7A-944B-46EA-AC2D-093F9AFEF283}" destId="{3387947F-3EE0-4588-90C1-E239DEF24F24}" srcOrd="0" destOrd="0" presId="urn:microsoft.com/office/officeart/2005/8/layout/hierarchy1"/>
    <dgm:cxn modelId="{BED3BD1B-2010-4D9C-84D7-35F1EC41CF0B}" type="presParOf" srcId="{E133FD7A-944B-46EA-AC2D-093F9AFEF283}" destId="{7CF409A7-A120-4773-8C3E-7078365575A6}" srcOrd="1" destOrd="0" presId="urn:microsoft.com/office/officeart/2005/8/layout/hierarchy1"/>
    <dgm:cxn modelId="{43E3FCF5-0900-4DE4-AA00-3DBE039A3A59}" type="presParOf" srcId="{5191AF4F-1928-444E-8B5E-E7D17D922105}" destId="{1F478D14-4593-4E2B-A9C2-BEBD0A5604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62082B-7A71-48CE-9B60-1BAAA7E1D5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D276725-34C8-497B-98C0-BCA5D751B78C}">
      <dgm:prSet phldrT="[نص]" custT="1"/>
      <dgm:spPr/>
      <dgm:t>
        <a:bodyPr/>
        <a:lstStyle/>
        <a:p>
          <a:pPr rtl="1"/>
          <a:r>
            <a:rPr lang="ar-SY" sz="1800" dirty="0"/>
            <a:t>للغسل صفتان صحيحتان و إحداهما أفضل من الأخرى</a:t>
          </a:r>
          <a:endParaRPr lang="ar-SA" sz="1800" dirty="0"/>
        </a:p>
      </dgm:t>
    </dgm:pt>
    <dgm:pt modelId="{17CD72EC-C75F-46B9-8818-12BC7746E26F}" type="parTrans" cxnId="{47A96803-D448-4E8E-AFA4-EE34F4D397FF}">
      <dgm:prSet/>
      <dgm:spPr/>
      <dgm:t>
        <a:bodyPr/>
        <a:lstStyle/>
        <a:p>
          <a:pPr rtl="1"/>
          <a:endParaRPr lang="ar-SA" sz="2400"/>
        </a:p>
      </dgm:t>
    </dgm:pt>
    <dgm:pt modelId="{24A81AF3-F924-434F-B13E-C55479816961}" type="sibTrans" cxnId="{47A96803-D448-4E8E-AFA4-EE34F4D397FF}">
      <dgm:prSet/>
      <dgm:spPr/>
      <dgm:t>
        <a:bodyPr/>
        <a:lstStyle/>
        <a:p>
          <a:pPr rtl="1"/>
          <a:endParaRPr lang="ar-SA" sz="2400"/>
        </a:p>
      </dgm:t>
    </dgm:pt>
    <dgm:pt modelId="{13AB8BF0-625A-440A-AF3B-2A5608E40DAD}">
      <dgm:prSet phldrT="[نص]" custT="1"/>
      <dgm:spPr/>
      <dgm:t>
        <a:bodyPr/>
        <a:lstStyle/>
        <a:p>
          <a:pPr rtl="1"/>
          <a:r>
            <a:rPr lang="ar-SY" sz="1800" dirty="0"/>
            <a:t>الغسل الكامل :</a:t>
          </a:r>
        </a:p>
        <a:p>
          <a:pPr rtl="1"/>
          <a:r>
            <a:rPr lang="ar-SY" sz="1800" dirty="0"/>
            <a:t>وهو الغسل الموافق للسنة و هو أفضل الترتيب وكيفيته كالتالي</a:t>
          </a:r>
          <a:endParaRPr lang="ar-SA" sz="1800" dirty="0"/>
        </a:p>
      </dgm:t>
    </dgm:pt>
    <dgm:pt modelId="{CCF9220A-6584-45C8-B4D6-84989D703995}" type="parTrans" cxnId="{9291E5D8-B69B-4557-AB1B-46864243D307}">
      <dgm:prSet/>
      <dgm:spPr/>
      <dgm:t>
        <a:bodyPr/>
        <a:lstStyle/>
        <a:p>
          <a:pPr rtl="1"/>
          <a:endParaRPr lang="ar-SA" sz="2400"/>
        </a:p>
      </dgm:t>
    </dgm:pt>
    <dgm:pt modelId="{05382738-AF4D-4C22-8C33-615B6B005E21}" type="sibTrans" cxnId="{9291E5D8-B69B-4557-AB1B-46864243D307}">
      <dgm:prSet/>
      <dgm:spPr/>
      <dgm:t>
        <a:bodyPr/>
        <a:lstStyle/>
        <a:p>
          <a:pPr rtl="1"/>
          <a:endParaRPr lang="ar-SA" sz="2400"/>
        </a:p>
      </dgm:t>
    </dgm:pt>
    <dgm:pt modelId="{7413209A-4D66-4F4E-8FEC-E817E1639230}">
      <dgm:prSet phldrT="[نص]" custT="1"/>
      <dgm:spPr/>
      <dgm:t>
        <a:bodyPr/>
        <a:lstStyle/>
        <a:p>
          <a:pPr rtl="1"/>
          <a:r>
            <a:rPr lang="ar-SY" sz="1800" dirty="0"/>
            <a:t>1) التسمية</a:t>
          </a:r>
          <a:endParaRPr lang="ar-SA" sz="1800" dirty="0"/>
        </a:p>
      </dgm:t>
    </dgm:pt>
    <dgm:pt modelId="{BBE842B5-A344-41C7-BDC6-8EF55A81B3B2}" type="parTrans" cxnId="{67AFDAE1-84A3-4AAD-921F-BE04AC96855C}">
      <dgm:prSet/>
      <dgm:spPr/>
      <dgm:t>
        <a:bodyPr/>
        <a:lstStyle/>
        <a:p>
          <a:pPr rtl="1"/>
          <a:endParaRPr lang="ar-SA" sz="2400"/>
        </a:p>
      </dgm:t>
    </dgm:pt>
    <dgm:pt modelId="{4212E276-5D2D-4A92-BA41-D26E802DFDAA}" type="sibTrans" cxnId="{67AFDAE1-84A3-4AAD-921F-BE04AC96855C}">
      <dgm:prSet/>
      <dgm:spPr/>
      <dgm:t>
        <a:bodyPr/>
        <a:lstStyle/>
        <a:p>
          <a:pPr rtl="1"/>
          <a:endParaRPr lang="ar-SA" sz="2400"/>
        </a:p>
      </dgm:t>
    </dgm:pt>
    <dgm:pt modelId="{80BED844-DD27-4377-B50A-A65D205F3A85}">
      <dgm:prSet phldrT="[نص]" custT="1"/>
      <dgm:spPr/>
      <dgm:t>
        <a:bodyPr/>
        <a:lstStyle/>
        <a:p>
          <a:pPr rtl="1"/>
          <a:r>
            <a:rPr lang="ar-SY" sz="1800" dirty="0"/>
            <a:t>2) غسل كلا الكفين</a:t>
          </a:r>
        </a:p>
      </dgm:t>
    </dgm:pt>
    <dgm:pt modelId="{31E048D2-DF7D-4CC8-9938-A18630E70B67}" type="parTrans" cxnId="{1867DCDF-8041-4A76-85B2-878DB2A553FA}">
      <dgm:prSet/>
      <dgm:spPr/>
      <dgm:t>
        <a:bodyPr/>
        <a:lstStyle/>
        <a:p>
          <a:pPr rtl="1"/>
          <a:endParaRPr lang="ar-SA" sz="2400"/>
        </a:p>
      </dgm:t>
    </dgm:pt>
    <dgm:pt modelId="{CB0908B4-B707-4578-981C-3C1AD8EF69BC}" type="sibTrans" cxnId="{1867DCDF-8041-4A76-85B2-878DB2A553FA}">
      <dgm:prSet/>
      <dgm:spPr/>
      <dgm:t>
        <a:bodyPr/>
        <a:lstStyle/>
        <a:p>
          <a:pPr rtl="1"/>
          <a:endParaRPr lang="ar-SA" sz="2400"/>
        </a:p>
      </dgm:t>
    </dgm:pt>
    <dgm:pt modelId="{B3842B04-77AA-4BFB-955B-E42F029007AC}">
      <dgm:prSet phldrT="[نص]" custT="1"/>
      <dgm:spPr/>
      <dgm:t>
        <a:bodyPr/>
        <a:lstStyle/>
        <a:p>
          <a:pPr rtl="1"/>
          <a:r>
            <a:rPr lang="ar-SY" sz="1800" dirty="0"/>
            <a:t>الغسل المجزئ:</a:t>
          </a:r>
        </a:p>
        <a:p>
          <a:pPr rtl="1"/>
          <a:r>
            <a:rPr lang="ar-SY" sz="1800" dirty="0"/>
            <a:t>و كيفيته هي أن يعمم جميع بدنه بالماء مع المضمضة و الاستنشاق</a:t>
          </a:r>
          <a:endParaRPr lang="ar-SA" sz="1800" dirty="0"/>
        </a:p>
      </dgm:t>
    </dgm:pt>
    <dgm:pt modelId="{5D6A62B3-77EE-4BCE-82F4-34C9E46F6BC0}" type="parTrans" cxnId="{3938AE95-A47A-42A1-BE17-08A61A05E1BF}">
      <dgm:prSet/>
      <dgm:spPr/>
      <dgm:t>
        <a:bodyPr/>
        <a:lstStyle/>
        <a:p>
          <a:pPr rtl="1"/>
          <a:endParaRPr lang="ar-SA" sz="2400"/>
        </a:p>
      </dgm:t>
    </dgm:pt>
    <dgm:pt modelId="{75F97E81-5FE0-4D2C-9D6F-504EA975C7D9}" type="sibTrans" cxnId="{3938AE95-A47A-42A1-BE17-08A61A05E1BF}">
      <dgm:prSet/>
      <dgm:spPr/>
      <dgm:t>
        <a:bodyPr/>
        <a:lstStyle/>
        <a:p>
          <a:pPr rtl="1"/>
          <a:endParaRPr lang="ar-SA" sz="2400"/>
        </a:p>
      </dgm:t>
    </dgm:pt>
    <dgm:pt modelId="{79B53BF7-3319-40A3-A153-51AF385109CE}">
      <dgm:prSet phldrT="[نص]" custT="1"/>
      <dgm:spPr/>
      <dgm:t>
        <a:bodyPr/>
        <a:lstStyle/>
        <a:p>
          <a:pPr rtl="1"/>
          <a:r>
            <a:rPr lang="ar-SY" sz="1800" dirty="0"/>
            <a:t>3) غسل الفرج باليد اليسرى ثم يغسل يده</a:t>
          </a:r>
        </a:p>
      </dgm:t>
    </dgm:pt>
    <dgm:pt modelId="{4EBF6C1F-DDE6-488E-B58F-2A2CD3EB1E3D}" type="parTrans" cxnId="{78DDAF6C-F333-4245-BCBA-9B4E9D2725C7}">
      <dgm:prSet/>
      <dgm:spPr/>
      <dgm:t>
        <a:bodyPr/>
        <a:lstStyle/>
        <a:p>
          <a:pPr rtl="1"/>
          <a:endParaRPr lang="ar-SA" sz="2400"/>
        </a:p>
      </dgm:t>
    </dgm:pt>
    <dgm:pt modelId="{A0144E81-C124-4EBE-94ED-21A84C8DDDCD}" type="sibTrans" cxnId="{78DDAF6C-F333-4245-BCBA-9B4E9D2725C7}">
      <dgm:prSet/>
      <dgm:spPr/>
      <dgm:t>
        <a:bodyPr/>
        <a:lstStyle/>
        <a:p>
          <a:pPr rtl="1"/>
          <a:endParaRPr lang="ar-SA" sz="2400"/>
        </a:p>
      </dgm:t>
    </dgm:pt>
    <dgm:pt modelId="{1017DB65-C014-4D81-86A3-90BC161F6BB2}">
      <dgm:prSet phldrT="[نص]" custT="1"/>
      <dgm:spPr/>
      <dgm:t>
        <a:bodyPr/>
        <a:lstStyle/>
        <a:p>
          <a:pPr rtl="1"/>
          <a:r>
            <a:rPr lang="ar-SY" sz="1800" dirty="0"/>
            <a:t>4) ثم يتوضأ وضوء كامل</a:t>
          </a:r>
        </a:p>
      </dgm:t>
    </dgm:pt>
    <dgm:pt modelId="{1901ECEC-3DD9-4859-A0EA-1163497FFDF2}" type="parTrans" cxnId="{4371AA27-321E-4F7E-8BFE-15AE1E1BF7C9}">
      <dgm:prSet/>
      <dgm:spPr/>
      <dgm:t>
        <a:bodyPr/>
        <a:lstStyle/>
        <a:p>
          <a:pPr rtl="1"/>
          <a:endParaRPr lang="ar-SA" sz="2400"/>
        </a:p>
      </dgm:t>
    </dgm:pt>
    <dgm:pt modelId="{9263ADA5-1142-4F83-B58D-7B1B26CAE9DD}" type="sibTrans" cxnId="{4371AA27-321E-4F7E-8BFE-15AE1E1BF7C9}">
      <dgm:prSet/>
      <dgm:spPr/>
      <dgm:t>
        <a:bodyPr/>
        <a:lstStyle/>
        <a:p>
          <a:pPr rtl="1"/>
          <a:endParaRPr lang="ar-SA" sz="2400"/>
        </a:p>
      </dgm:t>
    </dgm:pt>
    <dgm:pt modelId="{A15A5216-7231-44FB-8D3D-3F86158EE97A}">
      <dgm:prSet phldrT="[نص]" custT="1"/>
      <dgm:spPr/>
      <dgm:t>
        <a:bodyPr/>
        <a:lstStyle/>
        <a:p>
          <a:pPr rtl="1"/>
          <a:r>
            <a:rPr lang="ar-SY" sz="1800" dirty="0"/>
            <a:t>5) ثم يحثو الماء على رأسه 3 مرات يخلل أصول الشعر في كل مرة</a:t>
          </a:r>
        </a:p>
      </dgm:t>
    </dgm:pt>
    <dgm:pt modelId="{B51DA3B3-9516-4A85-BFC2-2836FE16D989}" type="parTrans" cxnId="{7B3E7290-C9F8-49BD-B246-D3A81024F758}">
      <dgm:prSet/>
      <dgm:spPr/>
      <dgm:t>
        <a:bodyPr/>
        <a:lstStyle/>
        <a:p>
          <a:pPr rtl="1"/>
          <a:endParaRPr lang="ar-SA" sz="2400"/>
        </a:p>
      </dgm:t>
    </dgm:pt>
    <dgm:pt modelId="{5EAEBA6A-786A-415F-B168-895AC867C468}" type="sibTrans" cxnId="{7B3E7290-C9F8-49BD-B246-D3A81024F758}">
      <dgm:prSet/>
      <dgm:spPr/>
      <dgm:t>
        <a:bodyPr/>
        <a:lstStyle/>
        <a:p>
          <a:pPr rtl="1"/>
          <a:endParaRPr lang="ar-SA" sz="2400"/>
        </a:p>
      </dgm:t>
    </dgm:pt>
    <dgm:pt modelId="{A2CFFCFC-F34A-4641-A808-023E2708FCC7}">
      <dgm:prSet phldrT="[نص]" custT="1"/>
      <dgm:spPr/>
      <dgm:t>
        <a:bodyPr/>
        <a:lstStyle/>
        <a:p>
          <a:pPr rtl="1"/>
          <a:r>
            <a:rPr lang="ar-SY" sz="1800" dirty="0"/>
            <a:t>6) ثم يعمم جميع بدنه  بالغسل مبتدئا بالجنب الأيمن ثم الأيسر</a:t>
          </a:r>
        </a:p>
      </dgm:t>
    </dgm:pt>
    <dgm:pt modelId="{19FCEAF6-DF96-45EA-BBDF-68452D3DA76E}" type="parTrans" cxnId="{A7ABA957-7A5C-435D-8E73-E9565C7B88B4}">
      <dgm:prSet/>
      <dgm:spPr/>
      <dgm:t>
        <a:bodyPr/>
        <a:lstStyle/>
        <a:p>
          <a:pPr rtl="1"/>
          <a:endParaRPr lang="ar-SA" sz="2400"/>
        </a:p>
      </dgm:t>
    </dgm:pt>
    <dgm:pt modelId="{D7CD8643-ADE2-42AB-97BA-C9A683452F50}" type="sibTrans" cxnId="{A7ABA957-7A5C-435D-8E73-E9565C7B88B4}">
      <dgm:prSet/>
      <dgm:spPr/>
      <dgm:t>
        <a:bodyPr/>
        <a:lstStyle/>
        <a:p>
          <a:pPr rtl="1"/>
          <a:endParaRPr lang="ar-SA" sz="2400"/>
        </a:p>
      </dgm:t>
    </dgm:pt>
    <dgm:pt modelId="{AE5B0808-7192-4E9A-8E6C-B22A1AF0E038}" type="pres">
      <dgm:prSet presAssocID="{3162082B-7A71-48CE-9B60-1BAAA7E1D5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28701E-6C1E-47BA-903C-9BD87E747567}" type="pres">
      <dgm:prSet presAssocID="{4D276725-34C8-497B-98C0-BCA5D751B78C}" presName="hierRoot1" presStyleCnt="0"/>
      <dgm:spPr/>
    </dgm:pt>
    <dgm:pt modelId="{1E8A9D5C-002C-469A-B398-6F885233BE76}" type="pres">
      <dgm:prSet presAssocID="{4D276725-34C8-497B-98C0-BCA5D751B78C}" presName="composite" presStyleCnt="0"/>
      <dgm:spPr/>
    </dgm:pt>
    <dgm:pt modelId="{BB35AFF6-A9E0-4722-B262-B8EC1681EFE2}" type="pres">
      <dgm:prSet presAssocID="{4D276725-34C8-497B-98C0-BCA5D751B78C}" presName="background" presStyleLbl="node0" presStyleIdx="0" presStyleCnt="1"/>
      <dgm:spPr/>
    </dgm:pt>
    <dgm:pt modelId="{CF70DE9C-B27A-44B2-BADF-83DE0DC6C807}" type="pres">
      <dgm:prSet presAssocID="{4D276725-34C8-497B-98C0-BCA5D751B78C}" presName="text" presStyleLbl="fgAcc0" presStyleIdx="0" presStyleCnt="1" custScaleX="404903" custScaleY="208208" custLinFactNeighborX="65101" custLinFactNeighborY="-59812">
        <dgm:presLayoutVars>
          <dgm:chPref val="3"/>
        </dgm:presLayoutVars>
      </dgm:prSet>
      <dgm:spPr/>
    </dgm:pt>
    <dgm:pt modelId="{B9B425FB-B168-4010-B4CD-6177C2C84B75}" type="pres">
      <dgm:prSet presAssocID="{4D276725-34C8-497B-98C0-BCA5D751B78C}" presName="hierChild2" presStyleCnt="0"/>
      <dgm:spPr/>
    </dgm:pt>
    <dgm:pt modelId="{872F94D3-204D-4A84-B6B3-DEEBE8AADE6B}" type="pres">
      <dgm:prSet presAssocID="{5D6A62B3-77EE-4BCE-82F4-34C9E46F6BC0}" presName="Name10" presStyleLbl="parChTrans1D2" presStyleIdx="0" presStyleCnt="2"/>
      <dgm:spPr/>
    </dgm:pt>
    <dgm:pt modelId="{FAEB42CB-19E0-4C40-B9F2-EED75B691DA0}" type="pres">
      <dgm:prSet presAssocID="{B3842B04-77AA-4BFB-955B-E42F029007AC}" presName="hierRoot2" presStyleCnt="0"/>
      <dgm:spPr/>
    </dgm:pt>
    <dgm:pt modelId="{44964FF8-F852-4017-86BA-E353D59DC2E2}" type="pres">
      <dgm:prSet presAssocID="{B3842B04-77AA-4BFB-955B-E42F029007AC}" presName="composite2" presStyleCnt="0"/>
      <dgm:spPr/>
    </dgm:pt>
    <dgm:pt modelId="{3DEEC0B1-83FA-4998-B730-20140049D2FE}" type="pres">
      <dgm:prSet presAssocID="{B3842B04-77AA-4BFB-955B-E42F029007AC}" presName="background2" presStyleLbl="node2" presStyleIdx="0" presStyleCnt="2"/>
      <dgm:spPr/>
    </dgm:pt>
    <dgm:pt modelId="{9F9EBE4C-BC3C-4570-8CB1-E7636AF7463D}" type="pres">
      <dgm:prSet presAssocID="{B3842B04-77AA-4BFB-955B-E42F029007AC}" presName="text2" presStyleLbl="fgAcc2" presStyleIdx="0" presStyleCnt="2" custScaleX="345546" custScaleY="139167" custLinFactNeighborX="-5355" custLinFactNeighborY="-13494">
        <dgm:presLayoutVars>
          <dgm:chPref val="3"/>
        </dgm:presLayoutVars>
      </dgm:prSet>
      <dgm:spPr/>
    </dgm:pt>
    <dgm:pt modelId="{504C281C-D85E-4D4A-870C-4CA83AC993FF}" type="pres">
      <dgm:prSet presAssocID="{B3842B04-77AA-4BFB-955B-E42F029007AC}" presName="hierChild3" presStyleCnt="0"/>
      <dgm:spPr/>
    </dgm:pt>
    <dgm:pt modelId="{0CA4EC32-AE85-4D26-9EF2-D3F6799C4FA0}" type="pres">
      <dgm:prSet presAssocID="{CCF9220A-6584-45C8-B4D6-84989D703995}" presName="Name10" presStyleLbl="parChTrans1D2" presStyleIdx="1" presStyleCnt="2"/>
      <dgm:spPr/>
    </dgm:pt>
    <dgm:pt modelId="{20B38828-FC33-4897-99D7-ECD2E9EAC523}" type="pres">
      <dgm:prSet presAssocID="{13AB8BF0-625A-440A-AF3B-2A5608E40DAD}" presName="hierRoot2" presStyleCnt="0"/>
      <dgm:spPr/>
    </dgm:pt>
    <dgm:pt modelId="{96ECCFA3-8025-46FD-8B3F-1A9072321790}" type="pres">
      <dgm:prSet presAssocID="{13AB8BF0-625A-440A-AF3B-2A5608E40DAD}" presName="composite2" presStyleCnt="0"/>
      <dgm:spPr/>
    </dgm:pt>
    <dgm:pt modelId="{AFA52976-A6C6-4D74-B930-E3EB43F43BAD}" type="pres">
      <dgm:prSet presAssocID="{13AB8BF0-625A-440A-AF3B-2A5608E40DAD}" presName="background2" presStyleLbl="node2" presStyleIdx="1" presStyleCnt="2"/>
      <dgm:spPr/>
    </dgm:pt>
    <dgm:pt modelId="{824C9026-FB8E-420D-B8BD-330448C613AC}" type="pres">
      <dgm:prSet presAssocID="{13AB8BF0-625A-440A-AF3B-2A5608E40DAD}" presName="text2" presStyleLbl="fgAcc2" presStyleIdx="1" presStyleCnt="2" custScaleX="361022" custScaleY="139167" custLinFactX="100000" custLinFactNeighborX="104333" custLinFactNeighborY="-15998">
        <dgm:presLayoutVars>
          <dgm:chPref val="3"/>
        </dgm:presLayoutVars>
      </dgm:prSet>
      <dgm:spPr/>
    </dgm:pt>
    <dgm:pt modelId="{9E90987F-3FDA-427C-82A7-3857B90A7502}" type="pres">
      <dgm:prSet presAssocID="{13AB8BF0-625A-440A-AF3B-2A5608E40DAD}" presName="hierChild3" presStyleCnt="0"/>
      <dgm:spPr/>
    </dgm:pt>
    <dgm:pt modelId="{A91F384B-401D-47FA-BA99-00BECDA55E09}" type="pres">
      <dgm:prSet presAssocID="{19FCEAF6-DF96-45EA-BBDF-68452D3DA76E}" presName="Name17" presStyleLbl="parChTrans1D3" presStyleIdx="0" presStyleCnt="6"/>
      <dgm:spPr/>
    </dgm:pt>
    <dgm:pt modelId="{3FA46D6D-A654-432B-AF47-220CE80CBF65}" type="pres">
      <dgm:prSet presAssocID="{A2CFFCFC-F34A-4641-A808-023E2708FCC7}" presName="hierRoot3" presStyleCnt="0"/>
      <dgm:spPr/>
    </dgm:pt>
    <dgm:pt modelId="{60F15CC1-AD32-438F-BDF5-29E0899C91E0}" type="pres">
      <dgm:prSet presAssocID="{A2CFFCFC-F34A-4641-A808-023E2708FCC7}" presName="composite3" presStyleCnt="0"/>
      <dgm:spPr/>
    </dgm:pt>
    <dgm:pt modelId="{09C512C9-E1DF-40C3-92F1-57D68D0C019C}" type="pres">
      <dgm:prSet presAssocID="{A2CFFCFC-F34A-4641-A808-023E2708FCC7}" presName="background3" presStyleLbl="node3" presStyleIdx="0" presStyleCnt="6"/>
      <dgm:spPr/>
    </dgm:pt>
    <dgm:pt modelId="{E3B6424B-8814-4FD3-AFF5-B8475125DCFC}" type="pres">
      <dgm:prSet presAssocID="{A2CFFCFC-F34A-4641-A808-023E2708FCC7}" presName="text3" presStyleLbl="fgAcc3" presStyleIdx="0" presStyleCnt="6" custScaleX="118314" custScaleY="196806" custLinFactY="5052" custLinFactNeighborX="1011" custLinFactNeighborY="100000">
        <dgm:presLayoutVars>
          <dgm:chPref val="3"/>
        </dgm:presLayoutVars>
      </dgm:prSet>
      <dgm:spPr/>
    </dgm:pt>
    <dgm:pt modelId="{C51E594B-1495-4B81-AA53-20E2E399592B}" type="pres">
      <dgm:prSet presAssocID="{A2CFFCFC-F34A-4641-A808-023E2708FCC7}" presName="hierChild4" presStyleCnt="0"/>
      <dgm:spPr/>
    </dgm:pt>
    <dgm:pt modelId="{1DA58C6D-5681-4EC9-8DA7-B16837083C8C}" type="pres">
      <dgm:prSet presAssocID="{B51DA3B3-9516-4A85-BFC2-2836FE16D989}" presName="Name17" presStyleLbl="parChTrans1D3" presStyleIdx="1" presStyleCnt="6"/>
      <dgm:spPr/>
    </dgm:pt>
    <dgm:pt modelId="{1F7D7380-CAF2-4811-9D22-1471580799B2}" type="pres">
      <dgm:prSet presAssocID="{A15A5216-7231-44FB-8D3D-3F86158EE97A}" presName="hierRoot3" presStyleCnt="0"/>
      <dgm:spPr/>
    </dgm:pt>
    <dgm:pt modelId="{A502CA48-8A38-42FE-AC4C-3CB54C2B8F55}" type="pres">
      <dgm:prSet presAssocID="{A15A5216-7231-44FB-8D3D-3F86158EE97A}" presName="composite3" presStyleCnt="0"/>
      <dgm:spPr/>
    </dgm:pt>
    <dgm:pt modelId="{9FB5530A-A0CB-420E-994A-83BAD0DE583A}" type="pres">
      <dgm:prSet presAssocID="{A15A5216-7231-44FB-8D3D-3F86158EE97A}" presName="background3" presStyleLbl="node3" presStyleIdx="1" presStyleCnt="6"/>
      <dgm:spPr/>
    </dgm:pt>
    <dgm:pt modelId="{1C49D89F-0E4A-410D-994C-841718EC740B}" type="pres">
      <dgm:prSet presAssocID="{A15A5216-7231-44FB-8D3D-3F86158EE97A}" presName="text3" presStyleLbl="fgAcc3" presStyleIdx="1" presStyleCnt="6" custScaleX="118314" custScaleY="196806" custLinFactY="5052" custLinFactNeighborX="1011" custLinFactNeighborY="100000">
        <dgm:presLayoutVars>
          <dgm:chPref val="3"/>
        </dgm:presLayoutVars>
      </dgm:prSet>
      <dgm:spPr/>
    </dgm:pt>
    <dgm:pt modelId="{05EFE029-6491-4709-AF40-79F76603069F}" type="pres">
      <dgm:prSet presAssocID="{A15A5216-7231-44FB-8D3D-3F86158EE97A}" presName="hierChild4" presStyleCnt="0"/>
      <dgm:spPr/>
    </dgm:pt>
    <dgm:pt modelId="{096B0ECE-E9FF-49F6-B0E9-5180F59CB1DA}" type="pres">
      <dgm:prSet presAssocID="{1901ECEC-3DD9-4859-A0EA-1163497FFDF2}" presName="Name17" presStyleLbl="parChTrans1D3" presStyleIdx="2" presStyleCnt="6"/>
      <dgm:spPr/>
    </dgm:pt>
    <dgm:pt modelId="{324C4344-3A4E-452B-A567-923757A30556}" type="pres">
      <dgm:prSet presAssocID="{1017DB65-C014-4D81-86A3-90BC161F6BB2}" presName="hierRoot3" presStyleCnt="0"/>
      <dgm:spPr/>
    </dgm:pt>
    <dgm:pt modelId="{A91F3EAC-6390-4058-973F-05B6289EA976}" type="pres">
      <dgm:prSet presAssocID="{1017DB65-C014-4D81-86A3-90BC161F6BB2}" presName="composite3" presStyleCnt="0"/>
      <dgm:spPr/>
    </dgm:pt>
    <dgm:pt modelId="{2269D9C6-1967-47EE-BF72-E833276F8402}" type="pres">
      <dgm:prSet presAssocID="{1017DB65-C014-4D81-86A3-90BC161F6BB2}" presName="background3" presStyleLbl="node3" presStyleIdx="2" presStyleCnt="6"/>
      <dgm:spPr/>
    </dgm:pt>
    <dgm:pt modelId="{AFB8EE37-FFA7-4FA7-82F1-3243AEF08E8B}" type="pres">
      <dgm:prSet presAssocID="{1017DB65-C014-4D81-86A3-90BC161F6BB2}" presName="text3" presStyleLbl="fgAcc3" presStyleIdx="2" presStyleCnt="6" custScaleX="118314" custScaleY="196806" custLinFactY="5052" custLinFactNeighborX="1011" custLinFactNeighborY="100000">
        <dgm:presLayoutVars>
          <dgm:chPref val="3"/>
        </dgm:presLayoutVars>
      </dgm:prSet>
      <dgm:spPr/>
    </dgm:pt>
    <dgm:pt modelId="{ED0C79AF-F439-4D78-94C5-8E7966CFF34C}" type="pres">
      <dgm:prSet presAssocID="{1017DB65-C014-4D81-86A3-90BC161F6BB2}" presName="hierChild4" presStyleCnt="0"/>
      <dgm:spPr/>
    </dgm:pt>
    <dgm:pt modelId="{9490FD10-A9E7-4B09-B318-D6F6E1E20497}" type="pres">
      <dgm:prSet presAssocID="{4EBF6C1F-DDE6-488E-B58F-2A2CD3EB1E3D}" presName="Name17" presStyleLbl="parChTrans1D3" presStyleIdx="3" presStyleCnt="6"/>
      <dgm:spPr/>
    </dgm:pt>
    <dgm:pt modelId="{88A85D0B-4BF7-41F2-A565-4268B4EC55AE}" type="pres">
      <dgm:prSet presAssocID="{79B53BF7-3319-40A3-A153-51AF385109CE}" presName="hierRoot3" presStyleCnt="0"/>
      <dgm:spPr/>
    </dgm:pt>
    <dgm:pt modelId="{829CCEA4-4B93-4BBB-B28B-99B4851288D4}" type="pres">
      <dgm:prSet presAssocID="{79B53BF7-3319-40A3-A153-51AF385109CE}" presName="composite3" presStyleCnt="0"/>
      <dgm:spPr/>
    </dgm:pt>
    <dgm:pt modelId="{796A125F-ECBB-40AF-AA6C-3DB6BD9BFB2B}" type="pres">
      <dgm:prSet presAssocID="{79B53BF7-3319-40A3-A153-51AF385109CE}" presName="background3" presStyleLbl="node3" presStyleIdx="3" presStyleCnt="6"/>
      <dgm:spPr/>
    </dgm:pt>
    <dgm:pt modelId="{E921218C-600E-440F-96A7-BAAD9020C922}" type="pres">
      <dgm:prSet presAssocID="{79B53BF7-3319-40A3-A153-51AF385109CE}" presName="text3" presStyleLbl="fgAcc3" presStyleIdx="3" presStyleCnt="6" custScaleX="118314" custScaleY="196806" custLinFactY="5052" custLinFactNeighborX="1011" custLinFactNeighborY="100000">
        <dgm:presLayoutVars>
          <dgm:chPref val="3"/>
        </dgm:presLayoutVars>
      </dgm:prSet>
      <dgm:spPr/>
    </dgm:pt>
    <dgm:pt modelId="{50E30877-283F-4670-800F-4C4A1152C39D}" type="pres">
      <dgm:prSet presAssocID="{79B53BF7-3319-40A3-A153-51AF385109CE}" presName="hierChild4" presStyleCnt="0"/>
      <dgm:spPr/>
    </dgm:pt>
    <dgm:pt modelId="{3B30CF9C-048F-4B28-8B19-5B03A3F7D63F}" type="pres">
      <dgm:prSet presAssocID="{31E048D2-DF7D-4CC8-9938-A18630E70B67}" presName="Name17" presStyleLbl="parChTrans1D3" presStyleIdx="4" presStyleCnt="6"/>
      <dgm:spPr/>
    </dgm:pt>
    <dgm:pt modelId="{FF9F147C-D822-4E5B-A4CB-369A026B7B35}" type="pres">
      <dgm:prSet presAssocID="{80BED844-DD27-4377-B50A-A65D205F3A85}" presName="hierRoot3" presStyleCnt="0"/>
      <dgm:spPr/>
    </dgm:pt>
    <dgm:pt modelId="{AB570B7C-44C5-4878-B8C5-7434C1AFF204}" type="pres">
      <dgm:prSet presAssocID="{80BED844-DD27-4377-B50A-A65D205F3A85}" presName="composite3" presStyleCnt="0"/>
      <dgm:spPr/>
    </dgm:pt>
    <dgm:pt modelId="{FC48DF97-9FFC-48F4-A478-CAC63CB613C9}" type="pres">
      <dgm:prSet presAssocID="{80BED844-DD27-4377-B50A-A65D205F3A85}" presName="background3" presStyleLbl="node3" presStyleIdx="4" presStyleCnt="6"/>
      <dgm:spPr/>
    </dgm:pt>
    <dgm:pt modelId="{1BDC4B21-29AE-49CE-82E0-F92E2B624A24}" type="pres">
      <dgm:prSet presAssocID="{80BED844-DD27-4377-B50A-A65D205F3A85}" presName="text3" presStyleLbl="fgAcc3" presStyleIdx="4" presStyleCnt="6" custScaleX="118314" custScaleY="196806" custLinFactY="5052" custLinFactNeighborX="1011" custLinFactNeighborY="100000">
        <dgm:presLayoutVars>
          <dgm:chPref val="3"/>
        </dgm:presLayoutVars>
      </dgm:prSet>
      <dgm:spPr/>
    </dgm:pt>
    <dgm:pt modelId="{332B8DE5-C30C-49EC-8B3E-05818D849903}" type="pres">
      <dgm:prSet presAssocID="{80BED844-DD27-4377-B50A-A65D205F3A85}" presName="hierChild4" presStyleCnt="0"/>
      <dgm:spPr/>
    </dgm:pt>
    <dgm:pt modelId="{40067E85-86FE-4311-8C8A-A62E30DD5C71}" type="pres">
      <dgm:prSet presAssocID="{BBE842B5-A344-41C7-BDC6-8EF55A81B3B2}" presName="Name17" presStyleLbl="parChTrans1D3" presStyleIdx="5" presStyleCnt="6"/>
      <dgm:spPr/>
    </dgm:pt>
    <dgm:pt modelId="{0C562508-D38B-4B99-95B0-E9BCAB83308F}" type="pres">
      <dgm:prSet presAssocID="{7413209A-4D66-4F4E-8FEC-E817E1639230}" presName="hierRoot3" presStyleCnt="0"/>
      <dgm:spPr/>
    </dgm:pt>
    <dgm:pt modelId="{A26E71C7-90E1-4BC6-A12A-85016EBE2770}" type="pres">
      <dgm:prSet presAssocID="{7413209A-4D66-4F4E-8FEC-E817E1639230}" presName="composite3" presStyleCnt="0"/>
      <dgm:spPr/>
    </dgm:pt>
    <dgm:pt modelId="{C4BD0FEB-5817-4684-A45C-B1998E954FEF}" type="pres">
      <dgm:prSet presAssocID="{7413209A-4D66-4F4E-8FEC-E817E1639230}" presName="background3" presStyleLbl="node3" presStyleIdx="5" presStyleCnt="6"/>
      <dgm:spPr/>
    </dgm:pt>
    <dgm:pt modelId="{A880B8F6-9DE4-49B7-B8DF-973399465A0D}" type="pres">
      <dgm:prSet presAssocID="{7413209A-4D66-4F4E-8FEC-E817E1639230}" presName="text3" presStyleLbl="fgAcc3" presStyleIdx="5" presStyleCnt="6" custScaleX="118314" custScaleY="196806" custLinFactY="5052" custLinFactNeighborX="1011" custLinFactNeighborY="100000">
        <dgm:presLayoutVars>
          <dgm:chPref val="3"/>
        </dgm:presLayoutVars>
      </dgm:prSet>
      <dgm:spPr/>
    </dgm:pt>
    <dgm:pt modelId="{19495CB8-CAA4-4F9B-96E1-063350DB0BF8}" type="pres">
      <dgm:prSet presAssocID="{7413209A-4D66-4F4E-8FEC-E817E1639230}" presName="hierChild4" presStyleCnt="0"/>
      <dgm:spPr/>
    </dgm:pt>
  </dgm:ptLst>
  <dgm:cxnLst>
    <dgm:cxn modelId="{47A96803-D448-4E8E-AFA4-EE34F4D397FF}" srcId="{3162082B-7A71-48CE-9B60-1BAAA7E1D53A}" destId="{4D276725-34C8-497B-98C0-BCA5D751B78C}" srcOrd="0" destOrd="0" parTransId="{17CD72EC-C75F-46B9-8818-12BC7746E26F}" sibTransId="{24A81AF3-F924-434F-B13E-C55479816961}"/>
    <dgm:cxn modelId="{25102806-9B2A-4AA8-B0DB-057D85951D0E}" type="presOf" srcId="{A15A5216-7231-44FB-8D3D-3F86158EE97A}" destId="{1C49D89F-0E4A-410D-994C-841718EC740B}" srcOrd="0" destOrd="0" presId="urn:microsoft.com/office/officeart/2005/8/layout/hierarchy1"/>
    <dgm:cxn modelId="{C25A9209-9D63-427B-B967-5FB6398F07A2}" type="presOf" srcId="{13AB8BF0-625A-440A-AF3B-2A5608E40DAD}" destId="{824C9026-FB8E-420D-B8BD-330448C613AC}" srcOrd="0" destOrd="0" presId="urn:microsoft.com/office/officeart/2005/8/layout/hierarchy1"/>
    <dgm:cxn modelId="{A9533C13-27EE-45C0-95C4-CF7238279080}" type="presOf" srcId="{4D276725-34C8-497B-98C0-BCA5D751B78C}" destId="{CF70DE9C-B27A-44B2-BADF-83DE0DC6C807}" srcOrd="0" destOrd="0" presId="urn:microsoft.com/office/officeart/2005/8/layout/hierarchy1"/>
    <dgm:cxn modelId="{94189E22-38E2-49B6-BC48-4567345D4D32}" type="presOf" srcId="{7413209A-4D66-4F4E-8FEC-E817E1639230}" destId="{A880B8F6-9DE4-49B7-B8DF-973399465A0D}" srcOrd="0" destOrd="0" presId="urn:microsoft.com/office/officeart/2005/8/layout/hierarchy1"/>
    <dgm:cxn modelId="{4371AA27-321E-4F7E-8BFE-15AE1E1BF7C9}" srcId="{13AB8BF0-625A-440A-AF3B-2A5608E40DAD}" destId="{1017DB65-C014-4D81-86A3-90BC161F6BB2}" srcOrd="2" destOrd="0" parTransId="{1901ECEC-3DD9-4859-A0EA-1163497FFDF2}" sibTransId="{9263ADA5-1142-4F83-B58D-7B1B26CAE9DD}"/>
    <dgm:cxn modelId="{35CCAA29-1EA4-4630-8622-A03FFFB13F51}" type="presOf" srcId="{31E048D2-DF7D-4CC8-9938-A18630E70B67}" destId="{3B30CF9C-048F-4B28-8B19-5B03A3F7D63F}" srcOrd="0" destOrd="0" presId="urn:microsoft.com/office/officeart/2005/8/layout/hierarchy1"/>
    <dgm:cxn modelId="{9B2CE83F-6792-4B58-9DA0-C935CF6734F3}" type="presOf" srcId="{1901ECEC-3DD9-4859-A0EA-1163497FFDF2}" destId="{096B0ECE-E9FF-49F6-B0E9-5180F59CB1DA}" srcOrd="0" destOrd="0" presId="urn:microsoft.com/office/officeart/2005/8/layout/hierarchy1"/>
    <dgm:cxn modelId="{2306B040-1573-4A77-9A08-4A3F7656A441}" type="presOf" srcId="{B51DA3B3-9516-4A85-BFC2-2836FE16D989}" destId="{1DA58C6D-5681-4EC9-8DA7-B16837083C8C}" srcOrd="0" destOrd="0" presId="urn:microsoft.com/office/officeart/2005/8/layout/hierarchy1"/>
    <dgm:cxn modelId="{DF8E3C68-DD81-46BA-BFA1-8B773CBE4271}" type="presOf" srcId="{A2CFFCFC-F34A-4641-A808-023E2708FCC7}" destId="{E3B6424B-8814-4FD3-AFF5-B8475125DCFC}" srcOrd="0" destOrd="0" presId="urn:microsoft.com/office/officeart/2005/8/layout/hierarchy1"/>
    <dgm:cxn modelId="{0FE2AA4C-46F8-4318-A022-4F939B1FB50D}" type="presOf" srcId="{5D6A62B3-77EE-4BCE-82F4-34C9E46F6BC0}" destId="{872F94D3-204D-4A84-B6B3-DEEBE8AADE6B}" srcOrd="0" destOrd="0" presId="urn:microsoft.com/office/officeart/2005/8/layout/hierarchy1"/>
    <dgm:cxn modelId="{78DDAF6C-F333-4245-BCBA-9B4E9D2725C7}" srcId="{13AB8BF0-625A-440A-AF3B-2A5608E40DAD}" destId="{79B53BF7-3319-40A3-A153-51AF385109CE}" srcOrd="3" destOrd="0" parTransId="{4EBF6C1F-DDE6-488E-B58F-2A2CD3EB1E3D}" sibTransId="{A0144E81-C124-4EBE-94ED-21A84C8DDDCD}"/>
    <dgm:cxn modelId="{DA9AC96C-7B79-456D-8EF2-B115C7A8CB7B}" type="presOf" srcId="{CCF9220A-6584-45C8-B4D6-84989D703995}" destId="{0CA4EC32-AE85-4D26-9EF2-D3F6799C4FA0}" srcOrd="0" destOrd="0" presId="urn:microsoft.com/office/officeart/2005/8/layout/hierarchy1"/>
    <dgm:cxn modelId="{A452E376-DAD1-41EE-92BF-A2BE9D950DC8}" type="presOf" srcId="{79B53BF7-3319-40A3-A153-51AF385109CE}" destId="{E921218C-600E-440F-96A7-BAAD9020C922}" srcOrd="0" destOrd="0" presId="urn:microsoft.com/office/officeart/2005/8/layout/hierarchy1"/>
    <dgm:cxn modelId="{A7ABA957-7A5C-435D-8E73-E9565C7B88B4}" srcId="{13AB8BF0-625A-440A-AF3B-2A5608E40DAD}" destId="{A2CFFCFC-F34A-4641-A808-023E2708FCC7}" srcOrd="0" destOrd="0" parTransId="{19FCEAF6-DF96-45EA-BBDF-68452D3DA76E}" sibTransId="{D7CD8643-ADE2-42AB-97BA-C9A683452F50}"/>
    <dgm:cxn modelId="{1617A97D-BF23-43EB-B5C7-C6176C2392AC}" type="presOf" srcId="{19FCEAF6-DF96-45EA-BBDF-68452D3DA76E}" destId="{A91F384B-401D-47FA-BA99-00BECDA55E09}" srcOrd="0" destOrd="0" presId="urn:microsoft.com/office/officeart/2005/8/layout/hierarchy1"/>
    <dgm:cxn modelId="{7B3E7290-C9F8-49BD-B246-D3A81024F758}" srcId="{13AB8BF0-625A-440A-AF3B-2A5608E40DAD}" destId="{A15A5216-7231-44FB-8D3D-3F86158EE97A}" srcOrd="1" destOrd="0" parTransId="{B51DA3B3-9516-4A85-BFC2-2836FE16D989}" sibTransId="{5EAEBA6A-786A-415F-B168-895AC867C468}"/>
    <dgm:cxn modelId="{3938AE95-A47A-42A1-BE17-08A61A05E1BF}" srcId="{4D276725-34C8-497B-98C0-BCA5D751B78C}" destId="{B3842B04-77AA-4BFB-955B-E42F029007AC}" srcOrd="0" destOrd="0" parTransId="{5D6A62B3-77EE-4BCE-82F4-34C9E46F6BC0}" sibTransId="{75F97E81-5FE0-4D2C-9D6F-504EA975C7D9}"/>
    <dgm:cxn modelId="{E79E549A-1D4A-474F-90C1-D008E7DDE4D0}" type="presOf" srcId="{4EBF6C1F-DDE6-488E-B58F-2A2CD3EB1E3D}" destId="{9490FD10-A9E7-4B09-B318-D6F6E1E20497}" srcOrd="0" destOrd="0" presId="urn:microsoft.com/office/officeart/2005/8/layout/hierarchy1"/>
    <dgm:cxn modelId="{A3A529A6-81BA-4A08-8F6D-2E6EA254AD37}" type="presOf" srcId="{3162082B-7A71-48CE-9B60-1BAAA7E1D53A}" destId="{AE5B0808-7192-4E9A-8E6C-B22A1AF0E038}" srcOrd="0" destOrd="0" presId="urn:microsoft.com/office/officeart/2005/8/layout/hierarchy1"/>
    <dgm:cxn modelId="{FD636CAD-1533-413E-8257-3BB824919ECE}" type="presOf" srcId="{B3842B04-77AA-4BFB-955B-E42F029007AC}" destId="{9F9EBE4C-BC3C-4570-8CB1-E7636AF7463D}" srcOrd="0" destOrd="0" presId="urn:microsoft.com/office/officeart/2005/8/layout/hierarchy1"/>
    <dgm:cxn modelId="{F389F7C1-82D0-4648-98CE-D6FC7F48E13F}" type="presOf" srcId="{80BED844-DD27-4377-B50A-A65D205F3A85}" destId="{1BDC4B21-29AE-49CE-82E0-F92E2B624A24}" srcOrd="0" destOrd="0" presId="urn:microsoft.com/office/officeart/2005/8/layout/hierarchy1"/>
    <dgm:cxn modelId="{34CF59CA-2BA9-4DBD-BAFD-580329EA1E89}" type="presOf" srcId="{BBE842B5-A344-41C7-BDC6-8EF55A81B3B2}" destId="{40067E85-86FE-4311-8C8A-A62E30DD5C71}" srcOrd="0" destOrd="0" presId="urn:microsoft.com/office/officeart/2005/8/layout/hierarchy1"/>
    <dgm:cxn modelId="{B94E87D4-9494-4F21-AB69-3AFDB1CFC898}" type="presOf" srcId="{1017DB65-C014-4D81-86A3-90BC161F6BB2}" destId="{AFB8EE37-FFA7-4FA7-82F1-3243AEF08E8B}" srcOrd="0" destOrd="0" presId="urn:microsoft.com/office/officeart/2005/8/layout/hierarchy1"/>
    <dgm:cxn modelId="{9291E5D8-B69B-4557-AB1B-46864243D307}" srcId="{4D276725-34C8-497B-98C0-BCA5D751B78C}" destId="{13AB8BF0-625A-440A-AF3B-2A5608E40DAD}" srcOrd="1" destOrd="0" parTransId="{CCF9220A-6584-45C8-B4D6-84989D703995}" sibTransId="{05382738-AF4D-4C22-8C33-615B6B005E21}"/>
    <dgm:cxn modelId="{1867DCDF-8041-4A76-85B2-878DB2A553FA}" srcId="{13AB8BF0-625A-440A-AF3B-2A5608E40DAD}" destId="{80BED844-DD27-4377-B50A-A65D205F3A85}" srcOrd="4" destOrd="0" parTransId="{31E048D2-DF7D-4CC8-9938-A18630E70B67}" sibTransId="{CB0908B4-B707-4578-981C-3C1AD8EF69BC}"/>
    <dgm:cxn modelId="{67AFDAE1-84A3-4AAD-921F-BE04AC96855C}" srcId="{13AB8BF0-625A-440A-AF3B-2A5608E40DAD}" destId="{7413209A-4D66-4F4E-8FEC-E817E1639230}" srcOrd="5" destOrd="0" parTransId="{BBE842B5-A344-41C7-BDC6-8EF55A81B3B2}" sibTransId="{4212E276-5D2D-4A92-BA41-D26E802DFDAA}"/>
    <dgm:cxn modelId="{DBF11B38-38CA-4A48-88AC-26ED5E7D30CB}" type="presParOf" srcId="{AE5B0808-7192-4E9A-8E6C-B22A1AF0E038}" destId="{2D28701E-6C1E-47BA-903C-9BD87E747567}" srcOrd="0" destOrd="0" presId="urn:microsoft.com/office/officeart/2005/8/layout/hierarchy1"/>
    <dgm:cxn modelId="{6BCF387A-ECC9-44EF-B4F0-126992805040}" type="presParOf" srcId="{2D28701E-6C1E-47BA-903C-9BD87E747567}" destId="{1E8A9D5C-002C-469A-B398-6F885233BE76}" srcOrd="0" destOrd="0" presId="urn:microsoft.com/office/officeart/2005/8/layout/hierarchy1"/>
    <dgm:cxn modelId="{DCF1E8AF-E3E9-4681-990E-A6A100696026}" type="presParOf" srcId="{1E8A9D5C-002C-469A-B398-6F885233BE76}" destId="{BB35AFF6-A9E0-4722-B262-B8EC1681EFE2}" srcOrd="0" destOrd="0" presId="urn:microsoft.com/office/officeart/2005/8/layout/hierarchy1"/>
    <dgm:cxn modelId="{F66827A0-099F-437D-AB52-D4698DB505A8}" type="presParOf" srcId="{1E8A9D5C-002C-469A-B398-6F885233BE76}" destId="{CF70DE9C-B27A-44B2-BADF-83DE0DC6C807}" srcOrd="1" destOrd="0" presId="urn:microsoft.com/office/officeart/2005/8/layout/hierarchy1"/>
    <dgm:cxn modelId="{FB5C2D7E-C198-4081-A0BC-14A1530F0B30}" type="presParOf" srcId="{2D28701E-6C1E-47BA-903C-9BD87E747567}" destId="{B9B425FB-B168-4010-B4CD-6177C2C84B75}" srcOrd="1" destOrd="0" presId="urn:microsoft.com/office/officeart/2005/8/layout/hierarchy1"/>
    <dgm:cxn modelId="{E69E1F8C-9280-430C-978A-D988E30BB73D}" type="presParOf" srcId="{B9B425FB-B168-4010-B4CD-6177C2C84B75}" destId="{872F94D3-204D-4A84-B6B3-DEEBE8AADE6B}" srcOrd="0" destOrd="0" presId="urn:microsoft.com/office/officeart/2005/8/layout/hierarchy1"/>
    <dgm:cxn modelId="{908D4D88-12A1-4F2A-997E-EC88E221E3C1}" type="presParOf" srcId="{B9B425FB-B168-4010-B4CD-6177C2C84B75}" destId="{FAEB42CB-19E0-4C40-B9F2-EED75B691DA0}" srcOrd="1" destOrd="0" presId="urn:microsoft.com/office/officeart/2005/8/layout/hierarchy1"/>
    <dgm:cxn modelId="{5064AB46-C344-4472-BD1F-CED5EB5EE47C}" type="presParOf" srcId="{FAEB42CB-19E0-4C40-B9F2-EED75B691DA0}" destId="{44964FF8-F852-4017-86BA-E353D59DC2E2}" srcOrd="0" destOrd="0" presId="urn:microsoft.com/office/officeart/2005/8/layout/hierarchy1"/>
    <dgm:cxn modelId="{3C0C8E5F-14AE-438A-8394-D4A1B7FD4CE5}" type="presParOf" srcId="{44964FF8-F852-4017-86BA-E353D59DC2E2}" destId="{3DEEC0B1-83FA-4998-B730-20140049D2FE}" srcOrd="0" destOrd="0" presId="urn:microsoft.com/office/officeart/2005/8/layout/hierarchy1"/>
    <dgm:cxn modelId="{9280ED18-2E59-4163-8199-9D82C2DD4D0D}" type="presParOf" srcId="{44964FF8-F852-4017-86BA-E353D59DC2E2}" destId="{9F9EBE4C-BC3C-4570-8CB1-E7636AF7463D}" srcOrd="1" destOrd="0" presId="urn:microsoft.com/office/officeart/2005/8/layout/hierarchy1"/>
    <dgm:cxn modelId="{F2D21FE6-18DC-4C91-8348-73AF55B3BD04}" type="presParOf" srcId="{FAEB42CB-19E0-4C40-B9F2-EED75B691DA0}" destId="{504C281C-D85E-4D4A-870C-4CA83AC993FF}" srcOrd="1" destOrd="0" presId="urn:microsoft.com/office/officeart/2005/8/layout/hierarchy1"/>
    <dgm:cxn modelId="{D01C5526-C42B-4390-9096-CC6AF100AEEE}" type="presParOf" srcId="{B9B425FB-B168-4010-B4CD-6177C2C84B75}" destId="{0CA4EC32-AE85-4D26-9EF2-D3F6799C4FA0}" srcOrd="2" destOrd="0" presId="urn:microsoft.com/office/officeart/2005/8/layout/hierarchy1"/>
    <dgm:cxn modelId="{2A0AA80A-2F7A-4737-837A-43B57C7D3A35}" type="presParOf" srcId="{B9B425FB-B168-4010-B4CD-6177C2C84B75}" destId="{20B38828-FC33-4897-99D7-ECD2E9EAC523}" srcOrd="3" destOrd="0" presId="urn:microsoft.com/office/officeart/2005/8/layout/hierarchy1"/>
    <dgm:cxn modelId="{8FA4CCA5-9345-47A2-9A7B-30C8BC285C6C}" type="presParOf" srcId="{20B38828-FC33-4897-99D7-ECD2E9EAC523}" destId="{96ECCFA3-8025-46FD-8B3F-1A9072321790}" srcOrd="0" destOrd="0" presId="urn:microsoft.com/office/officeart/2005/8/layout/hierarchy1"/>
    <dgm:cxn modelId="{A104504D-30DE-4DA3-BB6B-6E22E620E2C4}" type="presParOf" srcId="{96ECCFA3-8025-46FD-8B3F-1A9072321790}" destId="{AFA52976-A6C6-4D74-B930-E3EB43F43BAD}" srcOrd="0" destOrd="0" presId="urn:microsoft.com/office/officeart/2005/8/layout/hierarchy1"/>
    <dgm:cxn modelId="{3CA7D09A-2079-4170-A26D-9570597E9D69}" type="presParOf" srcId="{96ECCFA3-8025-46FD-8B3F-1A9072321790}" destId="{824C9026-FB8E-420D-B8BD-330448C613AC}" srcOrd="1" destOrd="0" presId="urn:microsoft.com/office/officeart/2005/8/layout/hierarchy1"/>
    <dgm:cxn modelId="{DDD541A7-1B76-4E13-B81D-0F0AA0F0A640}" type="presParOf" srcId="{20B38828-FC33-4897-99D7-ECD2E9EAC523}" destId="{9E90987F-3FDA-427C-82A7-3857B90A7502}" srcOrd="1" destOrd="0" presId="urn:microsoft.com/office/officeart/2005/8/layout/hierarchy1"/>
    <dgm:cxn modelId="{99BB9CD2-A0B8-4391-96A9-6768CA8CAC3A}" type="presParOf" srcId="{9E90987F-3FDA-427C-82A7-3857B90A7502}" destId="{A91F384B-401D-47FA-BA99-00BECDA55E09}" srcOrd="0" destOrd="0" presId="urn:microsoft.com/office/officeart/2005/8/layout/hierarchy1"/>
    <dgm:cxn modelId="{14B73A05-A1C2-46C8-8902-A57538834B58}" type="presParOf" srcId="{9E90987F-3FDA-427C-82A7-3857B90A7502}" destId="{3FA46D6D-A654-432B-AF47-220CE80CBF65}" srcOrd="1" destOrd="0" presId="urn:microsoft.com/office/officeart/2005/8/layout/hierarchy1"/>
    <dgm:cxn modelId="{3F8501F0-CD0F-4A30-A817-11B85EDFD515}" type="presParOf" srcId="{3FA46D6D-A654-432B-AF47-220CE80CBF65}" destId="{60F15CC1-AD32-438F-BDF5-29E0899C91E0}" srcOrd="0" destOrd="0" presId="urn:microsoft.com/office/officeart/2005/8/layout/hierarchy1"/>
    <dgm:cxn modelId="{7881B712-756F-4FDE-B1B3-52DE2EA538DB}" type="presParOf" srcId="{60F15CC1-AD32-438F-BDF5-29E0899C91E0}" destId="{09C512C9-E1DF-40C3-92F1-57D68D0C019C}" srcOrd="0" destOrd="0" presId="urn:microsoft.com/office/officeart/2005/8/layout/hierarchy1"/>
    <dgm:cxn modelId="{926B722F-44C6-4BEA-8F18-10570CCCAE1F}" type="presParOf" srcId="{60F15CC1-AD32-438F-BDF5-29E0899C91E0}" destId="{E3B6424B-8814-4FD3-AFF5-B8475125DCFC}" srcOrd="1" destOrd="0" presId="urn:microsoft.com/office/officeart/2005/8/layout/hierarchy1"/>
    <dgm:cxn modelId="{EA9238CF-8EC0-4F3A-A97A-B5528CF2A4CE}" type="presParOf" srcId="{3FA46D6D-A654-432B-AF47-220CE80CBF65}" destId="{C51E594B-1495-4B81-AA53-20E2E399592B}" srcOrd="1" destOrd="0" presId="urn:microsoft.com/office/officeart/2005/8/layout/hierarchy1"/>
    <dgm:cxn modelId="{515DC716-3C12-4CD1-A4D5-0156CEAE4534}" type="presParOf" srcId="{9E90987F-3FDA-427C-82A7-3857B90A7502}" destId="{1DA58C6D-5681-4EC9-8DA7-B16837083C8C}" srcOrd="2" destOrd="0" presId="urn:microsoft.com/office/officeart/2005/8/layout/hierarchy1"/>
    <dgm:cxn modelId="{A6532C53-AD80-4298-8D0D-5001EE045250}" type="presParOf" srcId="{9E90987F-3FDA-427C-82A7-3857B90A7502}" destId="{1F7D7380-CAF2-4811-9D22-1471580799B2}" srcOrd="3" destOrd="0" presId="urn:microsoft.com/office/officeart/2005/8/layout/hierarchy1"/>
    <dgm:cxn modelId="{6101FEFF-E5E9-46FE-AE4A-F986DE25DCAA}" type="presParOf" srcId="{1F7D7380-CAF2-4811-9D22-1471580799B2}" destId="{A502CA48-8A38-42FE-AC4C-3CB54C2B8F55}" srcOrd="0" destOrd="0" presId="urn:microsoft.com/office/officeart/2005/8/layout/hierarchy1"/>
    <dgm:cxn modelId="{14AA1751-291E-41ED-B3A5-358AC0F2F16E}" type="presParOf" srcId="{A502CA48-8A38-42FE-AC4C-3CB54C2B8F55}" destId="{9FB5530A-A0CB-420E-994A-83BAD0DE583A}" srcOrd="0" destOrd="0" presId="urn:microsoft.com/office/officeart/2005/8/layout/hierarchy1"/>
    <dgm:cxn modelId="{B7DD60E3-57A0-4CD1-80C1-C909F946A83F}" type="presParOf" srcId="{A502CA48-8A38-42FE-AC4C-3CB54C2B8F55}" destId="{1C49D89F-0E4A-410D-994C-841718EC740B}" srcOrd="1" destOrd="0" presId="urn:microsoft.com/office/officeart/2005/8/layout/hierarchy1"/>
    <dgm:cxn modelId="{12CCC628-D4AA-487C-802E-5AF01A3928CB}" type="presParOf" srcId="{1F7D7380-CAF2-4811-9D22-1471580799B2}" destId="{05EFE029-6491-4709-AF40-79F76603069F}" srcOrd="1" destOrd="0" presId="urn:microsoft.com/office/officeart/2005/8/layout/hierarchy1"/>
    <dgm:cxn modelId="{E468F694-4B22-484C-8531-AA4E9DB7A2D0}" type="presParOf" srcId="{9E90987F-3FDA-427C-82A7-3857B90A7502}" destId="{096B0ECE-E9FF-49F6-B0E9-5180F59CB1DA}" srcOrd="4" destOrd="0" presId="urn:microsoft.com/office/officeart/2005/8/layout/hierarchy1"/>
    <dgm:cxn modelId="{40304438-01B8-47D1-8930-1828FA16C50B}" type="presParOf" srcId="{9E90987F-3FDA-427C-82A7-3857B90A7502}" destId="{324C4344-3A4E-452B-A567-923757A30556}" srcOrd="5" destOrd="0" presId="urn:microsoft.com/office/officeart/2005/8/layout/hierarchy1"/>
    <dgm:cxn modelId="{9EE2DB3E-5F40-40A7-98FE-24F5823CA54E}" type="presParOf" srcId="{324C4344-3A4E-452B-A567-923757A30556}" destId="{A91F3EAC-6390-4058-973F-05B6289EA976}" srcOrd="0" destOrd="0" presId="urn:microsoft.com/office/officeart/2005/8/layout/hierarchy1"/>
    <dgm:cxn modelId="{6C9CA21C-4075-4E49-AB72-D38FE032C12E}" type="presParOf" srcId="{A91F3EAC-6390-4058-973F-05B6289EA976}" destId="{2269D9C6-1967-47EE-BF72-E833276F8402}" srcOrd="0" destOrd="0" presId="urn:microsoft.com/office/officeart/2005/8/layout/hierarchy1"/>
    <dgm:cxn modelId="{E31B4954-1F8F-401A-932C-C69AB4B8DAC5}" type="presParOf" srcId="{A91F3EAC-6390-4058-973F-05B6289EA976}" destId="{AFB8EE37-FFA7-4FA7-82F1-3243AEF08E8B}" srcOrd="1" destOrd="0" presId="urn:microsoft.com/office/officeart/2005/8/layout/hierarchy1"/>
    <dgm:cxn modelId="{659617DC-AA0C-40BB-849A-5A4168B1CCDE}" type="presParOf" srcId="{324C4344-3A4E-452B-A567-923757A30556}" destId="{ED0C79AF-F439-4D78-94C5-8E7966CFF34C}" srcOrd="1" destOrd="0" presId="urn:microsoft.com/office/officeart/2005/8/layout/hierarchy1"/>
    <dgm:cxn modelId="{C54C6147-88EE-495F-B99B-6F9F91666C9E}" type="presParOf" srcId="{9E90987F-3FDA-427C-82A7-3857B90A7502}" destId="{9490FD10-A9E7-4B09-B318-D6F6E1E20497}" srcOrd="6" destOrd="0" presId="urn:microsoft.com/office/officeart/2005/8/layout/hierarchy1"/>
    <dgm:cxn modelId="{58AA6DCB-2B1B-41E9-8E9B-2D0EFF9CA4B2}" type="presParOf" srcId="{9E90987F-3FDA-427C-82A7-3857B90A7502}" destId="{88A85D0B-4BF7-41F2-A565-4268B4EC55AE}" srcOrd="7" destOrd="0" presId="urn:microsoft.com/office/officeart/2005/8/layout/hierarchy1"/>
    <dgm:cxn modelId="{728AAB29-8D21-46A3-9E8C-A4E1B8E4C9A5}" type="presParOf" srcId="{88A85D0B-4BF7-41F2-A565-4268B4EC55AE}" destId="{829CCEA4-4B93-4BBB-B28B-99B4851288D4}" srcOrd="0" destOrd="0" presId="urn:microsoft.com/office/officeart/2005/8/layout/hierarchy1"/>
    <dgm:cxn modelId="{E8532D09-6B13-43C5-878A-CD148205F5EA}" type="presParOf" srcId="{829CCEA4-4B93-4BBB-B28B-99B4851288D4}" destId="{796A125F-ECBB-40AF-AA6C-3DB6BD9BFB2B}" srcOrd="0" destOrd="0" presId="urn:microsoft.com/office/officeart/2005/8/layout/hierarchy1"/>
    <dgm:cxn modelId="{85480AB6-DEA1-429A-A48C-D7763271D315}" type="presParOf" srcId="{829CCEA4-4B93-4BBB-B28B-99B4851288D4}" destId="{E921218C-600E-440F-96A7-BAAD9020C922}" srcOrd="1" destOrd="0" presId="urn:microsoft.com/office/officeart/2005/8/layout/hierarchy1"/>
    <dgm:cxn modelId="{74D0BFBE-5FB2-4E5E-BD3A-14B29F0C7F57}" type="presParOf" srcId="{88A85D0B-4BF7-41F2-A565-4268B4EC55AE}" destId="{50E30877-283F-4670-800F-4C4A1152C39D}" srcOrd="1" destOrd="0" presId="urn:microsoft.com/office/officeart/2005/8/layout/hierarchy1"/>
    <dgm:cxn modelId="{F7A0330C-275E-4676-9632-B983DD299462}" type="presParOf" srcId="{9E90987F-3FDA-427C-82A7-3857B90A7502}" destId="{3B30CF9C-048F-4B28-8B19-5B03A3F7D63F}" srcOrd="8" destOrd="0" presId="urn:microsoft.com/office/officeart/2005/8/layout/hierarchy1"/>
    <dgm:cxn modelId="{3AA9A3BB-DA64-43E9-A32A-F93B67472BC6}" type="presParOf" srcId="{9E90987F-3FDA-427C-82A7-3857B90A7502}" destId="{FF9F147C-D822-4E5B-A4CB-369A026B7B35}" srcOrd="9" destOrd="0" presId="urn:microsoft.com/office/officeart/2005/8/layout/hierarchy1"/>
    <dgm:cxn modelId="{8BA36F74-9392-4A38-8707-860749F0FD9D}" type="presParOf" srcId="{FF9F147C-D822-4E5B-A4CB-369A026B7B35}" destId="{AB570B7C-44C5-4878-B8C5-7434C1AFF204}" srcOrd="0" destOrd="0" presId="urn:microsoft.com/office/officeart/2005/8/layout/hierarchy1"/>
    <dgm:cxn modelId="{D2D3412D-418D-4D13-A758-ACC573C4C9C0}" type="presParOf" srcId="{AB570B7C-44C5-4878-B8C5-7434C1AFF204}" destId="{FC48DF97-9FFC-48F4-A478-CAC63CB613C9}" srcOrd="0" destOrd="0" presId="urn:microsoft.com/office/officeart/2005/8/layout/hierarchy1"/>
    <dgm:cxn modelId="{526A430E-3F3D-478C-95FD-C162FDDF932E}" type="presParOf" srcId="{AB570B7C-44C5-4878-B8C5-7434C1AFF204}" destId="{1BDC4B21-29AE-49CE-82E0-F92E2B624A24}" srcOrd="1" destOrd="0" presId="urn:microsoft.com/office/officeart/2005/8/layout/hierarchy1"/>
    <dgm:cxn modelId="{2DC3BC65-DC95-4A9C-A307-4D85B733F20C}" type="presParOf" srcId="{FF9F147C-D822-4E5B-A4CB-369A026B7B35}" destId="{332B8DE5-C30C-49EC-8B3E-05818D849903}" srcOrd="1" destOrd="0" presId="urn:microsoft.com/office/officeart/2005/8/layout/hierarchy1"/>
    <dgm:cxn modelId="{398CD8F0-47EE-4D36-A720-6514B74C3ADD}" type="presParOf" srcId="{9E90987F-3FDA-427C-82A7-3857B90A7502}" destId="{40067E85-86FE-4311-8C8A-A62E30DD5C71}" srcOrd="10" destOrd="0" presId="urn:microsoft.com/office/officeart/2005/8/layout/hierarchy1"/>
    <dgm:cxn modelId="{914265D1-2B01-46DC-9C09-0A6186EA92F0}" type="presParOf" srcId="{9E90987F-3FDA-427C-82A7-3857B90A7502}" destId="{0C562508-D38B-4B99-95B0-E9BCAB83308F}" srcOrd="11" destOrd="0" presId="urn:microsoft.com/office/officeart/2005/8/layout/hierarchy1"/>
    <dgm:cxn modelId="{A58D37BC-3C54-49AD-98C0-3DD8CAAB1637}" type="presParOf" srcId="{0C562508-D38B-4B99-95B0-E9BCAB83308F}" destId="{A26E71C7-90E1-4BC6-A12A-85016EBE2770}" srcOrd="0" destOrd="0" presId="urn:microsoft.com/office/officeart/2005/8/layout/hierarchy1"/>
    <dgm:cxn modelId="{E825EDF1-671A-4416-9683-08B272ABCD78}" type="presParOf" srcId="{A26E71C7-90E1-4BC6-A12A-85016EBE2770}" destId="{C4BD0FEB-5817-4684-A45C-B1998E954FEF}" srcOrd="0" destOrd="0" presId="urn:microsoft.com/office/officeart/2005/8/layout/hierarchy1"/>
    <dgm:cxn modelId="{1BA5E1C3-6958-4334-80E1-8C15B5D516A1}" type="presParOf" srcId="{A26E71C7-90E1-4BC6-A12A-85016EBE2770}" destId="{A880B8F6-9DE4-49B7-B8DF-973399465A0D}" srcOrd="1" destOrd="0" presId="urn:microsoft.com/office/officeart/2005/8/layout/hierarchy1"/>
    <dgm:cxn modelId="{A482054F-F6C7-4B95-BD0B-DDE64F2FB59F}" type="presParOf" srcId="{0C562508-D38B-4B99-95B0-E9BCAB83308F}" destId="{19495CB8-CAA4-4F9B-96E1-063350DB0B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1879-3DAC-4839-BE35-2157420896CF}">
      <dsp:nvSpPr>
        <dsp:cNvPr id="0" name=""/>
        <dsp:cNvSpPr/>
      </dsp:nvSpPr>
      <dsp:spPr>
        <a:xfrm>
          <a:off x="5978236" y="2534032"/>
          <a:ext cx="5251736" cy="30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09"/>
              </a:lnTo>
              <a:lnTo>
                <a:pt x="5251736" y="151909"/>
              </a:lnTo>
              <a:lnTo>
                <a:pt x="5251736" y="3038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45032-68A0-4A5E-B833-B85572863774}">
      <dsp:nvSpPr>
        <dsp:cNvPr id="0" name=""/>
        <dsp:cNvSpPr/>
      </dsp:nvSpPr>
      <dsp:spPr>
        <a:xfrm>
          <a:off x="5978236" y="2534032"/>
          <a:ext cx="3501157" cy="30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09"/>
              </a:lnTo>
              <a:lnTo>
                <a:pt x="3501157" y="151909"/>
              </a:lnTo>
              <a:lnTo>
                <a:pt x="3501157" y="3038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AAD0F-C738-40FA-88B8-6F7B4D2020AB}">
      <dsp:nvSpPr>
        <dsp:cNvPr id="0" name=""/>
        <dsp:cNvSpPr/>
      </dsp:nvSpPr>
      <dsp:spPr>
        <a:xfrm>
          <a:off x="5978236" y="2534032"/>
          <a:ext cx="1750578" cy="30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09"/>
              </a:lnTo>
              <a:lnTo>
                <a:pt x="1750578" y="151909"/>
              </a:lnTo>
              <a:lnTo>
                <a:pt x="1750578" y="3038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76A75-0DCA-460F-8F47-A90F9757BC24}">
      <dsp:nvSpPr>
        <dsp:cNvPr id="0" name=""/>
        <dsp:cNvSpPr/>
      </dsp:nvSpPr>
      <dsp:spPr>
        <a:xfrm>
          <a:off x="5932515" y="2534032"/>
          <a:ext cx="91440" cy="3038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8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8DD25-F436-4836-B03D-6327926935B4}">
      <dsp:nvSpPr>
        <dsp:cNvPr id="0" name=""/>
        <dsp:cNvSpPr/>
      </dsp:nvSpPr>
      <dsp:spPr>
        <a:xfrm>
          <a:off x="4227657" y="2534032"/>
          <a:ext cx="1750578" cy="303819"/>
        </a:xfrm>
        <a:custGeom>
          <a:avLst/>
          <a:gdLst/>
          <a:ahLst/>
          <a:cxnLst/>
          <a:rect l="0" t="0" r="0" b="0"/>
          <a:pathLst>
            <a:path>
              <a:moveTo>
                <a:pt x="1750578" y="0"/>
              </a:moveTo>
              <a:lnTo>
                <a:pt x="1750578" y="151909"/>
              </a:lnTo>
              <a:lnTo>
                <a:pt x="0" y="151909"/>
              </a:lnTo>
              <a:lnTo>
                <a:pt x="0" y="3038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FF886-ABB1-4949-ADED-E392676AFDB7}">
      <dsp:nvSpPr>
        <dsp:cNvPr id="0" name=""/>
        <dsp:cNvSpPr/>
      </dsp:nvSpPr>
      <dsp:spPr>
        <a:xfrm>
          <a:off x="2477078" y="2534032"/>
          <a:ext cx="3501157" cy="303819"/>
        </a:xfrm>
        <a:custGeom>
          <a:avLst/>
          <a:gdLst/>
          <a:ahLst/>
          <a:cxnLst/>
          <a:rect l="0" t="0" r="0" b="0"/>
          <a:pathLst>
            <a:path>
              <a:moveTo>
                <a:pt x="3501157" y="0"/>
              </a:moveTo>
              <a:lnTo>
                <a:pt x="3501157" y="151909"/>
              </a:lnTo>
              <a:lnTo>
                <a:pt x="0" y="151909"/>
              </a:lnTo>
              <a:lnTo>
                <a:pt x="0" y="3038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6E0DF-01DA-4905-821F-5C5A87732360}">
      <dsp:nvSpPr>
        <dsp:cNvPr id="0" name=""/>
        <dsp:cNvSpPr/>
      </dsp:nvSpPr>
      <dsp:spPr>
        <a:xfrm>
          <a:off x="726499" y="2534032"/>
          <a:ext cx="5251736" cy="303819"/>
        </a:xfrm>
        <a:custGeom>
          <a:avLst/>
          <a:gdLst/>
          <a:ahLst/>
          <a:cxnLst/>
          <a:rect l="0" t="0" r="0" b="0"/>
          <a:pathLst>
            <a:path>
              <a:moveTo>
                <a:pt x="5251736" y="0"/>
              </a:moveTo>
              <a:lnTo>
                <a:pt x="5251736" y="151909"/>
              </a:lnTo>
              <a:lnTo>
                <a:pt x="0" y="151909"/>
              </a:lnTo>
              <a:lnTo>
                <a:pt x="0" y="3038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50D28-A9D6-48D4-9AE9-F8A2A7EE3648}">
      <dsp:nvSpPr>
        <dsp:cNvPr id="0" name=""/>
        <dsp:cNvSpPr/>
      </dsp:nvSpPr>
      <dsp:spPr>
        <a:xfrm>
          <a:off x="3388131" y="1810653"/>
          <a:ext cx="5180208" cy="7233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600" b="1" kern="1200" dirty="0"/>
            <a:t>عناصر الوحدة</a:t>
          </a:r>
          <a:endParaRPr lang="ar-SA" sz="3600" b="1" kern="1200" dirty="0"/>
        </a:p>
      </dsp:txBody>
      <dsp:txXfrm>
        <a:off x="3388131" y="1810653"/>
        <a:ext cx="5180208" cy="723379"/>
      </dsp:txXfrm>
    </dsp:sp>
    <dsp:sp modelId="{93A6DA7E-9F60-4373-B2C8-2467358FC16B}">
      <dsp:nvSpPr>
        <dsp:cNvPr id="0" name=""/>
        <dsp:cNvSpPr/>
      </dsp:nvSpPr>
      <dsp:spPr>
        <a:xfrm>
          <a:off x="3119" y="2837852"/>
          <a:ext cx="1446759" cy="1738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/>
            <a:t>مسائل متنوعة في اللباس و الزينة</a:t>
          </a:r>
          <a:endParaRPr lang="ar-SA" sz="1800" b="1" kern="1200" dirty="0"/>
        </a:p>
      </dsp:txBody>
      <dsp:txXfrm>
        <a:off x="3119" y="2837852"/>
        <a:ext cx="1446759" cy="1738440"/>
      </dsp:txXfrm>
    </dsp:sp>
    <dsp:sp modelId="{ADA5C48C-874E-4388-8882-CE37603AE9D5}">
      <dsp:nvSpPr>
        <dsp:cNvPr id="0" name=""/>
        <dsp:cNvSpPr/>
      </dsp:nvSpPr>
      <dsp:spPr>
        <a:xfrm>
          <a:off x="1753698" y="2837852"/>
          <a:ext cx="1446759" cy="1738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/>
            <a:t>ما يحرم من اللباس و الزينة</a:t>
          </a:r>
          <a:endParaRPr lang="ar-SA" sz="1800" b="1" kern="1200" dirty="0"/>
        </a:p>
      </dsp:txBody>
      <dsp:txXfrm>
        <a:off x="1753698" y="2837852"/>
        <a:ext cx="1446759" cy="1738440"/>
      </dsp:txXfrm>
    </dsp:sp>
    <dsp:sp modelId="{2B49281A-5C7B-431E-B519-9D45513D1406}">
      <dsp:nvSpPr>
        <dsp:cNvPr id="0" name=""/>
        <dsp:cNvSpPr/>
      </dsp:nvSpPr>
      <dsp:spPr>
        <a:xfrm>
          <a:off x="3504277" y="2837852"/>
          <a:ext cx="1446759" cy="1738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/>
            <a:t>ما يستحب من اللباس و الزينة</a:t>
          </a:r>
          <a:endParaRPr lang="ar-SA" sz="1800" b="1" kern="1200" dirty="0"/>
        </a:p>
      </dsp:txBody>
      <dsp:txXfrm>
        <a:off x="3504277" y="2837852"/>
        <a:ext cx="1446759" cy="1738440"/>
      </dsp:txXfrm>
    </dsp:sp>
    <dsp:sp modelId="{2FBA42CA-A087-43F8-963A-C8824EF709BE}">
      <dsp:nvSpPr>
        <dsp:cNvPr id="0" name=""/>
        <dsp:cNvSpPr/>
      </dsp:nvSpPr>
      <dsp:spPr>
        <a:xfrm>
          <a:off x="5254856" y="2837852"/>
          <a:ext cx="1446759" cy="1738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/>
            <a:t>خصال الفطرة</a:t>
          </a:r>
          <a:endParaRPr lang="ar-SA" sz="1800" b="1" kern="1200" dirty="0"/>
        </a:p>
      </dsp:txBody>
      <dsp:txXfrm>
        <a:off x="5254856" y="2837852"/>
        <a:ext cx="1446759" cy="1738440"/>
      </dsp:txXfrm>
    </dsp:sp>
    <dsp:sp modelId="{A546378B-50B9-496B-8569-E67C62A55F72}">
      <dsp:nvSpPr>
        <dsp:cNvPr id="0" name=""/>
        <dsp:cNvSpPr/>
      </dsp:nvSpPr>
      <dsp:spPr>
        <a:xfrm>
          <a:off x="7005435" y="2837852"/>
          <a:ext cx="1446759" cy="1738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/>
            <a:t>الطهارة الواجبة و ما يحرم على المحدث حدثا أكبر</a:t>
          </a:r>
          <a:endParaRPr lang="ar-SA" sz="1800" b="1" kern="1200" dirty="0"/>
        </a:p>
      </dsp:txBody>
      <dsp:txXfrm>
        <a:off x="7005435" y="2837852"/>
        <a:ext cx="1446759" cy="1738440"/>
      </dsp:txXfrm>
    </dsp:sp>
    <dsp:sp modelId="{07ABE536-983D-4DCF-A9AB-3495187F79C2}">
      <dsp:nvSpPr>
        <dsp:cNvPr id="0" name=""/>
        <dsp:cNvSpPr/>
      </dsp:nvSpPr>
      <dsp:spPr>
        <a:xfrm>
          <a:off x="8756014" y="2837852"/>
          <a:ext cx="1446759" cy="1738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/>
            <a:t>أحكام عورة الرجل و المرأة</a:t>
          </a:r>
          <a:endParaRPr lang="ar-SA" sz="1800" b="1" kern="1200" dirty="0"/>
        </a:p>
      </dsp:txBody>
      <dsp:txXfrm>
        <a:off x="8756014" y="2837852"/>
        <a:ext cx="1446759" cy="1738440"/>
      </dsp:txXfrm>
    </dsp:sp>
    <dsp:sp modelId="{1206206E-6732-4E60-BB46-B4DBAC921C98}">
      <dsp:nvSpPr>
        <dsp:cNvPr id="0" name=""/>
        <dsp:cNvSpPr/>
      </dsp:nvSpPr>
      <dsp:spPr>
        <a:xfrm>
          <a:off x="10506592" y="2837852"/>
          <a:ext cx="1446759" cy="1738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b="1" kern="1200" dirty="0"/>
            <a:t>الأصل في اللباس</a:t>
          </a:r>
          <a:endParaRPr lang="ar-SA" sz="1800" b="1" kern="1200" dirty="0"/>
        </a:p>
      </dsp:txBody>
      <dsp:txXfrm>
        <a:off x="10506592" y="2837852"/>
        <a:ext cx="1446759" cy="1738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2D3C3-0008-489A-AADF-4B126AF5FC90}">
      <dsp:nvSpPr>
        <dsp:cNvPr id="0" name=""/>
        <dsp:cNvSpPr/>
      </dsp:nvSpPr>
      <dsp:spPr>
        <a:xfrm>
          <a:off x="-7593980" y="-1162824"/>
          <a:ext cx="9054859" cy="9054859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7CFEB-5EA2-4F6C-A589-5C579A0F1DF2}">
      <dsp:nvSpPr>
        <dsp:cNvPr id="0" name=""/>
        <dsp:cNvSpPr/>
      </dsp:nvSpPr>
      <dsp:spPr>
        <a:xfrm>
          <a:off x="646546" y="420441"/>
          <a:ext cx="7399899" cy="841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878" tIns="116840" rIns="116840" bIns="116840" numCol="1" spcCol="1270" anchor="ctr" anchorCtr="0">
          <a:noAutofit/>
        </a:bodyPr>
        <a:lstStyle/>
        <a:p>
          <a:pPr marL="0" lvl="0" indent="0" algn="l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600" kern="1200" dirty="0"/>
            <a:t>الصلاة</a:t>
          </a:r>
          <a:endParaRPr lang="ar-SA" sz="4600" kern="1200" dirty="0"/>
        </a:p>
      </dsp:txBody>
      <dsp:txXfrm>
        <a:off x="646546" y="420441"/>
        <a:ext cx="7399899" cy="841420"/>
      </dsp:txXfrm>
    </dsp:sp>
    <dsp:sp modelId="{94D99FBB-D9C1-453A-8FFB-C8F9D51D9B7C}">
      <dsp:nvSpPr>
        <dsp:cNvPr id="0" name=""/>
        <dsp:cNvSpPr/>
      </dsp:nvSpPr>
      <dsp:spPr>
        <a:xfrm>
          <a:off x="81553" y="212499"/>
          <a:ext cx="1129985" cy="125730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AAF28-1304-4FB4-BB72-2BD0172CD30F}">
      <dsp:nvSpPr>
        <dsp:cNvPr id="0" name=""/>
        <dsp:cNvSpPr/>
      </dsp:nvSpPr>
      <dsp:spPr>
        <a:xfrm>
          <a:off x="1249484" y="1682168"/>
          <a:ext cx="6796962" cy="841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878" tIns="116840" rIns="116840" bIns="116840" numCol="1" spcCol="1270" anchor="ctr" anchorCtr="0">
          <a:noAutofit/>
        </a:bodyPr>
        <a:lstStyle/>
        <a:p>
          <a:pPr marL="0" lvl="0" indent="0" algn="l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600" kern="1200" dirty="0"/>
            <a:t>الطواف بالبيت</a:t>
          </a:r>
          <a:endParaRPr lang="ar-SA" sz="4600" kern="1200" dirty="0"/>
        </a:p>
      </dsp:txBody>
      <dsp:txXfrm>
        <a:off x="1249484" y="1682168"/>
        <a:ext cx="6796962" cy="841420"/>
      </dsp:txXfrm>
    </dsp:sp>
    <dsp:sp modelId="{BE78BD1C-62DF-4A10-A212-9F64DC5C970A}">
      <dsp:nvSpPr>
        <dsp:cNvPr id="0" name=""/>
        <dsp:cNvSpPr/>
      </dsp:nvSpPr>
      <dsp:spPr>
        <a:xfrm>
          <a:off x="684491" y="1474226"/>
          <a:ext cx="1129985" cy="1257303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31A57-7D17-443D-AFB5-4703CC8DE1C1}">
      <dsp:nvSpPr>
        <dsp:cNvPr id="0" name=""/>
        <dsp:cNvSpPr/>
      </dsp:nvSpPr>
      <dsp:spPr>
        <a:xfrm>
          <a:off x="1434537" y="2943895"/>
          <a:ext cx="6611908" cy="841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878" tIns="116840" rIns="116840" bIns="116840" numCol="1" spcCol="1270" anchor="ctr" anchorCtr="0">
          <a:noAutofit/>
        </a:bodyPr>
        <a:lstStyle/>
        <a:p>
          <a:pPr marL="0" lvl="0" indent="0" algn="l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600" kern="1200" dirty="0"/>
            <a:t>مس المصحف</a:t>
          </a:r>
        </a:p>
      </dsp:txBody>
      <dsp:txXfrm>
        <a:off x="1434537" y="2943895"/>
        <a:ext cx="6611908" cy="841420"/>
      </dsp:txXfrm>
    </dsp:sp>
    <dsp:sp modelId="{0EABC151-0E30-4688-8531-AC8F25374397}">
      <dsp:nvSpPr>
        <dsp:cNvPr id="0" name=""/>
        <dsp:cNvSpPr/>
      </dsp:nvSpPr>
      <dsp:spPr>
        <a:xfrm>
          <a:off x="869544" y="2735953"/>
          <a:ext cx="1129985" cy="1257303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622BD-0404-4C2A-8734-F53054B006E9}">
      <dsp:nvSpPr>
        <dsp:cNvPr id="0" name=""/>
        <dsp:cNvSpPr/>
      </dsp:nvSpPr>
      <dsp:spPr>
        <a:xfrm>
          <a:off x="1249484" y="4205622"/>
          <a:ext cx="6796962" cy="841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878" tIns="116840" rIns="116840" bIns="116840" numCol="1" spcCol="1270" anchor="ctr" anchorCtr="0">
          <a:noAutofit/>
        </a:bodyPr>
        <a:lstStyle/>
        <a:p>
          <a:pPr marL="0" lvl="0" indent="0" algn="l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600" kern="1200" dirty="0"/>
            <a:t>قراءة القرءان</a:t>
          </a:r>
        </a:p>
      </dsp:txBody>
      <dsp:txXfrm>
        <a:off x="1249484" y="4205622"/>
        <a:ext cx="6796962" cy="841420"/>
      </dsp:txXfrm>
    </dsp:sp>
    <dsp:sp modelId="{BADC8E67-36C8-4018-B6FA-C36E30EB9687}">
      <dsp:nvSpPr>
        <dsp:cNvPr id="0" name=""/>
        <dsp:cNvSpPr/>
      </dsp:nvSpPr>
      <dsp:spPr>
        <a:xfrm>
          <a:off x="684491" y="3997680"/>
          <a:ext cx="1129985" cy="1257303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6DCF0-FBBA-4D3D-BDE7-04BC6ED9AA4D}">
      <dsp:nvSpPr>
        <dsp:cNvPr id="0" name=""/>
        <dsp:cNvSpPr/>
      </dsp:nvSpPr>
      <dsp:spPr>
        <a:xfrm>
          <a:off x="646546" y="5467349"/>
          <a:ext cx="7399899" cy="841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878" tIns="116840" rIns="116840" bIns="116840" numCol="1" spcCol="1270" anchor="ctr" anchorCtr="0">
          <a:noAutofit/>
        </a:bodyPr>
        <a:lstStyle/>
        <a:p>
          <a:pPr marL="0" lvl="0" indent="0" algn="l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600" kern="1200" dirty="0"/>
            <a:t>الجلوس في المسجد</a:t>
          </a:r>
        </a:p>
      </dsp:txBody>
      <dsp:txXfrm>
        <a:off x="646546" y="5467349"/>
        <a:ext cx="7399899" cy="841420"/>
      </dsp:txXfrm>
    </dsp:sp>
    <dsp:sp modelId="{5F2C95D1-89B9-4683-9402-1FB72D7F236A}">
      <dsp:nvSpPr>
        <dsp:cNvPr id="0" name=""/>
        <dsp:cNvSpPr/>
      </dsp:nvSpPr>
      <dsp:spPr>
        <a:xfrm>
          <a:off x="81553" y="5259408"/>
          <a:ext cx="1129985" cy="1257303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DDA91-77B2-4606-99B6-0D4DE0CFEA86}">
      <dsp:nvSpPr>
        <dsp:cNvPr id="0" name=""/>
        <dsp:cNvSpPr/>
      </dsp:nvSpPr>
      <dsp:spPr>
        <a:xfrm>
          <a:off x="6096000" y="1164788"/>
          <a:ext cx="4976724" cy="260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85"/>
              </a:lnTo>
              <a:lnTo>
                <a:pt x="4976724" y="130485"/>
              </a:lnTo>
              <a:lnTo>
                <a:pt x="4976724" y="2609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FBC1A-477E-4032-B84E-A014A237A434}">
      <dsp:nvSpPr>
        <dsp:cNvPr id="0" name=""/>
        <dsp:cNvSpPr/>
      </dsp:nvSpPr>
      <dsp:spPr>
        <a:xfrm>
          <a:off x="6096000" y="1164788"/>
          <a:ext cx="2488362" cy="260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85"/>
              </a:lnTo>
              <a:lnTo>
                <a:pt x="2488362" y="130485"/>
              </a:lnTo>
              <a:lnTo>
                <a:pt x="2488362" y="2609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9AD82-334B-46BB-8271-C164E74E3E0F}">
      <dsp:nvSpPr>
        <dsp:cNvPr id="0" name=""/>
        <dsp:cNvSpPr/>
      </dsp:nvSpPr>
      <dsp:spPr>
        <a:xfrm>
          <a:off x="5205043" y="2047115"/>
          <a:ext cx="334108" cy="4100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0958"/>
              </a:lnTo>
              <a:lnTo>
                <a:pt x="334108" y="410095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6288B-7863-4C84-9183-66ED4E1E00EF}">
      <dsp:nvSpPr>
        <dsp:cNvPr id="0" name=""/>
        <dsp:cNvSpPr/>
      </dsp:nvSpPr>
      <dsp:spPr>
        <a:xfrm>
          <a:off x="5205043" y="2047115"/>
          <a:ext cx="334108" cy="321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8631"/>
              </a:lnTo>
              <a:lnTo>
                <a:pt x="334108" y="32186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3AE84-162C-44B6-9754-2E79B0700FBD}">
      <dsp:nvSpPr>
        <dsp:cNvPr id="0" name=""/>
        <dsp:cNvSpPr/>
      </dsp:nvSpPr>
      <dsp:spPr>
        <a:xfrm>
          <a:off x="5205043" y="2047115"/>
          <a:ext cx="334108" cy="2336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303"/>
              </a:lnTo>
              <a:lnTo>
                <a:pt x="334108" y="23363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6163F-D653-4C1D-93FD-CB58B29BED16}">
      <dsp:nvSpPr>
        <dsp:cNvPr id="0" name=""/>
        <dsp:cNvSpPr/>
      </dsp:nvSpPr>
      <dsp:spPr>
        <a:xfrm>
          <a:off x="5205043" y="2047115"/>
          <a:ext cx="334108" cy="145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976"/>
              </a:lnTo>
              <a:lnTo>
                <a:pt x="334108" y="14539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5ACA0-608D-4DBA-B740-BE6ACEB67257}">
      <dsp:nvSpPr>
        <dsp:cNvPr id="0" name=""/>
        <dsp:cNvSpPr/>
      </dsp:nvSpPr>
      <dsp:spPr>
        <a:xfrm>
          <a:off x="5205043" y="2047115"/>
          <a:ext cx="334108" cy="57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648"/>
              </a:lnTo>
              <a:lnTo>
                <a:pt x="334108" y="5716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92449-7F30-4FD1-81DC-6C69CA7DC909}">
      <dsp:nvSpPr>
        <dsp:cNvPr id="0" name=""/>
        <dsp:cNvSpPr/>
      </dsp:nvSpPr>
      <dsp:spPr>
        <a:xfrm>
          <a:off x="6050280" y="1164788"/>
          <a:ext cx="91440" cy="260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9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09388-B3A7-4EB9-BBAC-B455DB04A4B0}">
      <dsp:nvSpPr>
        <dsp:cNvPr id="0" name=""/>
        <dsp:cNvSpPr/>
      </dsp:nvSpPr>
      <dsp:spPr>
        <a:xfrm>
          <a:off x="3607637" y="1164788"/>
          <a:ext cx="2488362" cy="260970"/>
        </a:xfrm>
        <a:custGeom>
          <a:avLst/>
          <a:gdLst/>
          <a:ahLst/>
          <a:cxnLst/>
          <a:rect l="0" t="0" r="0" b="0"/>
          <a:pathLst>
            <a:path>
              <a:moveTo>
                <a:pt x="2488362" y="0"/>
              </a:moveTo>
              <a:lnTo>
                <a:pt x="2488362" y="130485"/>
              </a:lnTo>
              <a:lnTo>
                <a:pt x="0" y="130485"/>
              </a:lnTo>
              <a:lnTo>
                <a:pt x="0" y="2609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CC1E3-A62B-4DB1-B65E-68D39B84ACE2}">
      <dsp:nvSpPr>
        <dsp:cNvPr id="0" name=""/>
        <dsp:cNvSpPr/>
      </dsp:nvSpPr>
      <dsp:spPr>
        <a:xfrm>
          <a:off x="1119275" y="1164788"/>
          <a:ext cx="4976724" cy="260970"/>
        </a:xfrm>
        <a:custGeom>
          <a:avLst/>
          <a:gdLst/>
          <a:ahLst/>
          <a:cxnLst/>
          <a:rect l="0" t="0" r="0" b="0"/>
          <a:pathLst>
            <a:path>
              <a:moveTo>
                <a:pt x="4976724" y="0"/>
              </a:moveTo>
              <a:lnTo>
                <a:pt x="4976724" y="130485"/>
              </a:lnTo>
              <a:lnTo>
                <a:pt x="0" y="130485"/>
              </a:lnTo>
              <a:lnTo>
                <a:pt x="0" y="2609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06F48-0282-47DC-B92B-518C5412A140}">
      <dsp:nvSpPr>
        <dsp:cNvPr id="0" name=""/>
        <dsp:cNvSpPr/>
      </dsp:nvSpPr>
      <dsp:spPr>
        <a:xfrm>
          <a:off x="3867948" y="244700"/>
          <a:ext cx="4456102" cy="920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ما يستحب من اللباس و الزينة</a:t>
          </a:r>
          <a:endParaRPr lang="ar-SA" sz="2200" kern="1200" dirty="0"/>
        </a:p>
      </dsp:txBody>
      <dsp:txXfrm>
        <a:off x="3867948" y="244700"/>
        <a:ext cx="4456102" cy="920087"/>
      </dsp:txXfrm>
    </dsp:sp>
    <dsp:sp modelId="{1E085738-1346-4D87-AD68-8A75BF77C2B4}">
      <dsp:nvSpPr>
        <dsp:cNvPr id="0" name=""/>
        <dsp:cNvSpPr/>
      </dsp:nvSpPr>
      <dsp:spPr>
        <a:xfrm>
          <a:off x="5578" y="1425758"/>
          <a:ext cx="2227392" cy="621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التطيب</a:t>
          </a:r>
        </a:p>
      </dsp:txBody>
      <dsp:txXfrm>
        <a:off x="5578" y="1425758"/>
        <a:ext cx="2227392" cy="621357"/>
      </dsp:txXfrm>
    </dsp:sp>
    <dsp:sp modelId="{B7F29B74-C3B3-431E-B5B5-E426369B6EDA}">
      <dsp:nvSpPr>
        <dsp:cNvPr id="0" name=""/>
        <dsp:cNvSpPr/>
      </dsp:nvSpPr>
      <dsp:spPr>
        <a:xfrm>
          <a:off x="2493941" y="1425758"/>
          <a:ext cx="2227392" cy="621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العناية بنظافة الشعر و ترجيله</a:t>
          </a:r>
        </a:p>
      </dsp:txBody>
      <dsp:txXfrm>
        <a:off x="2493941" y="1425758"/>
        <a:ext cx="2227392" cy="621357"/>
      </dsp:txXfrm>
    </dsp:sp>
    <dsp:sp modelId="{318422F9-3E9C-4FDF-AD6C-DF7209C81BCC}">
      <dsp:nvSpPr>
        <dsp:cNvPr id="0" name=""/>
        <dsp:cNvSpPr/>
      </dsp:nvSpPr>
      <dsp:spPr>
        <a:xfrm>
          <a:off x="4982303" y="1425758"/>
          <a:ext cx="2227392" cy="621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العناية بسنن الفطرة</a:t>
          </a:r>
        </a:p>
      </dsp:txBody>
      <dsp:txXfrm>
        <a:off x="4982303" y="1425758"/>
        <a:ext cx="2227392" cy="621357"/>
      </dsp:txXfrm>
    </dsp:sp>
    <dsp:sp modelId="{D18A9A4B-A5D4-47F4-B36D-4EF3D691C62B}">
      <dsp:nvSpPr>
        <dsp:cNvPr id="0" name=""/>
        <dsp:cNvSpPr/>
      </dsp:nvSpPr>
      <dsp:spPr>
        <a:xfrm>
          <a:off x="5539151" y="2308085"/>
          <a:ext cx="3415452" cy="621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الختان</a:t>
          </a:r>
        </a:p>
      </dsp:txBody>
      <dsp:txXfrm>
        <a:off x="5539151" y="2308085"/>
        <a:ext cx="3415452" cy="621357"/>
      </dsp:txXfrm>
    </dsp:sp>
    <dsp:sp modelId="{004A55F9-C7D0-4EA8-B2F3-0A225B08D365}">
      <dsp:nvSpPr>
        <dsp:cNvPr id="0" name=""/>
        <dsp:cNvSpPr/>
      </dsp:nvSpPr>
      <dsp:spPr>
        <a:xfrm>
          <a:off x="5539151" y="3190413"/>
          <a:ext cx="3415452" cy="621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الاستحداد وهو حلق شعر العانة</a:t>
          </a:r>
        </a:p>
      </dsp:txBody>
      <dsp:txXfrm>
        <a:off x="5539151" y="3190413"/>
        <a:ext cx="3415452" cy="621357"/>
      </dsp:txXfrm>
    </dsp:sp>
    <dsp:sp modelId="{97FE1BCF-4007-47B8-85C8-A4D8BDA9F0D4}">
      <dsp:nvSpPr>
        <dsp:cNvPr id="0" name=""/>
        <dsp:cNvSpPr/>
      </dsp:nvSpPr>
      <dsp:spPr>
        <a:xfrm>
          <a:off x="5539151" y="4072740"/>
          <a:ext cx="3415452" cy="621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قص الشارب</a:t>
          </a:r>
        </a:p>
      </dsp:txBody>
      <dsp:txXfrm>
        <a:off x="5539151" y="4072740"/>
        <a:ext cx="3415452" cy="621357"/>
      </dsp:txXfrm>
    </dsp:sp>
    <dsp:sp modelId="{E17B5318-08F3-471B-853E-2A8925271596}">
      <dsp:nvSpPr>
        <dsp:cNvPr id="0" name=""/>
        <dsp:cNvSpPr/>
      </dsp:nvSpPr>
      <dsp:spPr>
        <a:xfrm>
          <a:off x="5539151" y="4955068"/>
          <a:ext cx="3415452" cy="621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تقليم الأظافر</a:t>
          </a:r>
        </a:p>
      </dsp:txBody>
      <dsp:txXfrm>
        <a:off x="5539151" y="4955068"/>
        <a:ext cx="3415452" cy="621357"/>
      </dsp:txXfrm>
    </dsp:sp>
    <dsp:sp modelId="{2599EAB0-A7E1-4643-A8D4-E2EB92F44A04}">
      <dsp:nvSpPr>
        <dsp:cNvPr id="0" name=""/>
        <dsp:cNvSpPr/>
      </dsp:nvSpPr>
      <dsp:spPr>
        <a:xfrm>
          <a:off x="5539151" y="5837395"/>
          <a:ext cx="3415452" cy="621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نتف الابط</a:t>
          </a:r>
        </a:p>
      </dsp:txBody>
      <dsp:txXfrm>
        <a:off x="5539151" y="5837395"/>
        <a:ext cx="3415452" cy="621357"/>
      </dsp:txXfrm>
    </dsp:sp>
    <dsp:sp modelId="{D4201D41-3FF0-468C-B930-265A6696574B}">
      <dsp:nvSpPr>
        <dsp:cNvPr id="0" name=""/>
        <dsp:cNvSpPr/>
      </dsp:nvSpPr>
      <dsp:spPr>
        <a:xfrm>
          <a:off x="7470666" y="1425758"/>
          <a:ext cx="2227392" cy="621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التجمل لحضور المجالس</a:t>
          </a:r>
          <a:endParaRPr lang="ar-SA" sz="2200" kern="1200" dirty="0"/>
        </a:p>
      </dsp:txBody>
      <dsp:txXfrm>
        <a:off x="7470666" y="1425758"/>
        <a:ext cx="2227392" cy="621357"/>
      </dsp:txXfrm>
    </dsp:sp>
    <dsp:sp modelId="{894AD27C-F232-47E9-B6E7-1C5840FB24FA}">
      <dsp:nvSpPr>
        <dsp:cNvPr id="0" name=""/>
        <dsp:cNvSpPr/>
      </dsp:nvSpPr>
      <dsp:spPr>
        <a:xfrm>
          <a:off x="9959028" y="1425758"/>
          <a:ext cx="2227392" cy="621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التزين لأداء الصلاة</a:t>
          </a:r>
          <a:endParaRPr lang="ar-SA" sz="2200" kern="1200" dirty="0"/>
        </a:p>
      </dsp:txBody>
      <dsp:txXfrm>
        <a:off x="9959028" y="1425758"/>
        <a:ext cx="2227392" cy="6213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EFD4-C873-49FE-A82B-9F3FAB0C2FD8}">
      <dsp:nvSpPr>
        <dsp:cNvPr id="0" name=""/>
        <dsp:cNvSpPr/>
      </dsp:nvSpPr>
      <dsp:spPr>
        <a:xfrm rot="10800000">
          <a:off x="2951875" y="272889"/>
          <a:ext cx="4010853" cy="65098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67" tIns="83820" rIns="156464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لبس الذكور للحرير و الذهب</a:t>
          </a:r>
          <a:endParaRPr lang="ar-SA" sz="2200" kern="1200" dirty="0"/>
        </a:p>
      </dsp:txBody>
      <dsp:txXfrm rot="10800000">
        <a:off x="3114621" y="272889"/>
        <a:ext cx="3848107" cy="650986"/>
      </dsp:txXfrm>
    </dsp:sp>
    <dsp:sp modelId="{C2780FC7-7931-49B7-BDC6-D126BA91E29E}">
      <dsp:nvSpPr>
        <dsp:cNvPr id="0" name=""/>
        <dsp:cNvSpPr/>
      </dsp:nvSpPr>
      <dsp:spPr>
        <a:xfrm>
          <a:off x="1978272" y="2553"/>
          <a:ext cx="1194541" cy="113058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2AC2C-CA80-4156-8F5B-FB3452F4E5BF}">
      <dsp:nvSpPr>
        <dsp:cNvPr id="0" name=""/>
        <dsp:cNvSpPr/>
      </dsp:nvSpPr>
      <dsp:spPr>
        <a:xfrm rot="10800000">
          <a:off x="2903385" y="1609353"/>
          <a:ext cx="4010853" cy="650986"/>
        </a:xfrm>
        <a:prstGeom prst="homePlat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67" tIns="83820" rIns="156464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اللباس الذي يصف العورة أو يكشفها</a:t>
          </a:r>
          <a:endParaRPr lang="ar-SA" sz="2200" kern="1200" dirty="0"/>
        </a:p>
      </dsp:txBody>
      <dsp:txXfrm rot="10800000">
        <a:off x="3066131" y="1609353"/>
        <a:ext cx="3848107" cy="650986"/>
      </dsp:txXfrm>
    </dsp:sp>
    <dsp:sp modelId="{7014C978-19FD-4063-AA7C-70CA09252350}">
      <dsp:nvSpPr>
        <dsp:cNvPr id="0" name=""/>
        <dsp:cNvSpPr/>
      </dsp:nvSpPr>
      <dsp:spPr>
        <a:xfrm>
          <a:off x="2011209" y="1327460"/>
          <a:ext cx="1062794" cy="121477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013FC-F590-444C-AAED-44A353297801}">
      <dsp:nvSpPr>
        <dsp:cNvPr id="0" name=""/>
        <dsp:cNvSpPr/>
      </dsp:nvSpPr>
      <dsp:spPr>
        <a:xfrm rot="10800000">
          <a:off x="2925783" y="2932919"/>
          <a:ext cx="4010853" cy="650986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67" tIns="83820" rIns="156464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إسبال الثياب</a:t>
          </a:r>
          <a:endParaRPr lang="ar-SA" sz="2200" kern="1200" dirty="0"/>
        </a:p>
      </dsp:txBody>
      <dsp:txXfrm rot="10800000">
        <a:off x="3088529" y="2932919"/>
        <a:ext cx="3848107" cy="650986"/>
      </dsp:txXfrm>
    </dsp:sp>
    <dsp:sp modelId="{4778FDA2-FDDF-4E47-8A7F-63A08910414F}">
      <dsp:nvSpPr>
        <dsp:cNvPr id="0" name=""/>
        <dsp:cNvSpPr/>
      </dsp:nvSpPr>
      <dsp:spPr>
        <a:xfrm>
          <a:off x="1988811" y="2736558"/>
          <a:ext cx="1152383" cy="104370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47331-2FCF-4A35-A322-923755F0FA74}">
      <dsp:nvSpPr>
        <dsp:cNvPr id="0" name=""/>
        <dsp:cNvSpPr/>
      </dsp:nvSpPr>
      <dsp:spPr>
        <a:xfrm rot="10800000">
          <a:off x="2946108" y="4247611"/>
          <a:ext cx="4010853" cy="650986"/>
        </a:xfrm>
        <a:prstGeom prst="homePlat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67" tIns="83820" rIns="156464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تشبيه النساء بالرجال و الرجال بالنساء</a:t>
          </a:r>
          <a:endParaRPr lang="ar-SA" sz="2200" kern="1200" dirty="0"/>
        </a:p>
      </dsp:txBody>
      <dsp:txXfrm rot="10800000">
        <a:off x="3108854" y="4247611"/>
        <a:ext cx="3848107" cy="650986"/>
      </dsp:txXfrm>
    </dsp:sp>
    <dsp:sp modelId="{386D18DA-92D2-4467-B2F8-1CCF3514D673}">
      <dsp:nvSpPr>
        <dsp:cNvPr id="0" name=""/>
        <dsp:cNvSpPr/>
      </dsp:nvSpPr>
      <dsp:spPr>
        <a:xfrm>
          <a:off x="1968486" y="3974591"/>
          <a:ext cx="1233685" cy="1197028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A94BD-D2B0-404C-AF61-60A847F65DF2}">
      <dsp:nvSpPr>
        <dsp:cNvPr id="0" name=""/>
        <dsp:cNvSpPr/>
      </dsp:nvSpPr>
      <dsp:spPr>
        <a:xfrm rot="10800000">
          <a:off x="2988736" y="5613722"/>
          <a:ext cx="4010853" cy="650986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067" tIns="83820" rIns="156464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200" kern="1200" dirty="0"/>
            <a:t>لباس الشهرة</a:t>
          </a:r>
          <a:endParaRPr lang="ar-SA" sz="2200" kern="1200" dirty="0"/>
        </a:p>
      </dsp:txBody>
      <dsp:txXfrm rot="10800000">
        <a:off x="3151482" y="5613722"/>
        <a:ext cx="3848107" cy="650986"/>
      </dsp:txXfrm>
    </dsp:sp>
    <dsp:sp modelId="{481C562C-19ED-4FA3-AD6B-598944F599D7}">
      <dsp:nvSpPr>
        <dsp:cNvPr id="0" name=""/>
        <dsp:cNvSpPr/>
      </dsp:nvSpPr>
      <dsp:spPr>
        <a:xfrm>
          <a:off x="1925858" y="5365943"/>
          <a:ext cx="1404198" cy="1146544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46DC-A2E3-46D2-9B38-FC96154CE0AF}">
      <dsp:nvSpPr>
        <dsp:cNvPr id="0" name=""/>
        <dsp:cNvSpPr/>
      </dsp:nvSpPr>
      <dsp:spPr>
        <a:xfrm>
          <a:off x="4790902" y="2286284"/>
          <a:ext cx="2268513" cy="2294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أخي الطالب بنهاية هذه الوحدة نتوقع أن:</a:t>
          </a:r>
          <a:endParaRPr lang="ar-SA" sz="2400" kern="1200" dirty="0"/>
        </a:p>
      </dsp:txBody>
      <dsp:txXfrm>
        <a:off x="5123118" y="2622344"/>
        <a:ext cx="1604081" cy="1622642"/>
      </dsp:txXfrm>
    </dsp:sp>
    <dsp:sp modelId="{AC793654-794A-4D1F-B2BC-8BA8E8188398}">
      <dsp:nvSpPr>
        <dsp:cNvPr id="0" name=""/>
        <dsp:cNvSpPr/>
      </dsp:nvSpPr>
      <dsp:spPr>
        <a:xfrm rot="16200000">
          <a:off x="5819433" y="1785880"/>
          <a:ext cx="211452" cy="61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>
        <a:off x="5851151" y="1940360"/>
        <a:ext cx="148016" cy="368285"/>
      </dsp:txXfrm>
    </dsp:sp>
    <dsp:sp modelId="{DAFA53AC-E08E-4B6B-AADD-F85117F9715A}">
      <dsp:nvSpPr>
        <dsp:cNvPr id="0" name=""/>
        <dsp:cNvSpPr/>
      </dsp:nvSpPr>
      <dsp:spPr>
        <a:xfrm>
          <a:off x="4811140" y="-75175"/>
          <a:ext cx="2228038" cy="19624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الأصل في اللباس و الزينة</a:t>
          </a:r>
          <a:endParaRPr lang="ar-SA" sz="2000" kern="1200" dirty="0"/>
        </a:p>
      </dsp:txBody>
      <dsp:txXfrm>
        <a:off x="5137429" y="212225"/>
        <a:ext cx="1575460" cy="1387693"/>
      </dsp:txXfrm>
    </dsp:sp>
    <dsp:sp modelId="{4238C7E0-C926-457F-8EED-7E09C3CA7307}">
      <dsp:nvSpPr>
        <dsp:cNvPr id="0" name=""/>
        <dsp:cNvSpPr/>
      </dsp:nvSpPr>
      <dsp:spPr>
        <a:xfrm rot="20520000">
          <a:off x="7062608" y="2731940"/>
          <a:ext cx="155365" cy="61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>
        <a:off x="7063749" y="2861903"/>
        <a:ext cx="108756" cy="368285"/>
      </dsp:txXfrm>
    </dsp:sp>
    <dsp:sp modelId="{6F48A2B9-A2AC-4462-BE4B-959E48C0B075}">
      <dsp:nvSpPr>
        <dsp:cNvPr id="0" name=""/>
        <dsp:cNvSpPr/>
      </dsp:nvSpPr>
      <dsp:spPr>
        <a:xfrm>
          <a:off x="7215026" y="1671349"/>
          <a:ext cx="2228038" cy="19624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أحكام عورة الرجل و المرأة</a:t>
          </a:r>
          <a:endParaRPr lang="ar-SA" sz="2000" kern="1200" dirty="0"/>
        </a:p>
      </dsp:txBody>
      <dsp:txXfrm>
        <a:off x="7541315" y="1958749"/>
        <a:ext cx="1575460" cy="1387693"/>
      </dsp:txXfrm>
    </dsp:sp>
    <dsp:sp modelId="{A321941D-3E2B-41DF-9E0C-E5D7D78EEE35}">
      <dsp:nvSpPr>
        <dsp:cNvPr id="0" name=""/>
        <dsp:cNvSpPr/>
      </dsp:nvSpPr>
      <dsp:spPr>
        <a:xfrm rot="3240000">
          <a:off x="6604169" y="4193810"/>
          <a:ext cx="192493" cy="61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>
        <a:off x="6616071" y="4293212"/>
        <a:ext cx="134745" cy="368285"/>
      </dsp:txXfrm>
    </dsp:sp>
    <dsp:sp modelId="{6C2BABBE-7B8E-4DE8-AAE8-4D6E67073D2E}">
      <dsp:nvSpPr>
        <dsp:cNvPr id="0" name=""/>
        <dsp:cNvSpPr/>
      </dsp:nvSpPr>
      <dsp:spPr>
        <a:xfrm>
          <a:off x="6296823" y="4497286"/>
          <a:ext cx="2228038" cy="19624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 أحكام الغسل</a:t>
          </a:r>
          <a:endParaRPr lang="ar-SA" sz="2000" kern="1200" dirty="0"/>
        </a:p>
      </dsp:txBody>
      <dsp:txXfrm>
        <a:off x="6623112" y="4784686"/>
        <a:ext cx="1575460" cy="1387693"/>
      </dsp:txXfrm>
    </dsp:sp>
    <dsp:sp modelId="{D5508FFB-A4C8-4F81-BAAC-81DB40B6B888}">
      <dsp:nvSpPr>
        <dsp:cNvPr id="0" name=""/>
        <dsp:cNvSpPr/>
      </dsp:nvSpPr>
      <dsp:spPr>
        <a:xfrm rot="7560000">
          <a:off x="5053655" y="4193810"/>
          <a:ext cx="192493" cy="61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 rot="10800000">
        <a:off x="5099501" y="4293212"/>
        <a:ext cx="134745" cy="368285"/>
      </dsp:txXfrm>
    </dsp:sp>
    <dsp:sp modelId="{BBD25709-73EB-44E7-9FCB-16B398DF2C41}">
      <dsp:nvSpPr>
        <dsp:cNvPr id="0" name=""/>
        <dsp:cNvSpPr/>
      </dsp:nvSpPr>
      <dsp:spPr>
        <a:xfrm>
          <a:off x="3325457" y="4497286"/>
          <a:ext cx="2228038" cy="19624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خصال الفطرة</a:t>
          </a:r>
          <a:endParaRPr lang="ar-SA" sz="2000" kern="1200" dirty="0"/>
        </a:p>
      </dsp:txBody>
      <dsp:txXfrm>
        <a:off x="3651746" y="4784686"/>
        <a:ext cx="1575460" cy="1387693"/>
      </dsp:txXfrm>
    </dsp:sp>
    <dsp:sp modelId="{8241E440-F89E-4B8F-AC30-48649FFF7B1C}">
      <dsp:nvSpPr>
        <dsp:cNvPr id="0" name=""/>
        <dsp:cNvSpPr/>
      </dsp:nvSpPr>
      <dsp:spPr>
        <a:xfrm rot="11880000">
          <a:off x="4632345" y="2731940"/>
          <a:ext cx="155365" cy="61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 rot="10800000">
        <a:off x="4677813" y="2861903"/>
        <a:ext cx="108756" cy="368285"/>
      </dsp:txXfrm>
    </dsp:sp>
    <dsp:sp modelId="{813758A3-7382-47DF-B97F-AADD85408514}">
      <dsp:nvSpPr>
        <dsp:cNvPr id="0" name=""/>
        <dsp:cNvSpPr/>
      </dsp:nvSpPr>
      <dsp:spPr>
        <a:xfrm>
          <a:off x="2407254" y="1671349"/>
          <a:ext cx="2228038" cy="19624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ما يستحب و ما يحرم من اللباس و الزينة</a:t>
          </a:r>
          <a:endParaRPr lang="ar-SA" sz="2000" kern="1200" dirty="0"/>
        </a:p>
      </dsp:txBody>
      <dsp:txXfrm>
        <a:off x="2733543" y="1958749"/>
        <a:ext cx="1575460" cy="1387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658F4-4241-470A-8294-8863DD2F0410}">
      <dsp:nvSpPr>
        <dsp:cNvPr id="0" name=""/>
        <dsp:cNvSpPr/>
      </dsp:nvSpPr>
      <dsp:spPr>
        <a:xfrm>
          <a:off x="9172944" y="3530728"/>
          <a:ext cx="91440" cy="657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74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A7BD-8029-436D-9E81-020D674FA765}">
      <dsp:nvSpPr>
        <dsp:cNvPr id="0" name=""/>
        <dsp:cNvSpPr/>
      </dsp:nvSpPr>
      <dsp:spPr>
        <a:xfrm>
          <a:off x="7297558" y="1437739"/>
          <a:ext cx="1921105" cy="657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048"/>
              </a:lnTo>
              <a:lnTo>
                <a:pt x="1921105" y="448048"/>
              </a:lnTo>
              <a:lnTo>
                <a:pt x="1921105" y="6574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97E52-6AB7-473E-8BF1-AF099AED22DB}">
      <dsp:nvSpPr>
        <dsp:cNvPr id="0" name=""/>
        <dsp:cNvSpPr/>
      </dsp:nvSpPr>
      <dsp:spPr>
        <a:xfrm>
          <a:off x="5330732" y="3530728"/>
          <a:ext cx="91440" cy="657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74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4D4E1-72AC-4D5C-95EF-1A9AFCC492B1}">
      <dsp:nvSpPr>
        <dsp:cNvPr id="0" name=""/>
        <dsp:cNvSpPr/>
      </dsp:nvSpPr>
      <dsp:spPr>
        <a:xfrm>
          <a:off x="5376452" y="1437739"/>
          <a:ext cx="1921105" cy="657473"/>
        </a:xfrm>
        <a:custGeom>
          <a:avLst/>
          <a:gdLst/>
          <a:ahLst/>
          <a:cxnLst/>
          <a:rect l="0" t="0" r="0" b="0"/>
          <a:pathLst>
            <a:path>
              <a:moveTo>
                <a:pt x="1921105" y="0"/>
              </a:moveTo>
              <a:lnTo>
                <a:pt x="1921105" y="448048"/>
              </a:lnTo>
              <a:lnTo>
                <a:pt x="0" y="448048"/>
              </a:lnTo>
              <a:lnTo>
                <a:pt x="0" y="6574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E8720-6917-4457-A518-7C5E56E23E26}">
      <dsp:nvSpPr>
        <dsp:cNvPr id="0" name=""/>
        <dsp:cNvSpPr/>
      </dsp:nvSpPr>
      <dsp:spPr>
        <a:xfrm>
          <a:off x="6167231" y="2224"/>
          <a:ext cx="2260653" cy="14355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7FE07-E597-4E0E-BC37-2D14D63A92EB}">
      <dsp:nvSpPr>
        <dsp:cNvPr id="0" name=""/>
        <dsp:cNvSpPr/>
      </dsp:nvSpPr>
      <dsp:spPr>
        <a:xfrm>
          <a:off x="6418415" y="240849"/>
          <a:ext cx="2260653" cy="1435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عورة المرأة</a:t>
          </a:r>
          <a:endParaRPr lang="ar-SA" sz="2800" kern="1200" dirty="0"/>
        </a:p>
      </dsp:txBody>
      <dsp:txXfrm>
        <a:off x="6460460" y="282894"/>
        <a:ext cx="2176563" cy="1351425"/>
      </dsp:txXfrm>
    </dsp:sp>
    <dsp:sp modelId="{31E32574-48BC-4E62-B0F8-1A1CA8B19746}">
      <dsp:nvSpPr>
        <dsp:cNvPr id="0" name=""/>
        <dsp:cNvSpPr/>
      </dsp:nvSpPr>
      <dsp:spPr>
        <a:xfrm>
          <a:off x="4246125" y="2095213"/>
          <a:ext cx="2260653" cy="14355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B5A0E-A242-4BCC-8BD9-1560924494B5}">
      <dsp:nvSpPr>
        <dsp:cNvPr id="0" name=""/>
        <dsp:cNvSpPr/>
      </dsp:nvSpPr>
      <dsp:spPr>
        <a:xfrm>
          <a:off x="4497309" y="2333837"/>
          <a:ext cx="2260653" cy="1435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عند محارم</a:t>
          </a:r>
          <a:endParaRPr lang="ar-SA" sz="2800" kern="1200" dirty="0"/>
        </a:p>
      </dsp:txBody>
      <dsp:txXfrm>
        <a:off x="4539354" y="2375882"/>
        <a:ext cx="2176563" cy="1351425"/>
      </dsp:txXfrm>
    </dsp:sp>
    <dsp:sp modelId="{E961D4EF-F09B-4601-B0EF-CE2D1CF0D34B}">
      <dsp:nvSpPr>
        <dsp:cNvPr id="0" name=""/>
        <dsp:cNvSpPr/>
      </dsp:nvSpPr>
      <dsp:spPr>
        <a:xfrm>
          <a:off x="3706529" y="4188201"/>
          <a:ext cx="3339844" cy="1828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6F1E0-D695-4E46-A346-CEFBF3DD1DFB}">
      <dsp:nvSpPr>
        <dsp:cNvPr id="0" name=""/>
        <dsp:cNvSpPr/>
      </dsp:nvSpPr>
      <dsp:spPr>
        <a:xfrm>
          <a:off x="3957713" y="4426826"/>
          <a:ext cx="3339844" cy="1828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جميع جسمها ما عدا  ما يظهر منها غالبا كالوجه و الكفين و القديمين و الرقبة</a:t>
          </a:r>
          <a:endParaRPr lang="ar-SA" sz="2800" kern="1200" dirty="0"/>
        </a:p>
      </dsp:txBody>
      <dsp:txXfrm>
        <a:off x="4011279" y="4480392"/>
        <a:ext cx="3232712" cy="1721742"/>
      </dsp:txXfrm>
    </dsp:sp>
    <dsp:sp modelId="{683E874B-1EE2-48AB-84A7-2091D11C5355}">
      <dsp:nvSpPr>
        <dsp:cNvPr id="0" name=""/>
        <dsp:cNvSpPr/>
      </dsp:nvSpPr>
      <dsp:spPr>
        <a:xfrm>
          <a:off x="8088337" y="2095213"/>
          <a:ext cx="2260653" cy="14355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BAC4F-0B6A-4425-8117-6A7608E970E6}">
      <dsp:nvSpPr>
        <dsp:cNvPr id="0" name=""/>
        <dsp:cNvSpPr/>
      </dsp:nvSpPr>
      <dsp:spPr>
        <a:xfrm>
          <a:off x="8339521" y="2333837"/>
          <a:ext cx="2260653" cy="1435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عند الرجال الأجانب</a:t>
          </a:r>
          <a:endParaRPr lang="ar-SA" sz="2800" kern="1200" dirty="0"/>
        </a:p>
      </dsp:txBody>
      <dsp:txXfrm>
        <a:off x="8381566" y="2375882"/>
        <a:ext cx="2176563" cy="1351425"/>
      </dsp:txXfrm>
    </dsp:sp>
    <dsp:sp modelId="{EE299792-1B9B-46D2-8CA0-EF8FC3DC7E8D}">
      <dsp:nvSpPr>
        <dsp:cNvPr id="0" name=""/>
        <dsp:cNvSpPr/>
      </dsp:nvSpPr>
      <dsp:spPr>
        <a:xfrm>
          <a:off x="7548741" y="4188201"/>
          <a:ext cx="3339844" cy="1828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ACBAA-111D-4EBA-A3A6-79E879E7A50E}">
      <dsp:nvSpPr>
        <dsp:cNvPr id="0" name=""/>
        <dsp:cNvSpPr/>
      </dsp:nvSpPr>
      <dsp:spPr>
        <a:xfrm>
          <a:off x="7799925" y="4426826"/>
          <a:ext cx="3339844" cy="1828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المرأة كلها عورة عند الرجال الأجانب</a:t>
          </a:r>
          <a:endParaRPr lang="ar-SA" sz="2800" kern="1200" dirty="0"/>
        </a:p>
      </dsp:txBody>
      <dsp:txXfrm>
        <a:off x="7853491" y="4480392"/>
        <a:ext cx="3232712" cy="1721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EFD4-C873-49FE-A82B-9F3FAB0C2FD8}">
      <dsp:nvSpPr>
        <dsp:cNvPr id="0" name=""/>
        <dsp:cNvSpPr/>
      </dsp:nvSpPr>
      <dsp:spPr>
        <a:xfrm rot="10800000">
          <a:off x="1709120" y="0"/>
          <a:ext cx="6237716" cy="7579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39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أن يكون ساترا لجميع بدنها و عند بعض العلماء ما عدا الوجه و الكفين</a:t>
          </a:r>
          <a:endParaRPr lang="ar-SA" sz="2800" kern="1200" dirty="0"/>
        </a:p>
      </dsp:txBody>
      <dsp:txXfrm rot="10800000">
        <a:off x="1898610" y="0"/>
        <a:ext cx="6048226" cy="757959"/>
      </dsp:txXfrm>
    </dsp:sp>
    <dsp:sp modelId="{C2780FC7-7931-49B7-BDC6-D126BA91E29E}">
      <dsp:nvSpPr>
        <dsp:cNvPr id="0" name=""/>
        <dsp:cNvSpPr/>
      </dsp:nvSpPr>
      <dsp:spPr>
        <a:xfrm>
          <a:off x="1381664" y="2408"/>
          <a:ext cx="757959" cy="757959"/>
        </a:xfrm>
        <a:prstGeom prst="ellipse">
          <a:avLst/>
        </a:prstGeom>
        <a:solidFill>
          <a:srgbClr val="D8D8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2AC2C-CA80-4156-8F5B-FB3452F4E5BF}">
      <dsp:nvSpPr>
        <dsp:cNvPr id="0" name=""/>
        <dsp:cNvSpPr/>
      </dsp:nvSpPr>
      <dsp:spPr>
        <a:xfrm rot="10800000">
          <a:off x="1760643" y="986624"/>
          <a:ext cx="6237716" cy="757959"/>
        </a:xfrm>
        <a:prstGeom prst="homePlat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39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ألا يكون الحجاب زينة في نفسه غلا يجوز لبس العباءة الملونة بالوان جذابة أو العباءة المطرزة </a:t>
          </a:r>
          <a:endParaRPr lang="ar-SA" sz="2800" kern="1200" dirty="0"/>
        </a:p>
      </dsp:txBody>
      <dsp:txXfrm rot="10800000">
        <a:off x="1950133" y="986624"/>
        <a:ext cx="6048226" cy="757959"/>
      </dsp:txXfrm>
    </dsp:sp>
    <dsp:sp modelId="{7014C978-19FD-4063-AA7C-70CA09252350}">
      <dsp:nvSpPr>
        <dsp:cNvPr id="0" name=""/>
        <dsp:cNvSpPr/>
      </dsp:nvSpPr>
      <dsp:spPr>
        <a:xfrm>
          <a:off x="1381664" y="986624"/>
          <a:ext cx="757959" cy="757959"/>
        </a:xfrm>
        <a:prstGeom prst="ellipse">
          <a:avLst/>
        </a:prstGeom>
        <a:solidFill>
          <a:srgbClr val="E1D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013FC-F590-444C-AAED-44A353297801}">
      <dsp:nvSpPr>
        <dsp:cNvPr id="0" name=""/>
        <dsp:cNvSpPr/>
      </dsp:nvSpPr>
      <dsp:spPr>
        <a:xfrm rot="10800000">
          <a:off x="1760643" y="1970840"/>
          <a:ext cx="6237716" cy="757959"/>
        </a:xfrm>
        <a:prstGeom prst="homePlate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39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أن يكون الحجاب صفيقا متينا فلا يجوز لبس الحجاب الشفاف</a:t>
          </a:r>
          <a:endParaRPr lang="ar-SA" sz="2800" kern="1200" dirty="0"/>
        </a:p>
      </dsp:txBody>
      <dsp:txXfrm rot="10800000">
        <a:off x="1950133" y="1970840"/>
        <a:ext cx="6048226" cy="757959"/>
      </dsp:txXfrm>
    </dsp:sp>
    <dsp:sp modelId="{4778FDA2-FDDF-4E47-8A7F-63A08910414F}">
      <dsp:nvSpPr>
        <dsp:cNvPr id="0" name=""/>
        <dsp:cNvSpPr/>
      </dsp:nvSpPr>
      <dsp:spPr>
        <a:xfrm>
          <a:off x="1381664" y="1970840"/>
          <a:ext cx="757959" cy="757959"/>
        </a:xfrm>
        <a:prstGeom prst="ellipse">
          <a:avLst/>
        </a:prstGeom>
        <a:solidFill>
          <a:srgbClr val="E8C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47331-2FCF-4A35-A322-923755F0FA74}">
      <dsp:nvSpPr>
        <dsp:cNvPr id="0" name=""/>
        <dsp:cNvSpPr/>
      </dsp:nvSpPr>
      <dsp:spPr>
        <a:xfrm rot="10800000">
          <a:off x="1760643" y="2955055"/>
          <a:ext cx="6237716" cy="757959"/>
        </a:xfrm>
        <a:prstGeom prst="homePlat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39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أن يكون واسعا فضفاضا فلا يجوز لبس الضيق الذي يبين حجم أعضاء الجسم </a:t>
          </a:r>
          <a:endParaRPr lang="ar-SA" sz="2800" kern="1200" dirty="0"/>
        </a:p>
      </dsp:txBody>
      <dsp:txXfrm rot="10800000">
        <a:off x="1950133" y="2955055"/>
        <a:ext cx="6048226" cy="757959"/>
      </dsp:txXfrm>
    </dsp:sp>
    <dsp:sp modelId="{386D18DA-92D2-4467-B2F8-1CCF3514D673}">
      <dsp:nvSpPr>
        <dsp:cNvPr id="0" name=""/>
        <dsp:cNvSpPr/>
      </dsp:nvSpPr>
      <dsp:spPr>
        <a:xfrm>
          <a:off x="1381664" y="2955055"/>
          <a:ext cx="757959" cy="757959"/>
        </a:xfrm>
        <a:prstGeom prst="ellipse">
          <a:avLst/>
        </a:prstGeom>
        <a:solidFill>
          <a:srgbClr val="F0C3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3676B-8978-4E30-9B6F-1F08397615A6}">
      <dsp:nvSpPr>
        <dsp:cNvPr id="0" name=""/>
        <dsp:cNvSpPr/>
      </dsp:nvSpPr>
      <dsp:spPr>
        <a:xfrm rot="10800000">
          <a:off x="1760643" y="3939271"/>
          <a:ext cx="6237716" cy="757959"/>
        </a:xfrm>
        <a:prstGeom prst="homePlat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39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ألا يكون مشابها للباس الرجال</a:t>
          </a:r>
          <a:endParaRPr lang="ar-SA" sz="2800" kern="1200" dirty="0"/>
        </a:p>
      </dsp:txBody>
      <dsp:txXfrm rot="10800000">
        <a:off x="1950133" y="3939271"/>
        <a:ext cx="6048226" cy="757959"/>
      </dsp:txXfrm>
    </dsp:sp>
    <dsp:sp modelId="{BE584ABB-6C39-462C-A932-7FBE830B49E0}">
      <dsp:nvSpPr>
        <dsp:cNvPr id="0" name=""/>
        <dsp:cNvSpPr/>
      </dsp:nvSpPr>
      <dsp:spPr>
        <a:xfrm>
          <a:off x="1381664" y="3939271"/>
          <a:ext cx="757959" cy="757959"/>
        </a:xfrm>
        <a:prstGeom prst="ellipse">
          <a:avLst/>
        </a:prstGeom>
        <a:solidFill>
          <a:srgbClr val="F8BC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8196B-924A-4457-B297-5D3188BABAD7}">
      <dsp:nvSpPr>
        <dsp:cNvPr id="0" name=""/>
        <dsp:cNvSpPr/>
      </dsp:nvSpPr>
      <dsp:spPr>
        <a:xfrm rot="10800000">
          <a:off x="1760643" y="4923486"/>
          <a:ext cx="6237716" cy="757959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39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ألا تكون الثياب معطرة</a:t>
          </a:r>
          <a:endParaRPr lang="ar-SA" sz="2800" kern="1200" dirty="0"/>
        </a:p>
      </dsp:txBody>
      <dsp:txXfrm rot="10800000">
        <a:off x="1950133" y="4923486"/>
        <a:ext cx="6048226" cy="757959"/>
      </dsp:txXfrm>
    </dsp:sp>
    <dsp:sp modelId="{0457E748-F00E-4435-96F9-6ED38AA45932}">
      <dsp:nvSpPr>
        <dsp:cNvPr id="0" name=""/>
        <dsp:cNvSpPr/>
      </dsp:nvSpPr>
      <dsp:spPr>
        <a:xfrm>
          <a:off x="1381664" y="4923486"/>
          <a:ext cx="757959" cy="757959"/>
        </a:xfrm>
        <a:prstGeom prst="ellipse">
          <a:avLst/>
        </a:prstGeom>
        <a:solidFill>
          <a:srgbClr val="FFB5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EFD4-C873-49FE-A82B-9F3FAB0C2FD8}">
      <dsp:nvSpPr>
        <dsp:cNvPr id="0" name=""/>
        <dsp:cNvSpPr/>
      </dsp:nvSpPr>
      <dsp:spPr>
        <a:xfrm rot="10800000">
          <a:off x="2461837" y="459"/>
          <a:ext cx="8113712" cy="167263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584" tIns="179070" rIns="334264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700" kern="1200" dirty="0"/>
            <a:t>الوضوء من الحدث الأصغر للصلاة و مس المصحف و الطواف</a:t>
          </a:r>
          <a:endParaRPr lang="ar-SA" sz="4700" kern="1200" dirty="0"/>
        </a:p>
      </dsp:txBody>
      <dsp:txXfrm rot="10800000">
        <a:off x="2879995" y="459"/>
        <a:ext cx="7695554" cy="1672631"/>
      </dsp:txXfrm>
    </dsp:sp>
    <dsp:sp modelId="{C2780FC7-7931-49B7-BDC6-D126BA91E29E}">
      <dsp:nvSpPr>
        <dsp:cNvPr id="0" name=""/>
        <dsp:cNvSpPr/>
      </dsp:nvSpPr>
      <dsp:spPr>
        <a:xfrm>
          <a:off x="1625521" y="459"/>
          <a:ext cx="1672631" cy="167263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2AC2C-CA80-4156-8F5B-FB3452F4E5BF}">
      <dsp:nvSpPr>
        <dsp:cNvPr id="0" name=""/>
        <dsp:cNvSpPr/>
      </dsp:nvSpPr>
      <dsp:spPr>
        <a:xfrm rot="10800000">
          <a:off x="2461837" y="2091248"/>
          <a:ext cx="8113712" cy="1672631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584" tIns="179070" rIns="334264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700" kern="1200" dirty="0"/>
            <a:t>الغسل من الحدث الأكبر للصلاة ونحوها</a:t>
          </a:r>
          <a:endParaRPr lang="ar-SA" sz="4700" kern="1200" dirty="0"/>
        </a:p>
      </dsp:txBody>
      <dsp:txXfrm rot="10800000">
        <a:off x="2879995" y="2091248"/>
        <a:ext cx="7695554" cy="1672631"/>
      </dsp:txXfrm>
    </dsp:sp>
    <dsp:sp modelId="{7014C978-19FD-4063-AA7C-70CA09252350}">
      <dsp:nvSpPr>
        <dsp:cNvPr id="0" name=""/>
        <dsp:cNvSpPr/>
      </dsp:nvSpPr>
      <dsp:spPr>
        <a:xfrm>
          <a:off x="1625521" y="2091248"/>
          <a:ext cx="1672631" cy="1672631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75044-1CAF-4AF7-B376-3C96F7A74CC6}">
      <dsp:nvSpPr>
        <dsp:cNvPr id="0" name=""/>
        <dsp:cNvSpPr/>
      </dsp:nvSpPr>
      <dsp:spPr>
        <a:xfrm>
          <a:off x="5420990" y="3131777"/>
          <a:ext cx="784869" cy="2531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434" y="0"/>
              </a:lnTo>
              <a:lnTo>
                <a:pt x="392434" y="2531202"/>
              </a:lnTo>
              <a:lnTo>
                <a:pt x="784869" y="253120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6568B-A6EF-4F4F-BE89-ADBB5393F688}">
      <dsp:nvSpPr>
        <dsp:cNvPr id="0" name=""/>
        <dsp:cNvSpPr/>
      </dsp:nvSpPr>
      <dsp:spPr>
        <a:xfrm>
          <a:off x="5420990" y="3131777"/>
          <a:ext cx="784869" cy="843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434" y="0"/>
              </a:lnTo>
              <a:lnTo>
                <a:pt x="392434" y="843734"/>
              </a:lnTo>
              <a:lnTo>
                <a:pt x="784869" y="84373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0455-3C9F-48B5-9EA4-FD5E95AE1479}">
      <dsp:nvSpPr>
        <dsp:cNvPr id="0" name=""/>
        <dsp:cNvSpPr/>
      </dsp:nvSpPr>
      <dsp:spPr>
        <a:xfrm>
          <a:off x="5420990" y="2288042"/>
          <a:ext cx="784869" cy="843734"/>
        </a:xfrm>
        <a:custGeom>
          <a:avLst/>
          <a:gdLst/>
          <a:ahLst/>
          <a:cxnLst/>
          <a:rect l="0" t="0" r="0" b="0"/>
          <a:pathLst>
            <a:path>
              <a:moveTo>
                <a:pt x="0" y="843734"/>
              </a:moveTo>
              <a:lnTo>
                <a:pt x="392434" y="843734"/>
              </a:lnTo>
              <a:lnTo>
                <a:pt x="392434" y="0"/>
              </a:lnTo>
              <a:lnTo>
                <a:pt x="784869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7BEE9-E0D7-4FF0-9726-30E3C4AEC27D}">
      <dsp:nvSpPr>
        <dsp:cNvPr id="0" name=""/>
        <dsp:cNvSpPr/>
      </dsp:nvSpPr>
      <dsp:spPr>
        <a:xfrm>
          <a:off x="5420990" y="600574"/>
          <a:ext cx="784869" cy="2531202"/>
        </a:xfrm>
        <a:custGeom>
          <a:avLst/>
          <a:gdLst/>
          <a:ahLst/>
          <a:cxnLst/>
          <a:rect l="0" t="0" r="0" b="0"/>
          <a:pathLst>
            <a:path>
              <a:moveTo>
                <a:pt x="0" y="2531202"/>
              </a:moveTo>
              <a:lnTo>
                <a:pt x="392434" y="2531202"/>
              </a:lnTo>
              <a:lnTo>
                <a:pt x="392434" y="0"/>
              </a:lnTo>
              <a:lnTo>
                <a:pt x="784869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A5288-C2C9-4F05-B5DF-BA6B32C83F4B}">
      <dsp:nvSpPr>
        <dsp:cNvPr id="0" name=""/>
        <dsp:cNvSpPr/>
      </dsp:nvSpPr>
      <dsp:spPr>
        <a:xfrm>
          <a:off x="1496644" y="2533314"/>
          <a:ext cx="3924345" cy="1196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400" kern="1200" dirty="0"/>
            <a:t>موجبات الغسل</a:t>
          </a:r>
          <a:endParaRPr lang="ar-SA" sz="5400" kern="1200" dirty="0"/>
        </a:p>
      </dsp:txBody>
      <dsp:txXfrm>
        <a:off x="1496644" y="2533314"/>
        <a:ext cx="3924345" cy="1196925"/>
      </dsp:txXfrm>
    </dsp:sp>
    <dsp:sp modelId="{7E93FCC6-C227-4875-AE80-CEF9B889C5D0}">
      <dsp:nvSpPr>
        <dsp:cNvPr id="0" name=""/>
        <dsp:cNvSpPr/>
      </dsp:nvSpPr>
      <dsp:spPr>
        <a:xfrm>
          <a:off x="6205859" y="2111"/>
          <a:ext cx="3924345" cy="1196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300" kern="1200" dirty="0"/>
            <a:t>خروج المني الدافق</a:t>
          </a:r>
          <a:endParaRPr lang="ar-SA" sz="3300" kern="1200" dirty="0"/>
        </a:p>
      </dsp:txBody>
      <dsp:txXfrm>
        <a:off x="6205859" y="2111"/>
        <a:ext cx="3924345" cy="1196925"/>
      </dsp:txXfrm>
    </dsp:sp>
    <dsp:sp modelId="{75D60D82-B49C-4EAC-A2A5-F584101C826E}">
      <dsp:nvSpPr>
        <dsp:cNvPr id="0" name=""/>
        <dsp:cNvSpPr/>
      </dsp:nvSpPr>
      <dsp:spPr>
        <a:xfrm>
          <a:off x="6205859" y="1689579"/>
          <a:ext cx="3924345" cy="1196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300" kern="1200" dirty="0"/>
            <a:t>الجماع</a:t>
          </a:r>
          <a:endParaRPr lang="ar-SA" sz="3300" kern="1200" dirty="0"/>
        </a:p>
      </dsp:txBody>
      <dsp:txXfrm>
        <a:off x="6205859" y="1689579"/>
        <a:ext cx="3924345" cy="1196925"/>
      </dsp:txXfrm>
    </dsp:sp>
    <dsp:sp modelId="{23ACD1A1-2CFD-4944-9A5D-8CFCE0B29676}">
      <dsp:nvSpPr>
        <dsp:cNvPr id="0" name=""/>
        <dsp:cNvSpPr/>
      </dsp:nvSpPr>
      <dsp:spPr>
        <a:xfrm>
          <a:off x="6205859" y="3377048"/>
          <a:ext cx="3924345" cy="1196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300" kern="1200" dirty="0"/>
            <a:t>انقطاع دم الحيض أو النفاس عند المرأة</a:t>
          </a:r>
          <a:endParaRPr lang="ar-SA" sz="3300" kern="1200" dirty="0"/>
        </a:p>
      </dsp:txBody>
      <dsp:txXfrm>
        <a:off x="6205859" y="3377048"/>
        <a:ext cx="3924345" cy="1196925"/>
      </dsp:txXfrm>
    </dsp:sp>
    <dsp:sp modelId="{CA34693F-3100-4D22-A2F1-7E2A9906BAAF}">
      <dsp:nvSpPr>
        <dsp:cNvPr id="0" name=""/>
        <dsp:cNvSpPr/>
      </dsp:nvSpPr>
      <dsp:spPr>
        <a:xfrm>
          <a:off x="6205859" y="5064517"/>
          <a:ext cx="3924345" cy="1196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300" kern="1200" dirty="0"/>
            <a:t>الموت، فيجب على المسلمين غسل الميت المسلم إلا الشهيد</a:t>
          </a:r>
          <a:endParaRPr lang="ar-SA" sz="3300" kern="1200" dirty="0"/>
        </a:p>
      </dsp:txBody>
      <dsp:txXfrm>
        <a:off x="6205859" y="5064517"/>
        <a:ext cx="3924345" cy="1196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75044-1CAF-4AF7-B376-3C96F7A74CC6}">
      <dsp:nvSpPr>
        <dsp:cNvPr id="0" name=""/>
        <dsp:cNvSpPr/>
      </dsp:nvSpPr>
      <dsp:spPr>
        <a:xfrm>
          <a:off x="5420990" y="3131777"/>
          <a:ext cx="784869" cy="2531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434" y="0"/>
              </a:lnTo>
              <a:lnTo>
                <a:pt x="392434" y="2531202"/>
              </a:lnTo>
              <a:lnTo>
                <a:pt x="784869" y="253120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6568B-A6EF-4F4F-BE89-ADBB5393F688}">
      <dsp:nvSpPr>
        <dsp:cNvPr id="0" name=""/>
        <dsp:cNvSpPr/>
      </dsp:nvSpPr>
      <dsp:spPr>
        <a:xfrm>
          <a:off x="5420990" y="3131777"/>
          <a:ext cx="784869" cy="843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434" y="0"/>
              </a:lnTo>
              <a:lnTo>
                <a:pt x="392434" y="843734"/>
              </a:lnTo>
              <a:lnTo>
                <a:pt x="784869" y="84373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0455-3C9F-48B5-9EA4-FD5E95AE1479}">
      <dsp:nvSpPr>
        <dsp:cNvPr id="0" name=""/>
        <dsp:cNvSpPr/>
      </dsp:nvSpPr>
      <dsp:spPr>
        <a:xfrm>
          <a:off x="5420990" y="2288042"/>
          <a:ext cx="784869" cy="843734"/>
        </a:xfrm>
        <a:custGeom>
          <a:avLst/>
          <a:gdLst/>
          <a:ahLst/>
          <a:cxnLst/>
          <a:rect l="0" t="0" r="0" b="0"/>
          <a:pathLst>
            <a:path>
              <a:moveTo>
                <a:pt x="0" y="843734"/>
              </a:moveTo>
              <a:lnTo>
                <a:pt x="392434" y="843734"/>
              </a:lnTo>
              <a:lnTo>
                <a:pt x="392434" y="0"/>
              </a:lnTo>
              <a:lnTo>
                <a:pt x="784869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7BEE9-E0D7-4FF0-9726-30E3C4AEC27D}">
      <dsp:nvSpPr>
        <dsp:cNvPr id="0" name=""/>
        <dsp:cNvSpPr/>
      </dsp:nvSpPr>
      <dsp:spPr>
        <a:xfrm>
          <a:off x="5420990" y="600574"/>
          <a:ext cx="784869" cy="2531202"/>
        </a:xfrm>
        <a:custGeom>
          <a:avLst/>
          <a:gdLst/>
          <a:ahLst/>
          <a:cxnLst/>
          <a:rect l="0" t="0" r="0" b="0"/>
          <a:pathLst>
            <a:path>
              <a:moveTo>
                <a:pt x="0" y="2531202"/>
              </a:moveTo>
              <a:lnTo>
                <a:pt x="392434" y="2531202"/>
              </a:lnTo>
              <a:lnTo>
                <a:pt x="392434" y="0"/>
              </a:lnTo>
              <a:lnTo>
                <a:pt x="784869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A5288-C2C9-4F05-B5DF-BA6B32C83F4B}">
      <dsp:nvSpPr>
        <dsp:cNvPr id="0" name=""/>
        <dsp:cNvSpPr/>
      </dsp:nvSpPr>
      <dsp:spPr>
        <a:xfrm>
          <a:off x="1496644" y="2533314"/>
          <a:ext cx="3924345" cy="1196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400" kern="1200" dirty="0"/>
            <a:t>الأغسال المستحبة</a:t>
          </a:r>
          <a:endParaRPr lang="ar-SA" sz="5400" kern="1200" dirty="0"/>
        </a:p>
      </dsp:txBody>
      <dsp:txXfrm>
        <a:off x="1496644" y="2533314"/>
        <a:ext cx="3924345" cy="1196925"/>
      </dsp:txXfrm>
    </dsp:sp>
    <dsp:sp modelId="{7E93FCC6-C227-4875-AE80-CEF9B889C5D0}">
      <dsp:nvSpPr>
        <dsp:cNvPr id="0" name=""/>
        <dsp:cNvSpPr/>
      </dsp:nvSpPr>
      <dsp:spPr>
        <a:xfrm>
          <a:off x="6205859" y="2111"/>
          <a:ext cx="3924345" cy="1196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300" kern="1200" dirty="0"/>
            <a:t>الاغتسال لصلاة الجمعة و هو </a:t>
          </a:r>
          <a:r>
            <a:rPr lang="ar-SY" sz="4300" kern="1200" dirty="0" err="1"/>
            <a:t>آكدها</a:t>
          </a:r>
          <a:endParaRPr lang="ar-SA" sz="4300" kern="1200" dirty="0"/>
        </a:p>
      </dsp:txBody>
      <dsp:txXfrm>
        <a:off x="6205859" y="2111"/>
        <a:ext cx="3924345" cy="1196925"/>
      </dsp:txXfrm>
    </dsp:sp>
    <dsp:sp modelId="{75D60D82-B49C-4EAC-A2A5-F584101C826E}">
      <dsp:nvSpPr>
        <dsp:cNvPr id="0" name=""/>
        <dsp:cNvSpPr/>
      </dsp:nvSpPr>
      <dsp:spPr>
        <a:xfrm>
          <a:off x="6205859" y="1689579"/>
          <a:ext cx="3924345" cy="1196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300" kern="1200" dirty="0"/>
            <a:t>الاغتسال لصلاة العيد</a:t>
          </a:r>
          <a:endParaRPr lang="ar-SA" sz="4300" kern="1200" dirty="0"/>
        </a:p>
      </dsp:txBody>
      <dsp:txXfrm>
        <a:off x="6205859" y="1689579"/>
        <a:ext cx="3924345" cy="1196925"/>
      </dsp:txXfrm>
    </dsp:sp>
    <dsp:sp modelId="{23ACD1A1-2CFD-4944-9A5D-8CFCE0B29676}">
      <dsp:nvSpPr>
        <dsp:cNvPr id="0" name=""/>
        <dsp:cNvSpPr/>
      </dsp:nvSpPr>
      <dsp:spPr>
        <a:xfrm>
          <a:off x="6205859" y="3377048"/>
          <a:ext cx="3924345" cy="1196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300" kern="1200" dirty="0"/>
            <a:t>الاغتسال عند الاحرام بالحج أو العمرة</a:t>
          </a:r>
          <a:endParaRPr lang="ar-SA" sz="4300" kern="1200" dirty="0"/>
        </a:p>
      </dsp:txBody>
      <dsp:txXfrm>
        <a:off x="6205859" y="3377048"/>
        <a:ext cx="3924345" cy="1196925"/>
      </dsp:txXfrm>
    </dsp:sp>
    <dsp:sp modelId="{CA34693F-3100-4D22-A2F1-7E2A9906BAAF}">
      <dsp:nvSpPr>
        <dsp:cNvPr id="0" name=""/>
        <dsp:cNvSpPr/>
      </dsp:nvSpPr>
      <dsp:spPr>
        <a:xfrm>
          <a:off x="6205859" y="5064517"/>
          <a:ext cx="3924345" cy="1196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300" kern="1200" dirty="0"/>
            <a:t>الاغتسال بعد تغسيل الميت</a:t>
          </a:r>
          <a:endParaRPr lang="ar-SA" sz="4300" kern="1200" dirty="0"/>
        </a:p>
      </dsp:txBody>
      <dsp:txXfrm>
        <a:off x="6205859" y="5064517"/>
        <a:ext cx="3924345" cy="11969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F5429-79C1-44CF-88C2-40E5640EC31C}">
      <dsp:nvSpPr>
        <dsp:cNvPr id="0" name=""/>
        <dsp:cNvSpPr/>
      </dsp:nvSpPr>
      <dsp:spPr>
        <a:xfrm>
          <a:off x="8325283" y="3462637"/>
          <a:ext cx="2112426" cy="33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66"/>
              </a:lnTo>
              <a:lnTo>
                <a:pt x="2112426" y="228366"/>
              </a:lnTo>
              <a:lnTo>
                <a:pt x="2112426" y="335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8F99A-DAF3-4782-9DEB-CCA6C1F3254D}">
      <dsp:nvSpPr>
        <dsp:cNvPr id="0" name=""/>
        <dsp:cNvSpPr/>
      </dsp:nvSpPr>
      <dsp:spPr>
        <a:xfrm>
          <a:off x="8325283" y="3462637"/>
          <a:ext cx="704142" cy="33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66"/>
              </a:lnTo>
              <a:lnTo>
                <a:pt x="704142" y="228366"/>
              </a:lnTo>
              <a:lnTo>
                <a:pt x="704142" y="335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B5BD6-E3F2-4019-BF81-E555515DF689}">
      <dsp:nvSpPr>
        <dsp:cNvPr id="0" name=""/>
        <dsp:cNvSpPr/>
      </dsp:nvSpPr>
      <dsp:spPr>
        <a:xfrm>
          <a:off x="7621141" y="3462637"/>
          <a:ext cx="704142" cy="335107"/>
        </a:xfrm>
        <a:custGeom>
          <a:avLst/>
          <a:gdLst/>
          <a:ahLst/>
          <a:cxnLst/>
          <a:rect l="0" t="0" r="0" b="0"/>
          <a:pathLst>
            <a:path>
              <a:moveTo>
                <a:pt x="704142" y="0"/>
              </a:moveTo>
              <a:lnTo>
                <a:pt x="704142" y="228366"/>
              </a:lnTo>
              <a:lnTo>
                <a:pt x="0" y="228366"/>
              </a:lnTo>
              <a:lnTo>
                <a:pt x="0" y="335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EEEB2-2C37-4A04-B162-7929DC4B5DEC}">
      <dsp:nvSpPr>
        <dsp:cNvPr id="0" name=""/>
        <dsp:cNvSpPr/>
      </dsp:nvSpPr>
      <dsp:spPr>
        <a:xfrm>
          <a:off x="6212857" y="3462637"/>
          <a:ext cx="2112426" cy="335107"/>
        </a:xfrm>
        <a:custGeom>
          <a:avLst/>
          <a:gdLst/>
          <a:ahLst/>
          <a:cxnLst/>
          <a:rect l="0" t="0" r="0" b="0"/>
          <a:pathLst>
            <a:path>
              <a:moveTo>
                <a:pt x="2112426" y="0"/>
              </a:moveTo>
              <a:lnTo>
                <a:pt x="2112426" y="228366"/>
              </a:lnTo>
              <a:lnTo>
                <a:pt x="0" y="228366"/>
              </a:lnTo>
              <a:lnTo>
                <a:pt x="0" y="335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4BB03-2C74-4D25-9939-A6F28BB4D5EC}">
      <dsp:nvSpPr>
        <dsp:cNvPr id="0" name=""/>
        <dsp:cNvSpPr/>
      </dsp:nvSpPr>
      <dsp:spPr>
        <a:xfrm>
          <a:off x="5508715" y="2395862"/>
          <a:ext cx="2816568" cy="33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66"/>
              </a:lnTo>
              <a:lnTo>
                <a:pt x="2816568" y="228366"/>
              </a:lnTo>
              <a:lnTo>
                <a:pt x="2816568" y="3351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EB010-8BCE-4D6D-96BE-8644EE22590D}">
      <dsp:nvSpPr>
        <dsp:cNvPr id="0" name=""/>
        <dsp:cNvSpPr/>
      </dsp:nvSpPr>
      <dsp:spPr>
        <a:xfrm>
          <a:off x="2692147" y="3462637"/>
          <a:ext cx="2112426" cy="33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66"/>
              </a:lnTo>
              <a:lnTo>
                <a:pt x="2112426" y="228366"/>
              </a:lnTo>
              <a:lnTo>
                <a:pt x="2112426" y="335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CA4E2-F760-4528-9F6E-A77905D849D3}">
      <dsp:nvSpPr>
        <dsp:cNvPr id="0" name=""/>
        <dsp:cNvSpPr/>
      </dsp:nvSpPr>
      <dsp:spPr>
        <a:xfrm>
          <a:off x="2692147" y="3462637"/>
          <a:ext cx="704142" cy="33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66"/>
              </a:lnTo>
              <a:lnTo>
                <a:pt x="704142" y="228366"/>
              </a:lnTo>
              <a:lnTo>
                <a:pt x="704142" y="335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1C68A-9F6D-48B5-8599-C265F3EB0883}">
      <dsp:nvSpPr>
        <dsp:cNvPr id="0" name=""/>
        <dsp:cNvSpPr/>
      </dsp:nvSpPr>
      <dsp:spPr>
        <a:xfrm>
          <a:off x="1988005" y="3462637"/>
          <a:ext cx="704142" cy="335107"/>
        </a:xfrm>
        <a:custGeom>
          <a:avLst/>
          <a:gdLst/>
          <a:ahLst/>
          <a:cxnLst/>
          <a:rect l="0" t="0" r="0" b="0"/>
          <a:pathLst>
            <a:path>
              <a:moveTo>
                <a:pt x="704142" y="0"/>
              </a:moveTo>
              <a:lnTo>
                <a:pt x="704142" y="228366"/>
              </a:lnTo>
              <a:lnTo>
                <a:pt x="0" y="228366"/>
              </a:lnTo>
              <a:lnTo>
                <a:pt x="0" y="335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92BEC-3DC9-4776-8101-126A4DDA65DB}">
      <dsp:nvSpPr>
        <dsp:cNvPr id="0" name=""/>
        <dsp:cNvSpPr/>
      </dsp:nvSpPr>
      <dsp:spPr>
        <a:xfrm>
          <a:off x="579721" y="3462637"/>
          <a:ext cx="2112426" cy="335107"/>
        </a:xfrm>
        <a:custGeom>
          <a:avLst/>
          <a:gdLst/>
          <a:ahLst/>
          <a:cxnLst/>
          <a:rect l="0" t="0" r="0" b="0"/>
          <a:pathLst>
            <a:path>
              <a:moveTo>
                <a:pt x="2112426" y="0"/>
              </a:moveTo>
              <a:lnTo>
                <a:pt x="2112426" y="228366"/>
              </a:lnTo>
              <a:lnTo>
                <a:pt x="0" y="228366"/>
              </a:lnTo>
              <a:lnTo>
                <a:pt x="0" y="335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A82A2-82DE-4308-ABCD-0D280F1226E1}">
      <dsp:nvSpPr>
        <dsp:cNvPr id="0" name=""/>
        <dsp:cNvSpPr/>
      </dsp:nvSpPr>
      <dsp:spPr>
        <a:xfrm>
          <a:off x="2692147" y="2395862"/>
          <a:ext cx="2816568" cy="335107"/>
        </a:xfrm>
        <a:custGeom>
          <a:avLst/>
          <a:gdLst/>
          <a:ahLst/>
          <a:cxnLst/>
          <a:rect l="0" t="0" r="0" b="0"/>
          <a:pathLst>
            <a:path>
              <a:moveTo>
                <a:pt x="2816568" y="0"/>
              </a:moveTo>
              <a:lnTo>
                <a:pt x="2816568" y="228366"/>
              </a:lnTo>
              <a:lnTo>
                <a:pt x="0" y="228366"/>
              </a:lnTo>
              <a:lnTo>
                <a:pt x="0" y="3351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8C6C1-48DC-4942-8585-834557599C41}">
      <dsp:nvSpPr>
        <dsp:cNvPr id="0" name=""/>
        <dsp:cNvSpPr/>
      </dsp:nvSpPr>
      <dsp:spPr>
        <a:xfrm>
          <a:off x="4199278" y="1514876"/>
          <a:ext cx="2618874" cy="880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3B95A-8FF2-454C-836B-6E5AA4FB881C}">
      <dsp:nvSpPr>
        <dsp:cNvPr id="0" name=""/>
        <dsp:cNvSpPr/>
      </dsp:nvSpPr>
      <dsp:spPr>
        <a:xfrm>
          <a:off x="4327304" y="1636500"/>
          <a:ext cx="2618874" cy="880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400" kern="1200" dirty="0"/>
            <a:t>الغسل</a:t>
          </a:r>
          <a:endParaRPr lang="ar-SA" sz="5400" kern="1200" dirty="0"/>
        </a:p>
      </dsp:txBody>
      <dsp:txXfrm>
        <a:off x="4353107" y="1662303"/>
        <a:ext cx="2567268" cy="829380"/>
      </dsp:txXfrm>
    </dsp:sp>
    <dsp:sp modelId="{E264535A-569F-4228-9EE2-A0347BB8670F}">
      <dsp:nvSpPr>
        <dsp:cNvPr id="0" name=""/>
        <dsp:cNvSpPr/>
      </dsp:nvSpPr>
      <dsp:spPr>
        <a:xfrm>
          <a:off x="1532748" y="2730970"/>
          <a:ext cx="2318798" cy="7316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BA6E3-0E6D-446D-9B8B-42E93CB3AD9C}">
      <dsp:nvSpPr>
        <dsp:cNvPr id="0" name=""/>
        <dsp:cNvSpPr/>
      </dsp:nvSpPr>
      <dsp:spPr>
        <a:xfrm>
          <a:off x="1660774" y="2852594"/>
          <a:ext cx="2318798" cy="73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الأغسال المستحبة</a:t>
          </a:r>
          <a:endParaRPr lang="ar-SA" sz="2000" kern="1200" dirty="0"/>
        </a:p>
      </dsp:txBody>
      <dsp:txXfrm>
        <a:off x="1682204" y="2874024"/>
        <a:ext cx="2275938" cy="688807"/>
      </dsp:txXfrm>
    </dsp:sp>
    <dsp:sp modelId="{20658444-DAAF-478A-9A2D-96EDDFCCB719}">
      <dsp:nvSpPr>
        <dsp:cNvPr id="0" name=""/>
        <dsp:cNvSpPr/>
      </dsp:nvSpPr>
      <dsp:spPr>
        <a:xfrm>
          <a:off x="3605" y="3797745"/>
          <a:ext cx="1152232" cy="1219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4ABA7-C6E5-47D6-97D6-D6CF5BF3A4CB}">
      <dsp:nvSpPr>
        <dsp:cNvPr id="0" name=""/>
        <dsp:cNvSpPr/>
      </dsp:nvSpPr>
      <dsp:spPr>
        <a:xfrm>
          <a:off x="131631" y="3919369"/>
          <a:ext cx="1152232" cy="1219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/>
            <a:t>الاغتسال لصلاة الجمعة و هو </a:t>
          </a:r>
          <a:r>
            <a:rPr lang="ar-SY" sz="1600" b="1" kern="1200" dirty="0" err="1"/>
            <a:t>آكدها</a:t>
          </a:r>
          <a:endParaRPr lang="ar-SA" sz="1600" b="1" kern="1200" dirty="0"/>
        </a:p>
      </dsp:txBody>
      <dsp:txXfrm>
        <a:off x="165379" y="3953117"/>
        <a:ext cx="1084736" cy="1151806"/>
      </dsp:txXfrm>
    </dsp:sp>
    <dsp:sp modelId="{27BAF88E-CC75-4682-BCE3-BDF28F4B65FE}">
      <dsp:nvSpPr>
        <dsp:cNvPr id="0" name=""/>
        <dsp:cNvSpPr/>
      </dsp:nvSpPr>
      <dsp:spPr>
        <a:xfrm>
          <a:off x="1411889" y="3797745"/>
          <a:ext cx="1152232" cy="1219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E8631-1193-4C53-930F-91BBB26A0862}">
      <dsp:nvSpPr>
        <dsp:cNvPr id="0" name=""/>
        <dsp:cNvSpPr/>
      </dsp:nvSpPr>
      <dsp:spPr>
        <a:xfrm>
          <a:off x="1539915" y="3919369"/>
          <a:ext cx="1152232" cy="1219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/>
            <a:t>الاغتسال لصلاة العيد</a:t>
          </a:r>
          <a:endParaRPr lang="ar-SA" sz="1600" b="1" kern="1200" dirty="0"/>
        </a:p>
      </dsp:txBody>
      <dsp:txXfrm>
        <a:off x="1573663" y="3953117"/>
        <a:ext cx="1084736" cy="1151806"/>
      </dsp:txXfrm>
    </dsp:sp>
    <dsp:sp modelId="{4773399B-9F38-4314-9167-796519198BE7}">
      <dsp:nvSpPr>
        <dsp:cNvPr id="0" name=""/>
        <dsp:cNvSpPr/>
      </dsp:nvSpPr>
      <dsp:spPr>
        <a:xfrm>
          <a:off x="2820173" y="3797745"/>
          <a:ext cx="1152232" cy="1219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7A9A5-1744-4B3F-9C48-A4E9B6821A2C}">
      <dsp:nvSpPr>
        <dsp:cNvPr id="0" name=""/>
        <dsp:cNvSpPr/>
      </dsp:nvSpPr>
      <dsp:spPr>
        <a:xfrm>
          <a:off x="2948199" y="3919369"/>
          <a:ext cx="1152232" cy="1219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/>
            <a:t>الاغتسال عند الاحرام بالحج أو العمرة</a:t>
          </a:r>
          <a:endParaRPr lang="ar-SA" sz="1600" b="1" kern="1200" dirty="0"/>
        </a:p>
      </dsp:txBody>
      <dsp:txXfrm>
        <a:off x="2981947" y="3953117"/>
        <a:ext cx="1084736" cy="1151806"/>
      </dsp:txXfrm>
    </dsp:sp>
    <dsp:sp modelId="{9359BD7C-204A-4EEE-AE2D-6AFD5EC81FAB}">
      <dsp:nvSpPr>
        <dsp:cNvPr id="0" name=""/>
        <dsp:cNvSpPr/>
      </dsp:nvSpPr>
      <dsp:spPr>
        <a:xfrm>
          <a:off x="4228457" y="3797745"/>
          <a:ext cx="1152232" cy="1219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36C2E-70B7-4A2A-AFDA-72CE91522DA6}">
      <dsp:nvSpPr>
        <dsp:cNvPr id="0" name=""/>
        <dsp:cNvSpPr/>
      </dsp:nvSpPr>
      <dsp:spPr>
        <a:xfrm>
          <a:off x="4356483" y="3919369"/>
          <a:ext cx="1152232" cy="1219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/>
            <a:t>الاغتسال بعد تغسيل الميت</a:t>
          </a:r>
          <a:endParaRPr lang="ar-SA" sz="1600" b="1" kern="1200" dirty="0"/>
        </a:p>
      </dsp:txBody>
      <dsp:txXfrm>
        <a:off x="4390231" y="3953117"/>
        <a:ext cx="1084736" cy="1151806"/>
      </dsp:txXfrm>
    </dsp:sp>
    <dsp:sp modelId="{EFEE441C-24E0-47E4-A376-641778883BFE}">
      <dsp:nvSpPr>
        <dsp:cNvPr id="0" name=""/>
        <dsp:cNvSpPr/>
      </dsp:nvSpPr>
      <dsp:spPr>
        <a:xfrm>
          <a:off x="7165884" y="2730970"/>
          <a:ext cx="2318798" cy="7316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60438-F429-4C11-83BB-CF3C382FCA77}">
      <dsp:nvSpPr>
        <dsp:cNvPr id="0" name=""/>
        <dsp:cNvSpPr/>
      </dsp:nvSpPr>
      <dsp:spPr>
        <a:xfrm>
          <a:off x="7293910" y="2852594"/>
          <a:ext cx="2318798" cy="731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موجبات الغسل</a:t>
          </a:r>
          <a:endParaRPr lang="ar-SA" sz="2000" kern="1200" dirty="0"/>
        </a:p>
      </dsp:txBody>
      <dsp:txXfrm>
        <a:off x="7315340" y="2874024"/>
        <a:ext cx="2275938" cy="688807"/>
      </dsp:txXfrm>
    </dsp:sp>
    <dsp:sp modelId="{1443EA13-AC49-4F13-B455-012CCFCC3965}">
      <dsp:nvSpPr>
        <dsp:cNvPr id="0" name=""/>
        <dsp:cNvSpPr/>
      </dsp:nvSpPr>
      <dsp:spPr>
        <a:xfrm>
          <a:off x="5636741" y="3797745"/>
          <a:ext cx="1152232" cy="1219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8868C-F374-4A5B-9414-5493CB63DE05}">
      <dsp:nvSpPr>
        <dsp:cNvPr id="0" name=""/>
        <dsp:cNvSpPr/>
      </dsp:nvSpPr>
      <dsp:spPr>
        <a:xfrm>
          <a:off x="5764767" y="3919369"/>
          <a:ext cx="1152232" cy="1219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/>
            <a:t>خروج المني الدافق</a:t>
          </a:r>
          <a:endParaRPr lang="ar-SA" sz="1600" b="1" kern="1200" dirty="0"/>
        </a:p>
      </dsp:txBody>
      <dsp:txXfrm>
        <a:off x="5798515" y="3953117"/>
        <a:ext cx="1084736" cy="1151806"/>
      </dsp:txXfrm>
    </dsp:sp>
    <dsp:sp modelId="{B001B10B-412C-4B71-9058-E8A3C77D86C4}">
      <dsp:nvSpPr>
        <dsp:cNvPr id="0" name=""/>
        <dsp:cNvSpPr/>
      </dsp:nvSpPr>
      <dsp:spPr>
        <a:xfrm>
          <a:off x="7045025" y="3797745"/>
          <a:ext cx="1152232" cy="1219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516EE-F453-4469-AC82-53D8715AF012}">
      <dsp:nvSpPr>
        <dsp:cNvPr id="0" name=""/>
        <dsp:cNvSpPr/>
      </dsp:nvSpPr>
      <dsp:spPr>
        <a:xfrm>
          <a:off x="7173051" y="3919369"/>
          <a:ext cx="1152232" cy="1219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/>
            <a:t>الجماع</a:t>
          </a:r>
          <a:endParaRPr lang="ar-SA" sz="1600" b="1" kern="1200" dirty="0"/>
        </a:p>
      </dsp:txBody>
      <dsp:txXfrm>
        <a:off x="7206799" y="3953117"/>
        <a:ext cx="1084736" cy="1151806"/>
      </dsp:txXfrm>
    </dsp:sp>
    <dsp:sp modelId="{2AF0DD8D-0A32-4C80-AD36-0DE4D1C57885}">
      <dsp:nvSpPr>
        <dsp:cNvPr id="0" name=""/>
        <dsp:cNvSpPr/>
      </dsp:nvSpPr>
      <dsp:spPr>
        <a:xfrm>
          <a:off x="8453309" y="3797745"/>
          <a:ext cx="1152232" cy="1219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1624C-1B88-4BCF-AA7E-0C15803A55A2}">
      <dsp:nvSpPr>
        <dsp:cNvPr id="0" name=""/>
        <dsp:cNvSpPr/>
      </dsp:nvSpPr>
      <dsp:spPr>
        <a:xfrm>
          <a:off x="8581335" y="3919369"/>
          <a:ext cx="1152232" cy="1219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/>
            <a:t>انقطاع دم الحيض أو النفاس عند المرأة</a:t>
          </a:r>
          <a:endParaRPr lang="ar-SA" sz="1600" b="1" kern="1200" dirty="0"/>
        </a:p>
      </dsp:txBody>
      <dsp:txXfrm>
        <a:off x="8615083" y="3953117"/>
        <a:ext cx="1084736" cy="1151806"/>
      </dsp:txXfrm>
    </dsp:sp>
    <dsp:sp modelId="{3387947F-3EE0-4588-90C1-E239DEF24F24}">
      <dsp:nvSpPr>
        <dsp:cNvPr id="0" name=""/>
        <dsp:cNvSpPr/>
      </dsp:nvSpPr>
      <dsp:spPr>
        <a:xfrm>
          <a:off x="9861593" y="3797745"/>
          <a:ext cx="1152232" cy="1219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409A7-A120-4773-8C3E-7078365575A6}">
      <dsp:nvSpPr>
        <dsp:cNvPr id="0" name=""/>
        <dsp:cNvSpPr/>
      </dsp:nvSpPr>
      <dsp:spPr>
        <a:xfrm>
          <a:off x="9989619" y="3919369"/>
          <a:ext cx="1152232" cy="1219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600" b="1" kern="1200" dirty="0"/>
            <a:t>الموت، فيجب على المسلمين غسل الميت المسلم إلا الشهيد</a:t>
          </a:r>
          <a:endParaRPr lang="ar-SA" sz="1600" b="1" kern="1200" dirty="0"/>
        </a:p>
      </dsp:txBody>
      <dsp:txXfrm>
        <a:off x="10023367" y="3953117"/>
        <a:ext cx="1084736" cy="11518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67E85-86FE-4311-8C8A-A62E30DD5C71}">
      <dsp:nvSpPr>
        <dsp:cNvPr id="0" name=""/>
        <dsp:cNvSpPr/>
      </dsp:nvSpPr>
      <dsp:spPr>
        <a:xfrm>
          <a:off x="9052665" y="3608936"/>
          <a:ext cx="1770665" cy="120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480"/>
              </a:lnTo>
              <a:lnTo>
                <a:pt x="1770665" y="1089480"/>
              </a:lnTo>
              <a:lnTo>
                <a:pt x="1770665" y="12008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CF9C-048F-4B28-8B19-5B03A3F7D63F}">
      <dsp:nvSpPr>
        <dsp:cNvPr id="0" name=""/>
        <dsp:cNvSpPr/>
      </dsp:nvSpPr>
      <dsp:spPr>
        <a:xfrm>
          <a:off x="9006945" y="3608936"/>
          <a:ext cx="91440" cy="12008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9480"/>
              </a:lnTo>
              <a:lnTo>
                <a:pt x="135690" y="1089480"/>
              </a:lnTo>
              <a:lnTo>
                <a:pt x="135690" y="12008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0FD10-A9E7-4B09-B318-D6F6E1E20497}">
      <dsp:nvSpPr>
        <dsp:cNvPr id="0" name=""/>
        <dsp:cNvSpPr/>
      </dsp:nvSpPr>
      <dsp:spPr>
        <a:xfrm>
          <a:off x="7452779" y="3608936"/>
          <a:ext cx="1599885" cy="1200872"/>
        </a:xfrm>
        <a:custGeom>
          <a:avLst/>
          <a:gdLst/>
          <a:ahLst/>
          <a:cxnLst/>
          <a:rect l="0" t="0" r="0" b="0"/>
          <a:pathLst>
            <a:path>
              <a:moveTo>
                <a:pt x="1599885" y="0"/>
              </a:moveTo>
              <a:lnTo>
                <a:pt x="1599885" y="1089480"/>
              </a:lnTo>
              <a:lnTo>
                <a:pt x="0" y="1089480"/>
              </a:lnTo>
              <a:lnTo>
                <a:pt x="0" y="12008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B0ECE-E9FF-49F6-B0E9-5180F59CB1DA}">
      <dsp:nvSpPr>
        <dsp:cNvPr id="0" name=""/>
        <dsp:cNvSpPr/>
      </dsp:nvSpPr>
      <dsp:spPr>
        <a:xfrm>
          <a:off x="5762923" y="3608936"/>
          <a:ext cx="3289742" cy="1200872"/>
        </a:xfrm>
        <a:custGeom>
          <a:avLst/>
          <a:gdLst/>
          <a:ahLst/>
          <a:cxnLst/>
          <a:rect l="0" t="0" r="0" b="0"/>
          <a:pathLst>
            <a:path>
              <a:moveTo>
                <a:pt x="3289742" y="0"/>
              </a:moveTo>
              <a:lnTo>
                <a:pt x="3289742" y="1089480"/>
              </a:lnTo>
              <a:lnTo>
                <a:pt x="0" y="1089480"/>
              </a:lnTo>
              <a:lnTo>
                <a:pt x="0" y="12008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58C6D-5681-4EC9-8DA7-B16837083C8C}">
      <dsp:nvSpPr>
        <dsp:cNvPr id="0" name=""/>
        <dsp:cNvSpPr/>
      </dsp:nvSpPr>
      <dsp:spPr>
        <a:xfrm>
          <a:off x="4073067" y="3608936"/>
          <a:ext cx="4979598" cy="1200872"/>
        </a:xfrm>
        <a:custGeom>
          <a:avLst/>
          <a:gdLst/>
          <a:ahLst/>
          <a:cxnLst/>
          <a:rect l="0" t="0" r="0" b="0"/>
          <a:pathLst>
            <a:path>
              <a:moveTo>
                <a:pt x="4979598" y="0"/>
              </a:moveTo>
              <a:lnTo>
                <a:pt x="4979598" y="1089480"/>
              </a:lnTo>
              <a:lnTo>
                <a:pt x="0" y="1089480"/>
              </a:lnTo>
              <a:lnTo>
                <a:pt x="0" y="12008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F384B-401D-47FA-BA99-00BECDA55E09}">
      <dsp:nvSpPr>
        <dsp:cNvPr id="0" name=""/>
        <dsp:cNvSpPr/>
      </dsp:nvSpPr>
      <dsp:spPr>
        <a:xfrm>
          <a:off x="2383211" y="3608936"/>
          <a:ext cx="6669454" cy="1200872"/>
        </a:xfrm>
        <a:custGeom>
          <a:avLst/>
          <a:gdLst/>
          <a:ahLst/>
          <a:cxnLst/>
          <a:rect l="0" t="0" r="0" b="0"/>
          <a:pathLst>
            <a:path>
              <a:moveTo>
                <a:pt x="6669454" y="0"/>
              </a:moveTo>
              <a:lnTo>
                <a:pt x="6669454" y="1089480"/>
              </a:lnTo>
              <a:lnTo>
                <a:pt x="0" y="1089480"/>
              </a:lnTo>
              <a:lnTo>
                <a:pt x="0" y="12008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4EC32-AE85-4D26-9EF2-D3F6799C4FA0}">
      <dsp:nvSpPr>
        <dsp:cNvPr id="0" name=""/>
        <dsp:cNvSpPr/>
      </dsp:nvSpPr>
      <dsp:spPr>
        <a:xfrm>
          <a:off x="5167405" y="1862084"/>
          <a:ext cx="3885259" cy="68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855"/>
              </a:lnTo>
              <a:lnTo>
                <a:pt x="3885259" y="572855"/>
              </a:lnTo>
              <a:lnTo>
                <a:pt x="3885259" y="6842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F94D3-204D-4A84-B6B3-DEEBE8AADE6B}">
      <dsp:nvSpPr>
        <dsp:cNvPr id="0" name=""/>
        <dsp:cNvSpPr/>
      </dsp:nvSpPr>
      <dsp:spPr>
        <a:xfrm>
          <a:off x="2016087" y="1862084"/>
          <a:ext cx="3151317" cy="703367"/>
        </a:xfrm>
        <a:custGeom>
          <a:avLst/>
          <a:gdLst/>
          <a:ahLst/>
          <a:cxnLst/>
          <a:rect l="0" t="0" r="0" b="0"/>
          <a:pathLst>
            <a:path>
              <a:moveTo>
                <a:pt x="3151317" y="0"/>
              </a:moveTo>
              <a:lnTo>
                <a:pt x="3151317" y="591975"/>
              </a:lnTo>
              <a:lnTo>
                <a:pt x="0" y="591975"/>
              </a:lnTo>
              <a:lnTo>
                <a:pt x="0" y="7033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5AFF6-A9E0-4722-B262-B8EC1681EFE2}">
      <dsp:nvSpPr>
        <dsp:cNvPr id="0" name=""/>
        <dsp:cNvSpPr/>
      </dsp:nvSpPr>
      <dsp:spPr>
        <a:xfrm>
          <a:off x="2733058" y="272320"/>
          <a:ext cx="4868693" cy="1589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0DE9C-B27A-44B2-BADF-83DE0DC6C807}">
      <dsp:nvSpPr>
        <dsp:cNvPr id="0" name=""/>
        <dsp:cNvSpPr/>
      </dsp:nvSpPr>
      <dsp:spPr>
        <a:xfrm>
          <a:off x="2866662" y="399244"/>
          <a:ext cx="4868693" cy="1589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للغسل صفتان صحيحتان و إحداهما أفضل من الأخرى</a:t>
          </a:r>
          <a:endParaRPr lang="ar-SA" sz="1800" kern="1200" dirty="0"/>
        </a:p>
      </dsp:txBody>
      <dsp:txXfrm>
        <a:off x="2913225" y="445807"/>
        <a:ext cx="4775567" cy="1496637"/>
      </dsp:txXfrm>
    </dsp:sp>
    <dsp:sp modelId="{3DEEC0B1-83FA-4998-B730-20140049D2FE}">
      <dsp:nvSpPr>
        <dsp:cNvPr id="0" name=""/>
        <dsp:cNvSpPr/>
      </dsp:nvSpPr>
      <dsp:spPr>
        <a:xfrm>
          <a:off x="-61394" y="2565451"/>
          <a:ext cx="4154964" cy="1062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EBE4C-BC3C-4570-8CB1-E7636AF7463D}">
      <dsp:nvSpPr>
        <dsp:cNvPr id="0" name=""/>
        <dsp:cNvSpPr/>
      </dsp:nvSpPr>
      <dsp:spPr>
        <a:xfrm>
          <a:off x="72209" y="2692375"/>
          <a:ext cx="4154964" cy="1062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الغسل المجزئ: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و كيفيته هي أن يعمم جميع بدنه بالماء مع المضمضة و الاستنشاق</a:t>
          </a:r>
          <a:endParaRPr lang="ar-SA" sz="1800" kern="1200" dirty="0"/>
        </a:p>
      </dsp:txBody>
      <dsp:txXfrm>
        <a:off x="103332" y="2723498"/>
        <a:ext cx="4092718" cy="1000358"/>
      </dsp:txXfrm>
    </dsp:sp>
    <dsp:sp modelId="{AFA52976-A6C6-4D74-B930-E3EB43F43BAD}">
      <dsp:nvSpPr>
        <dsp:cNvPr id="0" name=""/>
        <dsp:cNvSpPr/>
      </dsp:nvSpPr>
      <dsp:spPr>
        <a:xfrm>
          <a:off x="6882138" y="2546332"/>
          <a:ext cx="4341053" cy="1062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C9026-FB8E-420D-B8BD-330448C613AC}">
      <dsp:nvSpPr>
        <dsp:cNvPr id="0" name=""/>
        <dsp:cNvSpPr/>
      </dsp:nvSpPr>
      <dsp:spPr>
        <a:xfrm>
          <a:off x="7015742" y="2673255"/>
          <a:ext cx="4341053" cy="1062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الغسل الكامل :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وهو الغسل الموافق للسنة و هو أفضل الترتيب وكيفيته كالتالي</a:t>
          </a:r>
          <a:endParaRPr lang="ar-SA" sz="1800" kern="1200" dirty="0"/>
        </a:p>
      </dsp:txBody>
      <dsp:txXfrm>
        <a:off x="7046865" y="2704378"/>
        <a:ext cx="4278807" cy="1000358"/>
      </dsp:txXfrm>
    </dsp:sp>
    <dsp:sp modelId="{09C512C9-E1DF-40C3-92F1-57D68D0C019C}">
      <dsp:nvSpPr>
        <dsp:cNvPr id="0" name=""/>
        <dsp:cNvSpPr/>
      </dsp:nvSpPr>
      <dsp:spPr>
        <a:xfrm>
          <a:off x="1671886" y="4809809"/>
          <a:ext cx="1422648" cy="1502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6424B-8814-4FD3-AFF5-B8475125DCFC}">
      <dsp:nvSpPr>
        <dsp:cNvPr id="0" name=""/>
        <dsp:cNvSpPr/>
      </dsp:nvSpPr>
      <dsp:spPr>
        <a:xfrm>
          <a:off x="1805490" y="4936732"/>
          <a:ext cx="1422648" cy="150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6) ثم يعمم جميع بدنه  بالغسل مبتدئا بالجنب الأيمن ثم الأيسر</a:t>
          </a:r>
        </a:p>
      </dsp:txBody>
      <dsp:txXfrm>
        <a:off x="1847158" y="4978400"/>
        <a:ext cx="1339312" cy="1419368"/>
      </dsp:txXfrm>
    </dsp:sp>
    <dsp:sp modelId="{9FB5530A-A0CB-420E-994A-83BAD0DE583A}">
      <dsp:nvSpPr>
        <dsp:cNvPr id="0" name=""/>
        <dsp:cNvSpPr/>
      </dsp:nvSpPr>
      <dsp:spPr>
        <a:xfrm>
          <a:off x="3361742" y="4809809"/>
          <a:ext cx="1422648" cy="1502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9D89F-0E4A-410D-994C-841718EC740B}">
      <dsp:nvSpPr>
        <dsp:cNvPr id="0" name=""/>
        <dsp:cNvSpPr/>
      </dsp:nvSpPr>
      <dsp:spPr>
        <a:xfrm>
          <a:off x="3495346" y="4936732"/>
          <a:ext cx="1422648" cy="150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5) ثم يحثو الماء على رأسه 3 مرات يخلل أصول الشعر في كل مرة</a:t>
          </a:r>
        </a:p>
      </dsp:txBody>
      <dsp:txXfrm>
        <a:off x="3537014" y="4978400"/>
        <a:ext cx="1339312" cy="1419368"/>
      </dsp:txXfrm>
    </dsp:sp>
    <dsp:sp modelId="{2269D9C6-1967-47EE-BF72-E833276F8402}">
      <dsp:nvSpPr>
        <dsp:cNvPr id="0" name=""/>
        <dsp:cNvSpPr/>
      </dsp:nvSpPr>
      <dsp:spPr>
        <a:xfrm>
          <a:off x="5051599" y="4809809"/>
          <a:ext cx="1422648" cy="1502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8EE37-FFA7-4FA7-82F1-3243AEF08E8B}">
      <dsp:nvSpPr>
        <dsp:cNvPr id="0" name=""/>
        <dsp:cNvSpPr/>
      </dsp:nvSpPr>
      <dsp:spPr>
        <a:xfrm>
          <a:off x="5185202" y="4936732"/>
          <a:ext cx="1422648" cy="150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4) ثم يتوضأ وضوء كامل</a:t>
          </a:r>
        </a:p>
      </dsp:txBody>
      <dsp:txXfrm>
        <a:off x="5226870" y="4978400"/>
        <a:ext cx="1339312" cy="1419368"/>
      </dsp:txXfrm>
    </dsp:sp>
    <dsp:sp modelId="{796A125F-ECBB-40AF-AA6C-3DB6BD9BFB2B}">
      <dsp:nvSpPr>
        <dsp:cNvPr id="0" name=""/>
        <dsp:cNvSpPr/>
      </dsp:nvSpPr>
      <dsp:spPr>
        <a:xfrm>
          <a:off x="6741455" y="4809809"/>
          <a:ext cx="1422648" cy="1502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1218C-600E-440F-96A7-BAAD9020C922}">
      <dsp:nvSpPr>
        <dsp:cNvPr id="0" name=""/>
        <dsp:cNvSpPr/>
      </dsp:nvSpPr>
      <dsp:spPr>
        <a:xfrm>
          <a:off x="6875059" y="4936732"/>
          <a:ext cx="1422648" cy="150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3) غسل الفرج باليد اليسرى ثم يغسل يده</a:t>
          </a:r>
        </a:p>
      </dsp:txBody>
      <dsp:txXfrm>
        <a:off x="6916727" y="4978400"/>
        <a:ext cx="1339312" cy="1419368"/>
      </dsp:txXfrm>
    </dsp:sp>
    <dsp:sp modelId="{FC48DF97-9FFC-48F4-A478-CAC63CB613C9}">
      <dsp:nvSpPr>
        <dsp:cNvPr id="0" name=""/>
        <dsp:cNvSpPr/>
      </dsp:nvSpPr>
      <dsp:spPr>
        <a:xfrm>
          <a:off x="8431311" y="4809809"/>
          <a:ext cx="1422648" cy="1502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C4B21-29AE-49CE-82E0-F92E2B624A24}">
      <dsp:nvSpPr>
        <dsp:cNvPr id="0" name=""/>
        <dsp:cNvSpPr/>
      </dsp:nvSpPr>
      <dsp:spPr>
        <a:xfrm>
          <a:off x="8564915" y="4936732"/>
          <a:ext cx="1422648" cy="150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2) غسل كلا الكفين</a:t>
          </a:r>
        </a:p>
      </dsp:txBody>
      <dsp:txXfrm>
        <a:off x="8606583" y="4978400"/>
        <a:ext cx="1339312" cy="1419368"/>
      </dsp:txXfrm>
    </dsp:sp>
    <dsp:sp modelId="{C4BD0FEB-5817-4684-A45C-B1998E954FEF}">
      <dsp:nvSpPr>
        <dsp:cNvPr id="0" name=""/>
        <dsp:cNvSpPr/>
      </dsp:nvSpPr>
      <dsp:spPr>
        <a:xfrm>
          <a:off x="10112006" y="4809809"/>
          <a:ext cx="1422648" cy="1502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0B8F6-9DE4-49B7-B8DF-973399465A0D}">
      <dsp:nvSpPr>
        <dsp:cNvPr id="0" name=""/>
        <dsp:cNvSpPr/>
      </dsp:nvSpPr>
      <dsp:spPr>
        <a:xfrm>
          <a:off x="10245610" y="4936732"/>
          <a:ext cx="1422648" cy="1502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1800" kern="1200" dirty="0"/>
            <a:t>1) التسمية</a:t>
          </a:r>
          <a:endParaRPr lang="ar-SA" sz="1800" kern="1200" dirty="0"/>
        </a:p>
      </dsp:txBody>
      <dsp:txXfrm>
        <a:off x="10287278" y="4978400"/>
        <a:ext cx="1339312" cy="1419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5E56-5BAC-4358-B47D-FF18B832C4F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g" /><Relationship Id="rId5" Type="http://schemas.openxmlformats.org/officeDocument/2006/relationships/image" Target="../media/image18.jpg" /><Relationship Id="rId4" Type="http://schemas.openxmlformats.org/officeDocument/2006/relationships/image" Target="../media/image17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 /><Relationship Id="rId3" Type="http://schemas.openxmlformats.org/officeDocument/2006/relationships/diagramLayout" Target="../diagrams/layout11.xml" /><Relationship Id="rId7" Type="http://schemas.openxmlformats.org/officeDocument/2006/relationships/image" Target="../media/image25.jpg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Relationship Id="rId9" Type="http://schemas.openxmlformats.org/officeDocument/2006/relationships/image" Target="../media/image27.jp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 /><Relationship Id="rId3" Type="http://schemas.openxmlformats.org/officeDocument/2006/relationships/diagramLayout" Target="../diagrams/layout12.xml" /><Relationship Id="rId7" Type="http://schemas.openxmlformats.org/officeDocument/2006/relationships/image" Target="../media/image33.jpg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2.xml" /><Relationship Id="rId11" Type="http://schemas.openxmlformats.org/officeDocument/2006/relationships/image" Target="../media/image37.jpeg" /><Relationship Id="rId5" Type="http://schemas.openxmlformats.org/officeDocument/2006/relationships/diagramColors" Target="../diagrams/colors12.xml" /><Relationship Id="rId10" Type="http://schemas.openxmlformats.org/officeDocument/2006/relationships/image" Target="../media/image36.jpg" /><Relationship Id="rId4" Type="http://schemas.openxmlformats.org/officeDocument/2006/relationships/diagramQuickStyle" Target="../diagrams/quickStyle12.xml" /><Relationship Id="rId9" Type="http://schemas.openxmlformats.org/officeDocument/2006/relationships/image" Target="../media/image35.jp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2.jpg" /><Relationship Id="rId5" Type="http://schemas.openxmlformats.org/officeDocument/2006/relationships/image" Target="../media/image41.jpg" /><Relationship Id="rId4" Type="http://schemas.openxmlformats.org/officeDocument/2006/relationships/image" Target="../media/image40.jp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audio" Target="../media/audio1.wav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116688" y="1237543"/>
            <a:ext cx="8709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3800" b="1" dirty="0">
                <a:solidFill>
                  <a:srgbClr val="AF7E54"/>
                </a:solidFill>
              </a:rPr>
              <a:t>اللباس والزينة </a:t>
            </a:r>
          </a:p>
          <a:p>
            <a:r>
              <a:rPr lang="ar-SY" sz="13800" b="1" dirty="0">
                <a:solidFill>
                  <a:srgbClr val="AF7E54"/>
                </a:solidFill>
              </a:rPr>
              <a:t>و سنن الفطرة</a:t>
            </a:r>
            <a:endParaRPr lang="en-US" sz="13800" b="1" dirty="0">
              <a:solidFill>
                <a:srgbClr val="AF7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7229475" y="228601"/>
            <a:ext cx="4604907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حجاب المرأة المسلمة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21596" t="30274" r="20754" b="37109"/>
          <a:stretch/>
        </p:blipFill>
        <p:spPr>
          <a:xfrm>
            <a:off x="4333443" y="1519708"/>
            <a:ext cx="7500939" cy="268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8" b="100000" l="10000" r="92909">
                        <a14:backgroundMark x1="38182" y1="71564" x2="48545" y2="95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09"/>
          <a:stretch/>
        </p:blipFill>
        <p:spPr>
          <a:xfrm>
            <a:off x="1243013" y="228601"/>
            <a:ext cx="3995737" cy="67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290799"/>
            <a:ext cx="4494726" cy="548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8825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1107584" y="26139"/>
            <a:ext cx="10108613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يجب على المرأة ان تراعي في حجابها الآتي</a:t>
            </a:r>
            <a:endParaRPr lang="en-US" sz="4000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341429208"/>
              </p:ext>
            </p:extLst>
          </p:nvPr>
        </p:nvGraphicFramePr>
        <p:xfrm>
          <a:off x="3490174" y="1087429"/>
          <a:ext cx="9380025" cy="568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93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84ABB-6C39-462C-A932-7FBE830B4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BE584ABB-6C39-462C-A932-7FBE830B4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BE584ABB-6C39-462C-A932-7FBE830B4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BE584ABB-6C39-462C-A932-7FBE830B4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13676B-8978-4E30-9B6F-1F0839761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B313676B-8978-4E30-9B6F-1F0839761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B313676B-8978-4E30-9B6F-1F0839761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B313676B-8978-4E30-9B6F-1F0839761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7E748-F00E-4435-96F9-6ED38AA45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0457E748-F00E-4435-96F9-6ED38AA45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457E748-F00E-4435-96F9-6ED38AA45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0457E748-F00E-4435-96F9-6ED38AA45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58196B-924A-4457-B297-5D3188BAB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6F58196B-924A-4457-B297-5D3188BAB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6F58196B-924A-4457-B297-5D3188BAB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6F58196B-924A-4457-B297-5D3188BAB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964507" y="166689"/>
            <a:ext cx="5112327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إعفاء اللحية و قص الشارب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6098" t="27539" r="26245" b="61914"/>
          <a:stretch/>
        </p:blipFill>
        <p:spPr>
          <a:xfrm>
            <a:off x="1375643" y="1371601"/>
            <a:ext cx="10679110" cy="14287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1" y="3028517"/>
            <a:ext cx="3519920" cy="35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8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063346" y="235528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الطهارة الواجبة</a:t>
            </a:r>
            <a:endParaRPr lang="en-US" sz="4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42900" y="1390650"/>
            <a:ext cx="1156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800" dirty="0">
                <a:solidFill>
                  <a:srgbClr val="A8825F"/>
                </a:solidFill>
              </a:rPr>
              <a:t>من الزينة المطلوبة شرعا نظافة البدن و قد أوجب الإسلام الطهارة في بعض الأحوال ومن ذلك:</a:t>
            </a:r>
            <a:endParaRPr lang="en-US" sz="4800" dirty="0">
              <a:solidFill>
                <a:srgbClr val="A8825F"/>
              </a:solidFill>
            </a:endParaRPr>
          </a:p>
        </p:txBody>
      </p:sp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272075489"/>
              </p:ext>
            </p:extLst>
          </p:nvPr>
        </p:nvGraphicFramePr>
        <p:xfrm>
          <a:off x="266700" y="2960310"/>
          <a:ext cx="12201071" cy="376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8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492837" y="263237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الغسل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171700" y="1471613"/>
            <a:ext cx="8451274" cy="3884035"/>
          </a:xfrm>
          <a:prstGeom prst="ellipse">
            <a:avLst/>
          </a:prstGeom>
          <a:solidFill>
            <a:srgbClr val="C38F5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غسل جميع البدن الماء الطهور المباح</a:t>
            </a:r>
            <a:endParaRPr lang="en-US" sz="5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57200"/>
            <a:ext cx="2422813" cy="242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7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692595856"/>
              </p:ext>
            </p:extLst>
          </p:nvPr>
        </p:nvGraphicFramePr>
        <p:xfrm>
          <a:off x="300038" y="351559"/>
          <a:ext cx="11626850" cy="626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0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1A5288-C2C9-4F05-B5DF-BA6B32C8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01A5288-C2C9-4F05-B5DF-BA6B32C83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7BEE9-E0D7-4FF0-9726-30E3C4AEC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E8A7BEE9-E0D7-4FF0-9726-30E3C4AEC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93FCC6-C227-4875-AE80-CEF9B889C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E93FCC6-C227-4875-AE80-CEF9B889C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1F0455-3C9F-48B5-9EA4-FD5E95AE1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281F0455-3C9F-48B5-9EA4-FD5E95AE1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60D82-B49C-4EAC-A2A5-F584101C8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5D60D82-B49C-4EAC-A2A5-F584101C8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B6568B-A6EF-4F4F-BE89-ADBB5393F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ACB6568B-A6EF-4F4F-BE89-ADBB5393F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ACD1A1-2CFD-4944-9A5D-8CFCE0B29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23ACD1A1-2CFD-4944-9A5D-8CFCE0B29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E75044-1CAF-4AF7-B376-3C96F7A74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AEE75044-1CAF-4AF7-B376-3C96F7A74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34693F-3100-4D22-A2F1-7E2A990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CA34693F-3100-4D22-A2F1-7E2A990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484393961"/>
              </p:ext>
            </p:extLst>
          </p:nvPr>
        </p:nvGraphicFramePr>
        <p:xfrm>
          <a:off x="300038" y="351559"/>
          <a:ext cx="11626850" cy="626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1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1A5288-C2C9-4F05-B5DF-BA6B32C83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01A5288-C2C9-4F05-B5DF-BA6B32C83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A7BEE9-E0D7-4FF0-9726-30E3C4AEC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E8A7BEE9-E0D7-4FF0-9726-30E3C4AEC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3FCC6-C227-4875-AE80-CEF9B889C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E93FCC6-C227-4875-AE80-CEF9B889C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F0455-3C9F-48B5-9EA4-FD5E95AE1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281F0455-3C9F-48B5-9EA4-FD5E95AE1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D60D82-B49C-4EAC-A2A5-F584101C8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75D60D82-B49C-4EAC-A2A5-F584101C8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B6568B-A6EF-4F4F-BE89-ADBB5393F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ACB6568B-A6EF-4F4F-BE89-ADBB5393F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ACD1A1-2CFD-4944-9A5D-8CFCE0B29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23ACD1A1-2CFD-4944-9A5D-8CFCE0B29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E75044-1CAF-4AF7-B376-3C96F7A74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AEE75044-1CAF-4AF7-B376-3C96F7A74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34693F-3100-4D22-A2F1-7E2A990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CA34693F-3100-4D22-A2F1-7E2A990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493822907"/>
              </p:ext>
            </p:extLst>
          </p:nvPr>
        </p:nvGraphicFramePr>
        <p:xfrm>
          <a:off x="141668" y="90152"/>
          <a:ext cx="11145457" cy="665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 مستدير الزوايا 5"/>
          <p:cNvSpPr/>
          <p:nvPr/>
        </p:nvSpPr>
        <p:spPr>
          <a:xfrm>
            <a:off x="8492837" y="263237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ملخص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80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38C6C1-48DC-4942-8585-834557599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3E38C6C1-48DC-4942-8585-834557599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03B95A-8FF2-454C-836B-6E5AA4FB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203B95A-8FF2-454C-836B-6E5AA4FB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F4BB03-2C74-4D25-9939-A6F28BB4D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15F4BB03-2C74-4D25-9939-A6F28BB4D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E441C-24E0-47E4-A376-641778883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EFEE441C-24E0-47E4-A376-641778883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60438-F429-4C11-83BB-CF3C382FC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EE60438-F429-4C11-83BB-CF3C382FC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4A82A2-82DE-4308-ABCD-0D280F122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964A82A2-82DE-4308-ABCD-0D280F122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4535A-569F-4228-9EE2-A0347BB86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E264535A-569F-4228-9EE2-A0347BB86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1BA6E3-0E6D-446D-9B8B-42E93CB3A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371BA6E3-0E6D-446D-9B8B-42E93CB3A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AEEEB2-2C37-4A04-B162-7929DC4B5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E8AEEEB2-2C37-4A04-B162-7929DC4B5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3EA13-AC49-4F13-B455-012CCFCC3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1443EA13-AC49-4F13-B455-012CCFCC3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8868C-F374-4A5B-9414-5493CB63D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9BB8868C-F374-4A5B-9414-5493CB63D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B5BD6-E3F2-4019-BF81-E555515DF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139B5BD6-E3F2-4019-BF81-E555515DF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1B10B-412C-4B71-9058-E8A3C77D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B001B10B-412C-4B71-9058-E8A3C77D8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516EE-F453-4469-AC82-53D8715A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D4B516EE-F453-4469-AC82-53D8715AF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8F99A-DAF3-4782-9DEB-CCA6C1F32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6488F99A-DAF3-4782-9DEB-CCA6C1F32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F0DD8D-0A32-4C80-AD36-0DE4D1C57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2AF0DD8D-0A32-4C80-AD36-0DE4D1C57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1624C-1B88-4BCF-AA7E-0C15803A5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26D1624C-1B88-4BCF-AA7E-0C15803A5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AF5429-79C1-44CF-88C2-40E5640EC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E2AF5429-79C1-44CF-88C2-40E5640EC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87947F-3EE0-4588-90C1-E239DEF24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">
                                            <p:graphicEl>
                                              <a:dgm id="{3387947F-3EE0-4588-90C1-E239DEF24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F409A7-A120-4773-8C3E-707836557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7CF409A7-A120-4773-8C3E-707836557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492BEC-3DC9-4776-8101-126A4DDA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">
                                            <p:graphicEl>
                                              <a:dgm id="{DC492BEC-3DC9-4776-8101-126A4DDA6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8444-DAAF-478A-9A2D-96EDDFCCB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">
                                            <p:graphicEl>
                                              <a:dgm id="{20658444-DAAF-478A-9A2D-96EDDFCCB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4ABA7-C6E5-47D6-97D6-D6CF5BF3A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">
                                            <p:graphicEl>
                                              <a:dgm id="{5874ABA7-C6E5-47D6-97D6-D6CF5BF3A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1C68A-9F6D-48B5-8599-C265F3EB0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">
                                            <p:graphicEl>
                                              <a:dgm id="{C5E1C68A-9F6D-48B5-8599-C265F3EB0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BAF88E-CC75-4682-BCE3-BDF28F4B6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">
                                            <p:graphicEl>
                                              <a:dgm id="{27BAF88E-CC75-4682-BCE3-BDF28F4B6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8E8631-1193-4C53-930F-91BBB26A0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">
                                            <p:graphicEl>
                                              <a:dgm id="{5E8E8631-1193-4C53-930F-91BBB26A0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5CA4E2-F760-4528-9F6E-A77905D84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">
                                            <p:graphicEl>
                                              <a:dgm id="{C15CA4E2-F760-4528-9F6E-A77905D84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3399B-9F38-4314-9167-796519198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">
                                            <p:graphicEl>
                                              <a:dgm id="{4773399B-9F38-4314-9167-796519198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B7A9A5-1744-4B3F-9C48-A4E9B6821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">
                                            <p:graphicEl>
                                              <a:dgm id="{AEB7A9A5-1744-4B3F-9C48-A4E9B6821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EEB010-8BCE-4D6D-96BE-8644EE22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">
                                            <p:graphicEl>
                                              <a:dgm id="{D7EEB010-8BCE-4D6D-96BE-8644EE225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9BD7C-204A-4EEE-AE2D-6AFD5EC81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">
                                            <p:graphicEl>
                                              <a:dgm id="{9359BD7C-204A-4EEE-AE2D-6AFD5EC81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36C2E-70B7-4A2A-AFDA-72CE91522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4">
                                            <p:graphicEl>
                                              <a:dgm id="{64E36C2E-70B7-4A2A-AFDA-72CE91522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017245701"/>
              </p:ext>
            </p:extLst>
          </p:nvPr>
        </p:nvGraphicFramePr>
        <p:xfrm>
          <a:off x="180304" y="321971"/>
          <a:ext cx="11668259" cy="643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8492837" y="263236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صفة الغسل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22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5AFF6-A9E0-4722-B262-B8EC1681E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B35AFF6-A9E0-4722-B262-B8EC1681E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0DE9C-B27A-44B2-BADF-83DE0DC6C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CF70DE9C-B27A-44B2-BADF-83DE0DC6C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A4EC32-AE85-4D26-9EF2-D3F6799C4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CA4EC32-AE85-4D26-9EF2-D3F6799C4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A52976-A6C6-4D74-B930-E3EB43F43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AFA52976-A6C6-4D74-B930-E3EB43F43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4C9026-FB8E-420D-B8BD-330448C61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24C9026-FB8E-420D-B8BD-330448C61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F94D3-204D-4A84-B6B3-DEEBE8AAD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872F94D3-204D-4A84-B6B3-DEEBE8AAD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EC0B1-83FA-4998-B730-20140049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DEEC0B1-83FA-4998-B730-20140049D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9EBE4C-BC3C-4570-8CB1-E7636AF7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9F9EBE4C-BC3C-4570-8CB1-E7636AF7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67E85-86FE-4311-8C8A-A62E30DD5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0067E85-86FE-4311-8C8A-A62E30DD5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BD0FEB-5817-4684-A45C-B1998E954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C4BD0FEB-5817-4684-A45C-B1998E954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80B8F6-9DE4-49B7-B8DF-973399465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880B8F6-9DE4-49B7-B8DF-973399465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0CF9C-048F-4B28-8B19-5B03A3F7D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3B30CF9C-048F-4B28-8B19-5B03A3F7D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8DF97-9FFC-48F4-A478-CAC63CB6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FC48DF97-9FFC-48F4-A478-CAC63CB61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DC4B21-29AE-49CE-82E0-F92E2B624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1BDC4B21-29AE-49CE-82E0-F92E2B624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0FD10-A9E7-4B09-B318-D6F6E1E20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9490FD10-A9E7-4B09-B318-D6F6E1E20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A125F-ECBB-40AF-AA6C-3DB6BD9BF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796A125F-ECBB-40AF-AA6C-3DB6BD9BF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21218C-600E-440F-96A7-BAAD9020C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E921218C-600E-440F-96A7-BAAD9020C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B0ECE-E9FF-49F6-B0E9-5180F59CB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2">
                                            <p:graphicEl>
                                              <a:dgm id="{096B0ECE-E9FF-49F6-B0E9-5180F59CB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69D9C6-1967-47EE-BF72-E833276F8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2269D9C6-1967-47EE-BF72-E833276F8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E37-FFA7-4FA7-82F1-3243AEF08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">
                                            <p:graphicEl>
                                              <a:dgm id="{AFB8EE37-FFA7-4FA7-82F1-3243AEF08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58C6D-5681-4EC9-8DA7-B16837083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1DA58C6D-5681-4EC9-8DA7-B16837083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B5530A-A0CB-420E-994A-83BAD0DE5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">
                                            <p:graphicEl>
                                              <a:dgm id="{9FB5530A-A0CB-420E-994A-83BAD0DE5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9D89F-0E4A-410D-994C-841718EC7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2">
                                            <p:graphicEl>
                                              <a:dgm id="{1C49D89F-0E4A-410D-994C-841718EC7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1F384B-401D-47FA-BA99-00BECDA55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2">
                                            <p:graphicEl>
                                              <a:dgm id="{A91F384B-401D-47FA-BA99-00BECDA55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512C9-E1DF-40C3-92F1-57D68D0C0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">
                                            <p:graphicEl>
                                              <a:dgm id="{09C512C9-E1DF-40C3-92F1-57D68D0C0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6424B-8814-4FD3-AFF5-B8475125D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2">
                                            <p:graphicEl>
                                              <a:dgm id="{E3B6424B-8814-4FD3-AFF5-B8475125D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7585657" y="276115"/>
            <a:ext cx="4211392" cy="844347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كراهة إسراف الماء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3937" t="29183" r="16181" b="53212"/>
          <a:stretch/>
        </p:blipFill>
        <p:spPr>
          <a:xfrm>
            <a:off x="2704564" y="1532586"/>
            <a:ext cx="9092485" cy="1287888"/>
          </a:xfrm>
          <a:prstGeom prst="roundRect">
            <a:avLst/>
          </a:prstGeom>
          <a:ln w="76200">
            <a:solidFill>
              <a:srgbClr val="A8825F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41" y="3657600"/>
            <a:ext cx="2884935" cy="288493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8" y="850006"/>
            <a:ext cx="2047875" cy="22383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6" y="3472422"/>
            <a:ext cx="2797935" cy="325529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7" y="3232598"/>
            <a:ext cx="3651630" cy="36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9771" t="20554" r="16874" b="12896"/>
          <a:stretch/>
        </p:blipFill>
        <p:spPr>
          <a:xfrm>
            <a:off x="3627549" y="334851"/>
            <a:ext cx="8293994" cy="521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368319777"/>
              </p:ext>
            </p:extLst>
          </p:nvPr>
        </p:nvGraphicFramePr>
        <p:xfrm>
          <a:off x="3669049" y="128789"/>
          <a:ext cx="8128000" cy="672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115911" y="1609859"/>
            <a:ext cx="4237148" cy="4250028"/>
          </a:xfrm>
          <a:prstGeom prst="ellipse">
            <a:avLst/>
          </a:prstGeom>
          <a:solidFill>
            <a:srgbClr val="F8BC4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/>
              <a:t>ما يحرم على المحدث حدثا أكبر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1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62D3C3-0008-489A-AADF-4B126AF5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5962D3C3-0008-489A-AADF-4B126AF5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5962D3C3-0008-489A-AADF-4B126AF5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962D3C3-0008-489A-AADF-4B126AF5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99FBB-D9C1-453A-8FFB-C8F9D51D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4D99FBB-D9C1-453A-8FFB-C8F9D51D9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4D99FBB-D9C1-453A-8FFB-C8F9D51D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4D99FBB-D9C1-453A-8FFB-C8F9D51D9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7CFEB-5EA2-4F6C-A589-5C579A0F1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9B37CFEB-5EA2-4F6C-A589-5C579A0F1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9B37CFEB-5EA2-4F6C-A589-5C579A0F1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B37CFEB-5EA2-4F6C-A589-5C579A0F1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78BD1C-62DF-4A10-A212-9F64DC5C9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BE78BD1C-62DF-4A10-A212-9F64DC5C9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E78BD1C-62DF-4A10-A212-9F64DC5C9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BE78BD1C-62DF-4A10-A212-9F64DC5C9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AAF28-1304-4FB4-BB72-2BD0172CD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095AAF28-1304-4FB4-BB72-2BD0172CD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095AAF28-1304-4FB4-BB72-2BD0172CD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95AAF28-1304-4FB4-BB72-2BD0172CD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BC151-0E30-4688-8531-AC8F25374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0EABC151-0E30-4688-8531-AC8F25374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0EABC151-0E30-4688-8531-AC8F25374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0EABC151-0E30-4688-8531-AC8F25374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31A57-7D17-443D-AFB5-4703CC8DE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EDB31A57-7D17-443D-AFB5-4703CC8DE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EDB31A57-7D17-443D-AFB5-4703CC8DE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EDB31A57-7D17-443D-AFB5-4703CC8DE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C8E67-36C8-4018-B6FA-C36E30EB9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BADC8E67-36C8-4018-B6FA-C36E30EB9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BADC8E67-36C8-4018-B6FA-C36E30EB9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BADC8E67-36C8-4018-B6FA-C36E30EB9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9622BD-0404-4C2A-8734-F53054B00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AA9622BD-0404-4C2A-8734-F53054B00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AA9622BD-0404-4C2A-8734-F53054B00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AA9622BD-0404-4C2A-8734-F53054B00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C95D1-89B9-4683-9402-1FB72D7F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5F2C95D1-89B9-4683-9402-1FB72D7F2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5F2C95D1-89B9-4683-9402-1FB72D7F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5F2C95D1-89B9-4683-9402-1FB72D7F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E6DCF0-FBBA-4D3D-BDE7-04BC6ED9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E5E6DCF0-FBBA-4D3D-BDE7-04BC6ED9A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E5E6DCF0-FBBA-4D3D-BDE7-04BC6ED9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E5E6DCF0-FBBA-4D3D-BDE7-04BC6ED9A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4067017243"/>
              </p:ext>
            </p:extLst>
          </p:nvPr>
        </p:nvGraphicFramePr>
        <p:xfrm>
          <a:off x="0" y="154546"/>
          <a:ext cx="12192000" cy="670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9361"/>
            <a:ext cx="2857500" cy="28575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9" r="64642" b="17660"/>
          <a:stretch/>
        </p:blipFill>
        <p:spPr>
          <a:xfrm>
            <a:off x="9444081" y="3234485"/>
            <a:ext cx="2250457" cy="362351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64" y="4101118"/>
            <a:ext cx="2890838" cy="289083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37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806F48-0282-47DC-B92B-518C5412A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5A806F48-0282-47DC-B92B-518C5412A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DDA91-77B2-4606-99B6-0D4DE0CFE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80DDA91-77B2-4606-99B6-0D4DE0CFE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4AD27C-F232-47E9-B6E7-1C5840FB2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894AD27C-F232-47E9-B6E7-1C5840FB2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EFBC1A-477E-4032-B84E-A014A23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0EFBC1A-477E-4032-B84E-A014A237A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201D41-3FF0-468C-B930-265A66965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D4201D41-3FF0-468C-B930-265A66965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92449-7F30-4FD1-81DC-6C69CA7D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C5B92449-7F30-4FD1-81DC-6C69CA7DC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8422F9-3E9C-4FDF-AD6C-DF7209C81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318422F9-3E9C-4FDF-AD6C-DF7209C81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09388-B3A7-4EB9-BBAC-B455DB04A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7FA09388-B3A7-4EB9-BBAC-B455DB04A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29B74-C3B3-431E-B5B5-E426369B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graphicEl>
                                              <a:dgm id="{B7F29B74-C3B3-431E-B5B5-E426369B6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8CC1E3-A62B-4DB1-B65E-68D39B84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308CC1E3-A62B-4DB1-B65E-68D39B84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085738-1346-4D87-AD68-8A75BF77C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1E085738-1346-4D87-AD68-8A75BF77C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35ACA0-608D-4DBA-B740-BE6ACEB67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3835ACA0-608D-4DBA-B740-BE6ACEB67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A9A4B-A5D4-47F4-B36D-4EF3D691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>
                                            <p:graphicEl>
                                              <a:dgm id="{D18A9A4B-A5D4-47F4-B36D-4EF3D691C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46163F-D653-4C1D-93FD-CB58B29BE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CA46163F-D653-4C1D-93FD-CB58B29BE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A55F9-C7D0-4EA8-B2F3-0A225B08D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">
                                            <p:graphicEl>
                                              <a:dgm id="{004A55F9-C7D0-4EA8-B2F3-0A225B08D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AE84-162C-44B6-9754-2E79B0700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F003AE84-162C-44B6-9754-2E79B0700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FE1BCF-4007-47B8-85C8-A4D8BDA9F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">
                                            <p:graphicEl>
                                              <a:dgm id="{97FE1BCF-4007-47B8-85C8-A4D8BDA9F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26288B-7863-4C84-9183-66ED4E1E0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">
                                            <p:graphicEl>
                                              <a:dgm id="{E526288B-7863-4C84-9183-66ED4E1E0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8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7B5318-08F3-471B-853E-2A8925271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>
                                            <p:graphicEl>
                                              <a:dgm id="{E17B5318-08F3-471B-853E-2A8925271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19AD82-334B-46BB-8271-C164E74E3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">
                                            <p:graphicEl>
                                              <a:dgm id="{0219AD82-334B-46BB-8271-C164E74E3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99EAB0-A7E1-4643-A8D4-E2EB92F44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">
                                            <p:graphicEl>
                                              <a:dgm id="{2599EAB0-A7E1-4643-A8D4-E2EB92F44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637228041"/>
              </p:ext>
            </p:extLst>
          </p:nvPr>
        </p:nvGraphicFramePr>
        <p:xfrm>
          <a:off x="-1814420" y="353007"/>
          <a:ext cx="9826580" cy="651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8525814" y="233489"/>
            <a:ext cx="3464417" cy="2170871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ما يحرم من اللباس و الزينة:</a:t>
            </a:r>
            <a:endParaRPr lang="en-US" sz="40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9" y="4398611"/>
            <a:ext cx="3065172" cy="2557399"/>
          </a:xfrm>
          <a:prstGeom prst="ellipse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60" y="2245388"/>
            <a:ext cx="2443498" cy="2522597"/>
          </a:xfrm>
          <a:prstGeom prst="ellipse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64" y="233489"/>
            <a:ext cx="2378808" cy="1943041"/>
          </a:xfrm>
          <a:prstGeom prst="ellipse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84" y="4881618"/>
            <a:ext cx="2664266" cy="2160993"/>
          </a:xfrm>
          <a:prstGeom prst="ellipse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t="34442" r="22180" b="15793"/>
          <a:stretch/>
        </p:blipFill>
        <p:spPr>
          <a:xfrm>
            <a:off x="5314316" y="2305147"/>
            <a:ext cx="2697844" cy="25167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19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2780FC7-7931-49B7-BDC6-D126BA91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B0AEFD4-C873-49FE-A82B-9F3FAB0C2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7014C978-19FD-4063-AA7C-70CA0925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AB2AC2C-CA80-4156-8F5B-FB3452F4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778FDA2-FDDF-4E47-8A7F-63A08910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75013FC-F590-444C-AAED-44A35329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86D18DA-92D2-4467-B2F8-1CCF3514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D2247331-2FCF-4A35-A322-923755F0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1C562C-19ED-4FA3-AD6B-598944F59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481C562C-19ED-4FA3-AD6B-598944F59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81C562C-19ED-4FA3-AD6B-598944F59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81C562C-19ED-4FA3-AD6B-598944F59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A94BD-D2B0-404C-AF61-60A847F65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2B1A94BD-D2B0-404C-AF61-60A847F65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2B1A94BD-D2B0-404C-AF61-60A847F65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2B1A94BD-D2B0-404C-AF61-60A847F65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9722" t="32422" r="31186" b="10742"/>
          <a:stretch/>
        </p:blipFill>
        <p:spPr>
          <a:xfrm>
            <a:off x="5386388" y="1400175"/>
            <a:ext cx="6403831" cy="523459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5829300" y="418439"/>
            <a:ext cx="5960919" cy="7481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من أنواع الزينة المنهي عنها</a:t>
            </a:r>
            <a:endParaRPr lang="en-US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55" y="257176"/>
            <a:ext cx="2423258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2557464"/>
            <a:ext cx="3091718" cy="205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30001" r="11221" b="28000"/>
          <a:stretch/>
        </p:blipFill>
        <p:spPr>
          <a:xfrm>
            <a:off x="369944" y="257176"/>
            <a:ext cx="3073341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4823806"/>
            <a:ext cx="3056849" cy="203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829300" y="418439"/>
            <a:ext cx="5960919" cy="7481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آداب اللباس</a:t>
            </a:r>
            <a:endParaRPr lang="en-US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7452" t="21354" r="27452" b="5729"/>
          <a:stretch/>
        </p:blipFill>
        <p:spPr>
          <a:xfrm>
            <a:off x="3009900" y="1166584"/>
            <a:ext cx="8780319" cy="553901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610600" y="2438400"/>
            <a:ext cx="30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solidFill>
                  <a:srgbClr val="FF0000"/>
                </a:solidFill>
              </a:rPr>
              <a:t>التواضع و عدم التكبر على الناس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509000" y="3289601"/>
            <a:ext cx="30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solidFill>
                  <a:srgbClr val="FF0000"/>
                </a:solidFill>
              </a:rPr>
              <a:t>التجمل في اللباس و الزينة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509000" y="4597490"/>
            <a:ext cx="30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solidFill>
                  <a:srgbClr val="FF0000"/>
                </a:solidFill>
              </a:rPr>
              <a:t>لبس البياض من الثياب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420100" y="6216424"/>
            <a:ext cx="30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solidFill>
                  <a:srgbClr val="FF0000"/>
                </a:solidFill>
              </a:rPr>
              <a:t>استعمال اليد اليمنى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851900" y="329539"/>
            <a:ext cx="3179619" cy="7481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من مسائل الزينة</a:t>
            </a:r>
            <a:endParaRPr lang="en-US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48719" t="26758" r="17899" b="46679"/>
          <a:stretch/>
        </p:blipFill>
        <p:spPr>
          <a:xfrm>
            <a:off x="7043738" y="1214438"/>
            <a:ext cx="4987781" cy="19431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0834" t="54492" r="17350" b="19336"/>
          <a:stretch/>
        </p:blipFill>
        <p:spPr>
          <a:xfrm>
            <a:off x="2847975" y="3294292"/>
            <a:ext cx="9344025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851900" y="329539"/>
            <a:ext cx="3179619" cy="7481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من مسائل الزينة</a:t>
            </a:r>
            <a:endParaRPr lang="en-US" sz="32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4679" t="28906" r="18448" b="14844"/>
          <a:stretch/>
        </p:blipFill>
        <p:spPr>
          <a:xfrm>
            <a:off x="2886076" y="1600200"/>
            <a:ext cx="87010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342760280"/>
              </p:ext>
            </p:extLst>
          </p:nvPr>
        </p:nvGraphicFramePr>
        <p:xfrm>
          <a:off x="103031" y="0"/>
          <a:ext cx="11956472" cy="638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650D28-A9D6-48D4-9AE9-F8A2A7EE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B650D28-A9D6-48D4-9AE9-F8A2A7EE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B650D28-A9D6-48D4-9AE9-F8A2A7EE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B650D28-A9D6-48D4-9AE9-F8A2A7EE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0D1879-3DAC-4839-BE35-21574208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810D1879-3DAC-4839-BE35-21574208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810D1879-3DAC-4839-BE35-21574208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810D1879-3DAC-4839-BE35-21574208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06206E-6732-4E60-BB46-B4DBAC921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1206206E-6732-4E60-BB46-B4DBAC921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1206206E-6732-4E60-BB46-B4DBAC921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1206206E-6732-4E60-BB46-B4DBAC921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45032-68A0-4A5E-B833-B85572863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4D945032-68A0-4A5E-B833-B85572863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D945032-68A0-4A5E-B833-B85572863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D945032-68A0-4A5E-B833-B85572863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ABE536-983D-4DCF-A9AB-3495187F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7ABE536-983D-4DCF-A9AB-3495187F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07ABE536-983D-4DCF-A9AB-3495187F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07ABE536-983D-4DCF-A9AB-3495187F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DAAD0F-C738-40FA-88B8-6F7B4D202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03DAAD0F-C738-40FA-88B8-6F7B4D202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3DAAD0F-C738-40FA-88B8-6F7B4D202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3DAAD0F-C738-40FA-88B8-6F7B4D202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6378B-50B9-496B-8569-E67C62A55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546378B-50B9-496B-8569-E67C62A55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A546378B-50B9-496B-8569-E67C62A55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A546378B-50B9-496B-8569-E67C62A55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876A75-0DCA-460F-8F47-A90F9757B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1F876A75-0DCA-460F-8F47-A90F9757B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1F876A75-0DCA-460F-8F47-A90F9757B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1F876A75-0DCA-460F-8F47-A90F9757B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BA42CA-A087-43F8-963A-C8824EF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2FBA42CA-A087-43F8-963A-C8824EF70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2FBA42CA-A087-43F8-963A-C8824EF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2FBA42CA-A087-43F8-963A-C8824EF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D8DD25-F436-4836-B03D-632792693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F5D8DD25-F436-4836-B03D-632792693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F5D8DD25-F436-4836-B03D-632792693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F5D8DD25-F436-4836-B03D-632792693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49281A-5C7B-431E-B519-9D45513D1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2B49281A-5C7B-431E-B519-9D45513D1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2B49281A-5C7B-431E-B519-9D45513D1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2B49281A-5C7B-431E-B519-9D45513D1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FF886-ABB1-4949-ADED-E392676AF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B6BFF886-ABB1-4949-ADED-E392676AF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B6BFF886-ABB1-4949-ADED-E392676AF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B6BFF886-ABB1-4949-ADED-E392676AF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A5C48C-874E-4388-8882-CE37603AE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ADA5C48C-874E-4388-8882-CE37603AE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ADA5C48C-874E-4388-8882-CE37603AE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ADA5C48C-874E-4388-8882-CE37603AE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C6E0DF-01DA-4905-821F-5C5A87732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FAC6E0DF-01DA-4905-821F-5C5A87732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FAC6E0DF-01DA-4905-821F-5C5A87732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FAC6E0DF-01DA-4905-821F-5C5A87732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6DA7E-9F60-4373-B2C8-2467358F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93A6DA7E-9F60-4373-B2C8-2467358FC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93A6DA7E-9F60-4373-B2C8-2467358F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93A6DA7E-9F60-4373-B2C8-2467358F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4078200371"/>
              </p:ext>
            </p:extLst>
          </p:nvPr>
        </p:nvGraphicFramePr>
        <p:xfrm>
          <a:off x="244699" y="334851"/>
          <a:ext cx="11850319" cy="638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793654-794A-4D1F-B2BC-8BA8E8188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C793654-794A-4D1F-B2BC-8BA8E8188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FA53AC-E08E-4B6B-AADD-F85117F97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AFA53AC-E08E-4B6B-AADD-F85117F97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21941D-3E2B-41DF-9E0C-E5D7D78EE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A321941D-3E2B-41DF-9E0C-E5D7D78EE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2BABBE-7B8E-4DE8-AAE8-4D6E67073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6C2BABBE-7B8E-4DE8-AAE8-4D6E67073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508FFB-A4C8-4F81-BAAC-81DB40B6B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D5508FFB-A4C8-4F81-BAAC-81DB40B6B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25709-73EB-44E7-9FCB-16B398DF2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BD25709-73EB-44E7-9FCB-16B398DF2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41E440-F89E-4B8F-AC30-48649FFF7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8241E440-F89E-4B8F-AC30-48649FFF7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3758A3-7382-47DF-B97F-AADD8540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813758A3-7382-47DF-B97F-AADD85408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4456090" y="0"/>
            <a:ext cx="7735910" cy="6858000"/>
          </a:xfrm>
          <a:prstGeom prst="rect">
            <a:avLst/>
          </a:prstGeom>
          <a:solidFill>
            <a:srgbClr val="C38F5D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859465" y="509691"/>
            <a:ext cx="2840182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تعريف العورة</a:t>
            </a:r>
            <a:endParaRPr lang="en-US" sz="4000" dirty="0"/>
          </a:p>
        </p:txBody>
      </p:sp>
      <p:sp>
        <p:nvSpPr>
          <p:cNvPr id="8" name="مثلث متساوي الساقين 7"/>
          <p:cNvSpPr/>
          <p:nvPr/>
        </p:nvSpPr>
        <p:spPr>
          <a:xfrm rot="5400000">
            <a:off x="1536242" y="2798101"/>
            <a:ext cx="6999668" cy="1262129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359338" y="1628104"/>
            <a:ext cx="37610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400" dirty="0">
                <a:solidFill>
                  <a:srgbClr val="A8825F"/>
                </a:solidFill>
              </a:rPr>
              <a:t>ما يجب ستره من جسم الرجل أو  المرأة</a:t>
            </a:r>
            <a:endParaRPr lang="en-US" sz="4400" dirty="0">
              <a:solidFill>
                <a:srgbClr val="A8825F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2154" t="32879" r="22119" b="21171"/>
          <a:stretch/>
        </p:blipFill>
        <p:spPr>
          <a:xfrm>
            <a:off x="5835006" y="1628104"/>
            <a:ext cx="6103707" cy="3284675"/>
          </a:xfrm>
          <a:prstGeom prst="rect">
            <a:avLst/>
          </a:prstGeom>
          <a:ln w="76200">
            <a:solidFill>
              <a:srgbClr val="BB7E27"/>
            </a:solidFill>
          </a:ln>
        </p:spPr>
      </p:pic>
    </p:spTree>
    <p:extLst>
      <p:ext uri="{BB962C8B-B14F-4D97-AF65-F5344CB8AC3E}">
        <p14:creationId xmlns:p14="http://schemas.microsoft.com/office/powerpoint/2010/main" val="40270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071367311"/>
              </p:ext>
            </p:extLst>
          </p:nvPr>
        </p:nvGraphicFramePr>
        <p:xfrm>
          <a:off x="-1485900" y="300037"/>
          <a:ext cx="14846300" cy="625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5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E8720-6917-4457-A518-7C5E56E23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32E8720-6917-4457-A518-7C5E56E23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7FE07-E597-4E0E-BC37-2D14D63A9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0487FE07-E597-4E0E-BC37-2D14D63A9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C4A7BD-8029-436D-9E81-020D674FA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4C4A7BD-8029-436D-9E81-020D674FA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E874B-1EE2-48AB-84A7-2091D11C5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683E874B-1EE2-48AB-84A7-2091D11C5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BAC4F-0B6A-4425-8117-6A7608E97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5B0BAC4F-0B6A-4425-8117-6A7608E97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A658F4-4241-470A-8294-8863DD2F0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C4A658F4-4241-470A-8294-8863DD2F0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299792-1B9B-46D2-8CA0-EF8FC3DC7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EE299792-1B9B-46D2-8CA0-EF8FC3DC7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ACBAA-111D-4EBA-A3A6-79E879E7A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5BFACBAA-111D-4EBA-A3A6-79E879E7A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4D4E1-72AC-4D5C-95EF-1A9AFCC49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98E4D4E1-72AC-4D5C-95EF-1A9AFCC49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32574-48BC-4E62-B0F8-1A1CA8B19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31E32574-48BC-4E62-B0F8-1A1CA8B19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B5A0E-A242-4BCC-8BD9-156092449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593B5A0E-A242-4BCC-8BD9-156092449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597E52-6AB7-473E-8BF1-AF099AED2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4A597E52-6AB7-473E-8BF1-AF099AED2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61D4EF-F09B-4601-B0EF-CE2D1CF0D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E961D4EF-F09B-4601-B0EF-CE2D1CF0D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E6F1E0-D695-4E46-A346-CEFBF3DD1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D6E6F1E0-D695-4E46-A346-CEFBF3DD1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104909" y="471055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حكم كشف العورة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9334" t="55925" r="13580" b="14583"/>
          <a:stretch/>
        </p:blipFill>
        <p:spPr>
          <a:xfrm>
            <a:off x="1732685" y="1685925"/>
            <a:ext cx="10029825" cy="215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6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25329" t="22656" r="27782" b="22657"/>
          <a:stretch/>
        </p:blipFill>
        <p:spPr>
          <a:xfrm>
            <a:off x="4146887" y="281127"/>
            <a:ext cx="8043863" cy="527466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083073" y="2070230"/>
            <a:ext cx="169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solidFill>
                  <a:srgbClr val="FF0000"/>
                </a:solidFill>
              </a:rPr>
              <a:t>يجوز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083073" y="2950843"/>
            <a:ext cx="169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solidFill>
                  <a:srgbClr val="FF0000"/>
                </a:solidFill>
              </a:rPr>
              <a:t>يجوز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083073" y="3898535"/>
            <a:ext cx="169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solidFill>
                  <a:srgbClr val="FF0000"/>
                </a:solidFill>
              </a:rPr>
              <a:t> يجوز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083072" y="4727163"/>
            <a:ext cx="169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solidFill>
                  <a:srgbClr val="FF0000"/>
                </a:solidFill>
              </a:rPr>
              <a:t>لا يجوز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536</Words>
  <Application>Microsoft Office PowerPoint</Application>
  <PresentationFormat>شاشة عريضة</PresentationFormat>
  <Paragraphs>110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46</cp:revision>
  <dcterms:created xsi:type="dcterms:W3CDTF">2021-02-19T15:38:06Z</dcterms:created>
  <dcterms:modified xsi:type="dcterms:W3CDTF">2021-02-24T09:27:04Z</dcterms:modified>
</cp:coreProperties>
</file>