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7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الشريحة 1</vt:lpstr>
    </vt:vector>
  </TitlesOfParts>
  <Company>Wld-Otiba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umnaif</dc:creator>
  <cp:lastModifiedBy>umnaif</cp:lastModifiedBy>
  <cp:revision>5</cp:revision>
  <dcterms:created xsi:type="dcterms:W3CDTF">2014-01-04T19:06:17Z</dcterms:created>
  <dcterms:modified xsi:type="dcterms:W3CDTF">2014-01-13T10:52:41Z</dcterms:modified>
</cp:coreProperties>
</file>