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10" r:id="rId2"/>
    <p:sldId id="454" r:id="rId3"/>
    <p:sldId id="335" r:id="rId4"/>
    <p:sldId id="446" r:id="rId5"/>
    <p:sldId id="450" r:id="rId6"/>
    <p:sldId id="437" r:id="rId7"/>
    <p:sldId id="455" r:id="rId8"/>
    <p:sldId id="411" r:id="rId9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1461">
          <p15:clr>
            <a:srgbClr val="A4A3A4"/>
          </p15:clr>
        </p15:guide>
        <p15:guide id="4" pos="38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99"/>
    <a:srgbClr val="D60093"/>
    <a:srgbClr val="9933FF"/>
    <a:srgbClr val="8E8E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784" autoAdjust="0"/>
    <p:restoredTop sz="94660"/>
  </p:normalViewPr>
  <p:slideViewPr>
    <p:cSldViewPr snapToGrid="0">
      <p:cViewPr varScale="1">
        <p:scale>
          <a:sx n="57" d="100"/>
          <a:sy n="57" d="100"/>
        </p:scale>
        <p:origin x="168" y="1440"/>
      </p:cViewPr>
      <p:guideLst>
        <p:guide orient="horz" pos="2183"/>
        <p:guide pos="3840"/>
        <p:guide orient="horz" pos="1461"/>
        <p:guide pos="388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83EFD-F5C3-4596-A6BE-F013D50D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68507-E48F-4DFA-A829-9E6850D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7824D-4963-4AEF-8845-A701F897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20/06/1442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1B5A5-C580-4BAD-AC31-F7A349DB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BE145-E0FE-4869-BAF5-29326744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34177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E142B-EB09-40AC-9C1C-70743FB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EA1A42-6E36-4F8A-9BCD-E5822A63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035B9-E8D9-446C-8B0C-E620EEF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20/06/1442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6E3D1-50C0-4730-B528-A8C498A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1073B-158B-4AE9-AC92-1749BA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271339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CCA734-14EF-4383-A502-FEEE5AB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8EF1C-264D-4088-B5C0-E9BA4DD77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DE1C0-E5B4-4EFD-8F40-86BB2BF5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20/06/1442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AE23B-BEDB-44BD-881B-6810A51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C8A00-691D-4222-9E4C-27AD8ED9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91802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0268D-5087-4782-83A0-7BDCE442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8DDF0-95F6-4C2C-A69B-084351F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8CA33-BB33-4277-B612-C9E1D05C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20/06/1442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2F7DA-877C-4013-8071-00B9B560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75940-3DE1-408F-A3A8-F3079DA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16514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215D6-DABE-4EC1-8EF8-3F28AB6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B973C-3DE2-4442-9F61-6A3A0A83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31303-8694-4202-AE62-13D8BF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20/06/1442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5A991-FED7-4761-9FDA-4EBFAFD0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CE27E-CAB6-4676-A299-F8F0CC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5128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8406D-B68F-4492-B411-544EA1CB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85C1-6582-4548-93B0-CF389488E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F7209E-CA2B-4E0C-9F58-D2383213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576C25-EB1A-493E-925A-54DD261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20/06/1442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1A648-573E-4D1C-9B37-0DD38B2D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F7FD76-E72B-4103-8C08-909F8FBD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24283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DE9F3-0B73-451E-B1FD-E57763CA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3FAC8-02A7-41C1-9E47-10A3D4A7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29AC79-7E73-4D20-9646-DD236F0F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C11032-0B34-41CF-82A2-9AAD8DAFA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41945D-B03E-426C-B2EB-660A2A4AF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9AB5B1-37E9-452C-A859-82C73F48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20/06/1442</a:t>
            </a:fld>
            <a:endParaRPr lang="ar-SY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81A46B-C692-42B8-B5F4-F6A2F41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570D41-E0D1-4D60-AA1B-C4505C1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15949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361EA-BB4F-4812-AB3B-6DC8D65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AE787D-937F-45D7-9F0A-676E9128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20/06/1442</a:t>
            </a:fld>
            <a:endParaRPr lang="ar-SY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537004-576D-4A7C-BC07-BA35536E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8AD639-5ABD-4DF9-93B0-B163F399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27402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4F1BB8-A163-4517-B61E-339E9D08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20/06/1442</a:t>
            </a:fld>
            <a:endParaRPr lang="ar-SY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DAE9B0-8279-4D95-A8E5-FF1861DC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575CDE-48B3-4C4B-9133-0DEBA82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8749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20E49-9673-4926-A845-7934D29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EE9FC-96EA-426D-AECE-D5ACC8AD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D3148F-7D9E-4DC2-983C-2DF4EBEF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902337-E20A-44D7-A4A2-B3288160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20/06/1442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49D80C-F2AF-4541-B72F-72163887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AF57B-78A1-4C8D-95D2-21E26FC4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71766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991A2-4774-4E31-AFD1-81C095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CFEBE6-1F40-49F1-A26B-A1D2783FF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DDD43-DD00-49D2-8755-6B6C04FE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31415-AD63-4380-B0A5-449277C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20/06/1442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7B878-3C64-4AD3-B496-BCCE1B05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1A505B-7E14-40DC-8215-424EE71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19381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DEDDA3-59C3-47C3-A9FC-BDF8CA8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632CC-E3B5-4518-BA05-A11A2C020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4713C-4252-4E02-8094-3312FC7AB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A506-A0B2-4DE1-B069-A8C9CB89B5D1}" type="datetimeFigureOut">
              <a:rPr lang="ar-SY" smtClean="0"/>
              <a:t>20/06/1442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C7B0F-1CEF-46C7-A7CA-EB23C98D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7A0E8-86E0-4785-A23D-63C27EBC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4240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>
            <a:off x="10762677" y="2680769"/>
            <a:ext cx="8172632" cy="1265254"/>
            <a:chOff x="9198889" y="2670931"/>
            <a:chExt cx="8172632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1695028" y="3081246"/>
              <a:ext cx="567649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32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الإحسان</a:t>
              </a:r>
              <a:endParaRPr lang="ar-SY" sz="2800" b="1" dirty="0">
                <a:solidFill>
                  <a:srgbClr val="FF0000"/>
                </a:solidFill>
                <a:latin typeface="Cooper Black" panose="0208090404030B0204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3818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1.48148E-6 L -1.41901 0.00278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951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176" y="300071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2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971957" y="2008525"/>
              <a:ext cx="1890424" cy="588837"/>
              <a:chOff x="3483596" y="5466316"/>
              <a:chExt cx="1890424" cy="588837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الثامن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483596" y="5734957"/>
                <a:ext cx="1890424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الإحسان</a:t>
                </a:r>
                <a:endParaRPr lang="ar-SY" sz="1600" b="1" dirty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4992199" y="255883"/>
            <a:ext cx="4239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200" b="1" dirty="0">
                <a:latin typeface="Century Gothic" panose="020B0502020202020204" pitchFamily="34" charset="0"/>
              </a:rPr>
              <a:t>الإحسان</a:t>
            </a:r>
          </a:p>
        </p:txBody>
      </p:sp>
      <p:pic>
        <p:nvPicPr>
          <p:cNvPr id="22" name="Picture 107">
            <a:extLst>
              <a:ext uri="{FF2B5EF4-FFF2-40B4-BE49-F238E27FC236}">
                <a16:creationId xmlns:a16="http://schemas.microsoft.com/office/drawing/2014/main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4008" y="1485576"/>
            <a:ext cx="7860435" cy="3353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8349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عنصر نائب للمحتوى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BA2C1C8B-27C7-40AE-88F1-D069D4287DA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39925" y="1327150"/>
            <a:ext cx="10120313" cy="5414963"/>
          </a:xfrm>
        </p:spPr>
      </p:pic>
      <p:sp>
        <p:nvSpPr>
          <p:cNvPr id="5123" name="عنوان 1">
            <a:extLst>
              <a:ext uri="{FF2B5EF4-FFF2-40B4-BE49-F238E27FC236}">
                <a16:creationId xmlns:a16="http://schemas.microsoft.com/office/drawing/2014/main" id="{E40088FE-EACC-4413-9CCA-B9160B4A4D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1725" y="1588"/>
            <a:ext cx="7148513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ar-SA" altLang="en-US" sz="7200" b="1">
                <a:latin typeface="Calibri Light" panose="020F0302020204030204" pitchFamily="34" charset="0"/>
                <a:cs typeface="Times New Roman" panose="02020603050405020304" pitchFamily="18" charset="0"/>
              </a:rPr>
              <a:t>تجدنا  في جوجل</a:t>
            </a:r>
            <a:endParaRPr lang="en-US" altLang="en-US" sz="7200" b="1">
              <a:latin typeface="Calibri Light" panose="020F0302020204030204" pitchFamily="34" charset="0"/>
            </a:endParaRPr>
          </a:p>
        </p:txBody>
      </p:sp>
      <p:grpSp>
        <p:nvGrpSpPr>
          <p:cNvPr id="5124" name="مجموعة 1">
            <a:extLst>
              <a:ext uri="{FF2B5EF4-FFF2-40B4-BE49-F238E27FC236}">
                <a16:creationId xmlns:a16="http://schemas.microsoft.com/office/drawing/2014/main" id="{37B13F22-4625-4831-BCE4-5451905FC13D}"/>
              </a:ext>
            </a:extLst>
          </p:cNvPr>
          <p:cNvGrpSpPr>
            <a:grpSpLocks/>
          </p:cNvGrpSpPr>
          <p:nvPr/>
        </p:nvGrpSpPr>
        <p:grpSpPr bwMode="auto">
          <a:xfrm>
            <a:off x="1104900" y="468313"/>
            <a:ext cx="3149600" cy="858837"/>
            <a:chOff x="3491684" y="207150"/>
            <a:chExt cx="3149600" cy="858981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CACAE197-0E1D-4C0E-8B97-61178F813745}"/>
                </a:ext>
              </a:extLst>
            </p:cNvPr>
            <p:cNvSpPr/>
            <p:nvPr/>
          </p:nvSpPr>
          <p:spPr>
            <a:xfrm>
              <a:off x="3491684" y="207150"/>
              <a:ext cx="3149600" cy="858981"/>
            </a:xfrm>
            <a:prstGeom prst="rect">
              <a:avLst/>
            </a:prstGeom>
            <a:solidFill>
              <a:srgbClr val="05633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5126" name="صورة 2" descr="صورة تحتوي على نص, قصاصة فنية&#10;&#10;تم إنشاء الوصف تلقائياً">
              <a:extLst>
                <a:ext uri="{FF2B5EF4-FFF2-40B4-BE49-F238E27FC236}">
                  <a16:creationId xmlns:a16="http://schemas.microsoft.com/office/drawing/2014/main" id="{6B9895CD-A974-4924-AA0F-8DFD70F8B13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456" y="238846"/>
              <a:ext cx="2932055" cy="795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2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799012" y="2008525"/>
              <a:ext cx="2137886" cy="598529"/>
              <a:chOff x="3310651" y="5466316"/>
              <a:chExt cx="2137886" cy="598529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الثامن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10651" y="5769279"/>
                <a:ext cx="2137886" cy="29556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الإحسان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3209228" y="173608"/>
            <a:ext cx="84022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200" b="1" dirty="0">
                <a:solidFill>
                  <a:prstClr val="black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معنى الإحسان</a:t>
            </a:r>
            <a:endParaRPr lang="ar-SY" sz="3200" b="1" dirty="0">
              <a:solidFill>
                <a:srgbClr val="00CC99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34" name="Group 62">
            <a:extLst>
              <a:ext uri="{FF2B5EF4-FFF2-40B4-BE49-F238E27FC236}">
                <a16:creationId xmlns:a16="http://schemas.microsoft.com/office/drawing/2014/main" id="{BDFC368D-B33B-4D81-AE68-51CDBF6BCDB3}"/>
              </a:ext>
            </a:extLst>
          </p:cNvPr>
          <p:cNvGrpSpPr/>
          <p:nvPr/>
        </p:nvGrpSpPr>
        <p:grpSpPr>
          <a:xfrm>
            <a:off x="3148972" y="1406284"/>
            <a:ext cx="8708571" cy="3492373"/>
            <a:chOff x="3165506" y="1864241"/>
            <a:chExt cx="6297235" cy="1587929"/>
          </a:xfrm>
        </p:grpSpPr>
        <p:sp>
          <p:nvSpPr>
            <p:cNvPr id="35" name="Rectangle 54">
              <a:extLst>
                <a:ext uri="{FF2B5EF4-FFF2-40B4-BE49-F238E27FC236}">
                  <a16:creationId xmlns:a16="http://schemas.microsoft.com/office/drawing/2014/main" id="{380E812A-499F-4D82-9D69-8E1729C6ED63}"/>
                </a:ext>
              </a:extLst>
            </p:cNvPr>
            <p:cNvSpPr/>
            <p:nvPr/>
          </p:nvSpPr>
          <p:spPr>
            <a:xfrm rot="21218562" flipH="1">
              <a:off x="4316331" y="2458621"/>
              <a:ext cx="3712476" cy="906359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17">
              <a:extLst>
                <a:ext uri="{FF2B5EF4-FFF2-40B4-BE49-F238E27FC236}">
                  <a16:creationId xmlns:a16="http://schemas.microsoft.com/office/drawing/2014/main" id="{14ABD9C8-C9CC-42E1-9AF2-D1B8E7822B69}"/>
                </a:ext>
              </a:extLst>
            </p:cNvPr>
            <p:cNvSpPr/>
            <p:nvPr/>
          </p:nvSpPr>
          <p:spPr>
            <a:xfrm flipH="1">
              <a:off x="3165506" y="2162708"/>
              <a:ext cx="1096700" cy="10967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18">
              <a:extLst>
                <a:ext uri="{FF2B5EF4-FFF2-40B4-BE49-F238E27FC236}">
                  <a16:creationId xmlns:a16="http://schemas.microsoft.com/office/drawing/2014/main" id="{79ADF884-BAA4-48D5-8B00-6B21FBD923C9}"/>
                </a:ext>
              </a:extLst>
            </p:cNvPr>
            <p:cNvSpPr/>
            <p:nvPr/>
          </p:nvSpPr>
          <p:spPr>
            <a:xfrm flipH="1">
              <a:off x="3342762" y="2339963"/>
              <a:ext cx="742189" cy="742190"/>
            </a:xfrm>
            <a:prstGeom prst="ellipse">
              <a:avLst/>
            </a:prstGeom>
            <a:gradFill>
              <a:gsLst>
                <a:gs pos="0">
                  <a:srgbClr val="00CC99"/>
                </a:gs>
                <a:gs pos="100000">
                  <a:srgbClr val="008080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8" name="Arrow: Pentagon 19">
              <a:extLst>
                <a:ext uri="{FF2B5EF4-FFF2-40B4-BE49-F238E27FC236}">
                  <a16:creationId xmlns:a16="http://schemas.microsoft.com/office/drawing/2014/main" id="{8CA6A80E-DE59-4F24-ADEA-94C15BE0FD90}"/>
                </a:ext>
              </a:extLst>
            </p:cNvPr>
            <p:cNvSpPr/>
            <p:nvPr/>
          </p:nvSpPr>
          <p:spPr>
            <a:xfrm flipH="1">
              <a:off x="4084951" y="2162708"/>
              <a:ext cx="4545355" cy="990994"/>
            </a:xfrm>
            <a:prstGeom prst="homePlate">
              <a:avLst/>
            </a:prstGeom>
            <a:gradFill>
              <a:gsLst>
                <a:gs pos="0">
                  <a:schemeClr val="bg1">
                    <a:lumMod val="95000"/>
                  </a:schemeClr>
                </a:gs>
                <a:gs pos="59000">
                  <a:schemeClr val="bg1"/>
                </a:gs>
              </a:gsLst>
            </a:gradFill>
            <a:ln>
              <a:solidFill>
                <a:srgbClr val="006666"/>
              </a:solidFill>
            </a:ln>
            <a:effectLst>
              <a:outerShdw blurRad="228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20">
              <a:extLst>
                <a:ext uri="{FF2B5EF4-FFF2-40B4-BE49-F238E27FC236}">
                  <a16:creationId xmlns:a16="http://schemas.microsoft.com/office/drawing/2014/main" id="{DFE9086A-037C-4B7D-B202-F7D1EDBFEBA5}"/>
                </a:ext>
              </a:extLst>
            </p:cNvPr>
            <p:cNvSpPr/>
            <p:nvPr/>
          </p:nvSpPr>
          <p:spPr>
            <a:xfrm flipH="1">
              <a:off x="7874812" y="1864241"/>
              <a:ext cx="1587929" cy="1587929"/>
            </a:xfrm>
            <a:prstGeom prst="ellipse">
              <a:avLst/>
            </a:prstGeom>
            <a:solidFill>
              <a:srgbClr val="E4E5E7"/>
            </a:solidFill>
            <a:ln>
              <a:solidFill>
                <a:schemeClr val="bg1"/>
              </a:solidFill>
            </a:ln>
            <a:effectLst>
              <a:outerShdw blurRad="889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Circle: Hollow 21">
              <a:extLst>
                <a:ext uri="{FF2B5EF4-FFF2-40B4-BE49-F238E27FC236}">
                  <a16:creationId xmlns:a16="http://schemas.microsoft.com/office/drawing/2014/main" id="{8DB66DAA-69C5-4D25-A51A-272D206E2FED}"/>
                </a:ext>
              </a:extLst>
            </p:cNvPr>
            <p:cNvSpPr/>
            <p:nvPr/>
          </p:nvSpPr>
          <p:spPr>
            <a:xfrm flipH="1">
              <a:off x="8067574" y="2057003"/>
              <a:ext cx="1202405" cy="1202405"/>
            </a:xfrm>
            <a:prstGeom prst="donut">
              <a:avLst>
                <a:gd name="adj" fmla="val 18330"/>
              </a:avLst>
            </a:prstGeom>
            <a:gradFill>
              <a:gsLst>
                <a:gs pos="0">
                  <a:srgbClr val="009999"/>
                </a:gs>
                <a:gs pos="100000">
                  <a:srgbClr val="006666"/>
                </a:gs>
              </a:gsLst>
              <a:lin ang="5400000" scaled="1"/>
            </a:gradFill>
            <a:ln>
              <a:noFill/>
            </a:ln>
            <a:effectLst>
              <a:outerShdw blurRad="139700" dist="635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flat" dir="t"/>
            </a:scene3d>
            <a:sp3d prstMaterial="powder">
              <a:bevelT w="11430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1" name="Rectangle 58">
              <a:extLst>
                <a:ext uri="{FF2B5EF4-FFF2-40B4-BE49-F238E27FC236}">
                  <a16:creationId xmlns:a16="http://schemas.microsoft.com/office/drawing/2014/main" id="{A63AB001-6860-483C-9D70-13544FAB3F2E}"/>
                </a:ext>
              </a:extLst>
            </p:cNvPr>
            <p:cNvSpPr/>
            <p:nvPr/>
          </p:nvSpPr>
          <p:spPr>
            <a:xfrm rot="21091813" flipH="1">
              <a:off x="7166740" y="2727618"/>
              <a:ext cx="1257002" cy="306883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: Rounded Corners 22">
              <a:extLst>
                <a:ext uri="{FF2B5EF4-FFF2-40B4-BE49-F238E27FC236}">
                  <a16:creationId xmlns:a16="http://schemas.microsoft.com/office/drawing/2014/main" id="{33E945EA-E735-455B-BC6E-DC2EFA98814A}"/>
                </a:ext>
              </a:extLst>
            </p:cNvPr>
            <p:cNvSpPr/>
            <p:nvPr/>
          </p:nvSpPr>
          <p:spPr>
            <a:xfrm flipH="1">
              <a:off x="7074608" y="2353048"/>
              <a:ext cx="1812400" cy="61031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: Rounded Corners 23">
              <a:extLst>
                <a:ext uri="{FF2B5EF4-FFF2-40B4-BE49-F238E27FC236}">
                  <a16:creationId xmlns:a16="http://schemas.microsoft.com/office/drawing/2014/main" id="{518B20D3-3DF7-4E26-B774-1E989D49769B}"/>
                </a:ext>
              </a:extLst>
            </p:cNvPr>
            <p:cNvSpPr/>
            <p:nvPr/>
          </p:nvSpPr>
          <p:spPr>
            <a:xfrm flipH="1">
              <a:off x="7169928" y="2400597"/>
              <a:ext cx="1629784" cy="515217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009999"/>
                </a:gs>
                <a:gs pos="100000">
                  <a:srgbClr val="006666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4" name="TextBox 24">
              <a:extLst>
                <a:ext uri="{FF2B5EF4-FFF2-40B4-BE49-F238E27FC236}">
                  <a16:creationId xmlns:a16="http://schemas.microsoft.com/office/drawing/2014/main" id="{FB12CA35-5ECA-4A96-B48B-62475BD876E5}"/>
                </a:ext>
              </a:extLst>
            </p:cNvPr>
            <p:cNvSpPr txBox="1"/>
            <p:nvPr/>
          </p:nvSpPr>
          <p:spPr>
            <a:xfrm flipH="1">
              <a:off x="7376529" y="2490635"/>
              <a:ext cx="1233658" cy="3463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800" spc="300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pic>
          <p:nvPicPr>
            <p:cNvPr id="45" name="Graphic 25" descr="Presentation with bar chart RTL">
              <a:extLst>
                <a:ext uri="{FF2B5EF4-FFF2-40B4-BE49-F238E27FC236}">
                  <a16:creationId xmlns:a16="http://schemas.microsoft.com/office/drawing/2014/main" id="{4CE13815-E23C-43C3-92F3-4FDA13BB478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/>
          </p:blipFill>
          <p:spPr>
            <a:xfrm flipH="1">
              <a:off x="3499140" y="2486384"/>
              <a:ext cx="429430" cy="429430"/>
            </a:xfrm>
            <a:prstGeom prst="rect">
              <a:avLst/>
            </a:prstGeom>
          </p:spPr>
        </p:pic>
        <p:sp>
          <p:nvSpPr>
            <p:cNvPr id="46" name="TextBox 26">
              <a:extLst>
                <a:ext uri="{FF2B5EF4-FFF2-40B4-BE49-F238E27FC236}">
                  <a16:creationId xmlns:a16="http://schemas.microsoft.com/office/drawing/2014/main" id="{4E4E401D-E8D4-4FFE-B292-348567A9D165}"/>
                </a:ext>
              </a:extLst>
            </p:cNvPr>
            <p:cNvSpPr txBox="1"/>
            <p:nvPr/>
          </p:nvSpPr>
          <p:spPr>
            <a:xfrm flipH="1">
              <a:off x="4587322" y="2122214"/>
              <a:ext cx="23604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47" name="TextBox 27">
              <a:extLst>
                <a:ext uri="{FF2B5EF4-FFF2-40B4-BE49-F238E27FC236}">
                  <a16:creationId xmlns:a16="http://schemas.microsoft.com/office/drawing/2014/main" id="{67654796-936A-4D23-9129-5B3BD73BBD33}"/>
                </a:ext>
              </a:extLst>
            </p:cNvPr>
            <p:cNvSpPr txBox="1"/>
            <p:nvPr/>
          </p:nvSpPr>
          <p:spPr>
            <a:xfrm flipH="1">
              <a:off x="4105122" y="2231930"/>
              <a:ext cx="3508792" cy="5457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rgbClr val="00CC99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معنى الإحسان :</a:t>
              </a:r>
              <a:endParaRPr lang="ar-SY" sz="2400" b="1" dirty="0">
                <a:solidFill>
                  <a:srgbClr val="00CC99"/>
                </a:solidFill>
              </a:endParaRPr>
            </a:p>
            <a:p>
              <a:pPr algn="r"/>
              <a:endParaRPr lang="ar-SY" sz="2400" b="1" dirty="0">
                <a:solidFill>
                  <a:prstClr val="black"/>
                </a:solidFill>
                <a:latin typeface="Century Gothic" panose="020B0502020202020204" pitchFamily="34" charset="0"/>
                <a:cs typeface="Arial" panose="020B0604020202020204" pitchFamily="34" charset="0"/>
              </a:endParaRPr>
            </a:p>
            <a:p>
              <a:pPr algn="r"/>
              <a:r>
                <a:rPr lang="ar-SY" sz="2400" b="1" dirty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أن تعبد الله كأنك تراه فإن لم تكن تراه فهو يراك </a:t>
              </a:r>
            </a:p>
          </p:txBody>
        </p:sp>
      </p:grpSp>
      <p:sp>
        <p:nvSpPr>
          <p:cNvPr id="30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1576218" y="5194137"/>
            <a:ext cx="10596713" cy="679976"/>
          </a:xfrm>
          <a:prstGeom prst="rect">
            <a:avLst/>
          </a:prstGeom>
          <a:solidFill>
            <a:srgbClr val="00CC99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فالمسلم يعظِّم الله عزَّ و جل و يعلم أنه مُطَّلِعٌ عليه و يراه , فيجتهد في طاعته سبحانه و لا يعصيه .</a:t>
            </a:r>
            <a:endParaRPr lang="ar-SY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088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3005007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4664"/>
            <a:ext cx="2786743" cy="1375877"/>
            <a:chOff x="538318" y="1525603"/>
            <a:chExt cx="2658769" cy="1101073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48159" y="1525603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2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38349" y="2037606"/>
              <a:ext cx="1859418" cy="566722"/>
              <a:chOff x="3349988" y="5495397"/>
              <a:chExt cx="1859418" cy="566722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95397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الثامن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49988" y="5766554"/>
                <a:ext cx="1859418" cy="2955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الإحسان</a:t>
                </a:r>
                <a:endParaRPr lang="ar-SY" sz="1600" b="1" dirty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4996210" y="592866"/>
            <a:ext cx="61999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3200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الدليل على الإحسان و ثمراته :</a:t>
            </a:r>
          </a:p>
        </p:txBody>
      </p:sp>
      <p:grpSp>
        <p:nvGrpSpPr>
          <p:cNvPr id="17" name="Group 61">
            <a:extLst>
              <a:ext uri="{FF2B5EF4-FFF2-40B4-BE49-F238E27FC236}">
                <a16:creationId xmlns:a16="http://schemas.microsoft.com/office/drawing/2014/main" id="{A7D215DB-B2CA-4D18-A013-BF5FD1FF345A}"/>
              </a:ext>
            </a:extLst>
          </p:cNvPr>
          <p:cNvGrpSpPr/>
          <p:nvPr/>
        </p:nvGrpSpPr>
        <p:grpSpPr>
          <a:xfrm>
            <a:off x="3342381" y="1919957"/>
            <a:ext cx="8602875" cy="3101985"/>
            <a:chOff x="3165506" y="295207"/>
            <a:chExt cx="6297235" cy="1587929"/>
          </a:xfrm>
        </p:grpSpPr>
        <p:sp>
          <p:nvSpPr>
            <p:cNvPr id="18" name="Rectangle 12">
              <a:extLst>
                <a:ext uri="{FF2B5EF4-FFF2-40B4-BE49-F238E27FC236}">
                  <a16:creationId xmlns:a16="http://schemas.microsoft.com/office/drawing/2014/main" id="{CFEE49A7-B304-445B-BC04-80022B52A039}"/>
                </a:ext>
              </a:extLst>
            </p:cNvPr>
            <p:cNvSpPr/>
            <p:nvPr/>
          </p:nvSpPr>
          <p:spPr>
            <a:xfrm rot="381438">
              <a:off x="4649190" y="904188"/>
              <a:ext cx="3712476" cy="906359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9">
              <a:extLst>
                <a:ext uri="{FF2B5EF4-FFF2-40B4-BE49-F238E27FC236}">
                  <a16:creationId xmlns:a16="http://schemas.microsoft.com/office/drawing/2014/main" id="{9D1786C6-1AE2-44DC-A9A0-ACEC89F74C6B}"/>
                </a:ext>
              </a:extLst>
            </p:cNvPr>
            <p:cNvSpPr/>
            <p:nvPr/>
          </p:nvSpPr>
          <p:spPr>
            <a:xfrm>
              <a:off x="8366041" y="593674"/>
              <a:ext cx="1096700" cy="10967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0">
              <a:extLst>
                <a:ext uri="{FF2B5EF4-FFF2-40B4-BE49-F238E27FC236}">
                  <a16:creationId xmlns:a16="http://schemas.microsoft.com/office/drawing/2014/main" id="{64E1C5F8-6887-4605-B172-2D89833A5706}"/>
                </a:ext>
              </a:extLst>
            </p:cNvPr>
            <p:cNvSpPr/>
            <p:nvPr/>
          </p:nvSpPr>
          <p:spPr>
            <a:xfrm>
              <a:off x="8543296" y="770929"/>
              <a:ext cx="742189" cy="742190"/>
            </a:xfrm>
            <a:prstGeom prst="ellipse">
              <a:avLst/>
            </a:prstGeom>
            <a:gradFill>
              <a:gsLst>
                <a:gs pos="0">
                  <a:srgbClr val="FFCC66"/>
                </a:gs>
                <a:gs pos="100000">
                  <a:srgbClr val="FD550D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1" name="Arrow: Pentagon 4">
              <a:extLst>
                <a:ext uri="{FF2B5EF4-FFF2-40B4-BE49-F238E27FC236}">
                  <a16:creationId xmlns:a16="http://schemas.microsoft.com/office/drawing/2014/main" id="{C77C2255-329D-452A-8994-A4CC1A4D90EF}"/>
                </a:ext>
              </a:extLst>
            </p:cNvPr>
            <p:cNvSpPr/>
            <p:nvPr/>
          </p:nvSpPr>
          <p:spPr>
            <a:xfrm>
              <a:off x="3997941" y="593674"/>
              <a:ext cx="4545355" cy="990994"/>
            </a:xfrm>
            <a:prstGeom prst="homePlate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9000">
                  <a:schemeClr val="bg1"/>
                </a:gs>
              </a:gsLst>
              <a:lin ang="10800000" scaled="1"/>
              <a:tileRect/>
            </a:gradFill>
            <a:ln>
              <a:solidFill>
                <a:srgbClr val="FF6600"/>
              </a:solidFill>
            </a:ln>
            <a:effectLst>
              <a:outerShdw blurRad="228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5">
              <a:extLst>
                <a:ext uri="{FF2B5EF4-FFF2-40B4-BE49-F238E27FC236}">
                  <a16:creationId xmlns:a16="http://schemas.microsoft.com/office/drawing/2014/main" id="{837C391B-335D-4E73-A753-5A489453F6AF}"/>
                </a:ext>
              </a:extLst>
            </p:cNvPr>
            <p:cNvSpPr/>
            <p:nvPr/>
          </p:nvSpPr>
          <p:spPr>
            <a:xfrm>
              <a:off x="3165506" y="295207"/>
              <a:ext cx="1587929" cy="1587929"/>
            </a:xfrm>
            <a:prstGeom prst="ellipse">
              <a:avLst/>
            </a:prstGeom>
            <a:solidFill>
              <a:srgbClr val="E4E5E7"/>
            </a:solidFill>
            <a:ln>
              <a:solidFill>
                <a:schemeClr val="bg1"/>
              </a:solidFill>
            </a:ln>
            <a:effectLst>
              <a:outerShdw blurRad="889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Circle: Hollow 6">
              <a:extLst>
                <a:ext uri="{FF2B5EF4-FFF2-40B4-BE49-F238E27FC236}">
                  <a16:creationId xmlns:a16="http://schemas.microsoft.com/office/drawing/2014/main" id="{5FDABD97-9436-4E53-8D8E-79BC076672C7}"/>
                </a:ext>
              </a:extLst>
            </p:cNvPr>
            <p:cNvSpPr/>
            <p:nvPr/>
          </p:nvSpPr>
          <p:spPr>
            <a:xfrm>
              <a:off x="3358268" y="487969"/>
              <a:ext cx="1202405" cy="1202405"/>
            </a:xfrm>
            <a:prstGeom prst="donut">
              <a:avLst>
                <a:gd name="adj" fmla="val 18330"/>
              </a:avLst>
            </a:prstGeom>
            <a:gradFill>
              <a:gsLst>
                <a:gs pos="0">
                  <a:srgbClr val="FF9900"/>
                </a:gs>
                <a:gs pos="100000">
                  <a:srgbClr val="C23D02"/>
                </a:gs>
              </a:gsLst>
              <a:lin ang="5400000" scaled="1"/>
            </a:gradFill>
            <a:ln>
              <a:noFill/>
            </a:ln>
            <a:effectLst>
              <a:outerShdw blurRad="139700" dist="635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flat" dir="t"/>
            </a:scene3d>
            <a:sp3d prstMaterial="powder">
              <a:bevelT w="11430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" name="Rectangle 55">
              <a:extLst>
                <a:ext uri="{FF2B5EF4-FFF2-40B4-BE49-F238E27FC236}">
                  <a16:creationId xmlns:a16="http://schemas.microsoft.com/office/drawing/2014/main" id="{902A6CB4-0467-4FED-9B64-E2F2AC6B42D3}"/>
                </a:ext>
              </a:extLst>
            </p:cNvPr>
            <p:cNvSpPr/>
            <p:nvPr/>
          </p:nvSpPr>
          <p:spPr>
            <a:xfrm rot="381438">
              <a:off x="4075036" y="1154626"/>
              <a:ext cx="1257002" cy="306883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: Rounded Corners 7">
              <a:extLst>
                <a:ext uri="{FF2B5EF4-FFF2-40B4-BE49-F238E27FC236}">
                  <a16:creationId xmlns:a16="http://schemas.microsoft.com/office/drawing/2014/main" id="{88697125-5BF2-4452-8D8A-9216D45A2BE9}"/>
                </a:ext>
              </a:extLst>
            </p:cNvPr>
            <p:cNvSpPr/>
            <p:nvPr/>
          </p:nvSpPr>
          <p:spPr>
            <a:xfrm>
              <a:off x="3741239" y="784014"/>
              <a:ext cx="1812400" cy="61031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: Rounded Corners 8">
              <a:extLst>
                <a:ext uri="{FF2B5EF4-FFF2-40B4-BE49-F238E27FC236}">
                  <a16:creationId xmlns:a16="http://schemas.microsoft.com/office/drawing/2014/main" id="{4194F298-231B-4837-98A8-60157D934B9D}"/>
                </a:ext>
              </a:extLst>
            </p:cNvPr>
            <p:cNvSpPr/>
            <p:nvPr/>
          </p:nvSpPr>
          <p:spPr>
            <a:xfrm>
              <a:off x="3828534" y="831563"/>
              <a:ext cx="1629784" cy="515217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FF9900"/>
                </a:gs>
                <a:gs pos="100000">
                  <a:srgbClr val="FD550D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7" name="TextBox 11">
              <a:extLst>
                <a:ext uri="{FF2B5EF4-FFF2-40B4-BE49-F238E27FC236}">
                  <a16:creationId xmlns:a16="http://schemas.microsoft.com/office/drawing/2014/main" id="{31EB8889-8C82-43FF-A485-CB3BF3F3ABAC}"/>
                </a:ext>
              </a:extLst>
            </p:cNvPr>
            <p:cNvSpPr txBox="1"/>
            <p:nvPr/>
          </p:nvSpPr>
          <p:spPr>
            <a:xfrm>
              <a:off x="3828534" y="921601"/>
              <a:ext cx="1423184" cy="4173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200" spc="300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pic>
          <p:nvPicPr>
            <p:cNvPr id="28" name="Graphic 13" descr="Bullseye">
              <a:extLst>
                <a:ext uri="{FF2B5EF4-FFF2-40B4-BE49-F238E27FC236}">
                  <a16:creationId xmlns:a16="http://schemas.microsoft.com/office/drawing/2014/main" id="{EBBE4D47-C6E4-42AD-91F6-54FB99CB7F2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699676" y="917350"/>
              <a:ext cx="429430" cy="429430"/>
            </a:xfrm>
            <a:prstGeom prst="rect">
              <a:avLst/>
            </a:prstGeom>
          </p:spPr>
        </p:pic>
        <p:sp>
          <p:nvSpPr>
            <p:cNvPr id="32" name="TextBox 14">
              <a:extLst>
                <a:ext uri="{FF2B5EF4-FFF2-40B4-BE49-F238E27FC236}">
                  <a16:creationId xmlns:a16="http://schemas.microsoft.com/office/drawing/2014/main" id="{AA424ADE-C03E-4096-A1E6-357A36031081}"/>
                </a:ext>
              </a:extLst>
            </p:cNvPr>
            <p:cNvSpPr txBox="1"/>
            <p:nvPr/>
          </p:nvSpPr>
          <p:spPr>
            <a:xfrm>
              <a:off x="5576959" y="570874"/>
              <a:ext cx="23604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33" name="TextBox 15">
              <a:extLst>
                <a:ext uri="{FF2B5EF4-FFF2-40B4-BE49-F238E27FC236}">
                  <a16:creationId xmlns:a16="http://schemas.microsoft.com/office/drawing/2014/main" id="{16FD541D-C63D-472F-AB91-646D14D66754}"/>
                </a:ext>
              </a:extLst>
            </p:cNvPr>
            <p:cNvSpPr txBox="1"/>
            <p:nvPr/>
          </p:nvSpPr>
          <p:spPr>
            <a:xfrm>
              <a:off x="4643426" y="850652"/>
              <a:ext cx="3722614" cy="4253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ar-SY" sz="2400" b="1" dirty="0"/>
                <a:t>قوله تعالى :</a:t>
              </a:r>
            </a:p>
            <a:p>
              <a:pPr algn="r" rtl="1"/>
              <a:r>
                <a:rPr lang="ar-SY" sz="2400" b="1" dirty="0"/>
                <a:t> &lt; إِنَّ اللَه مَعَ الّذينَ اتَّقُواْ وَالَّذينَ هُم مُحْسِنُونَ &gt;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73092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7"/>
            <a:ext cx="2786743" cy="1391404"/>
            <a:chOff x="538318" y="1529365"/>
            <a:chExt cx="2658769" cy="1113499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2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924999" y="2008525"/>
              <a:ext cx="1984340" cy="634339"/>
              <a:chOff x="3436638" y="5466316"/>
              <a:chExt cx="1984340" cy="634339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الثامن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436638" y="5805090"/>
                <a:ext cx="1984340" cy="2955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الإحسان</a:t>
                </a:r>
                <a:endParaRPr lang="ar-SY" sz="1600" b="1" dirty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4086276" y="256264"/>
            <a:ext cx="65618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>
                <a:latin typeface="Century Gothic" panose="020B0502020202020204" pitchFamily="34" charset="0"/>
              </a:rPr>
              <a:t>الأسئلة     </a:t>
            </a:r>
            <a:r>
              <a:rPr lang="ar-SY" sz="28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    ما معنى الإحسان</a:t>
            </a:r>
          </a:p>
        </p:txBody>
      </p:sp>
      <p:sp>
        <p:nvSpPr>
          <p:cNvPr id="84" name="Rectangle 62">
            <a:extLst>
              <a:ext uri="{FF2B5EF4-FFF2-40B4-BE49-F238E27FC236}">
                <a16:creationId xmlns:a16="http://schemas.microsoft.com/office/drawing/2014/main" id="{51BDBC00-902C-43B2-9211-D5D373D311D6}"/>
              </a:ext>
            </a:extLst>
          </p:cNvPr>
          <p:cNvSpPr/>
          <p:nvPr/>
        </p:nvSpPr>
        <p:spPr>
          <a:xfrm rot="439804">
            <a:off x="6391802" y="3834372"/>
            <a:ext cx="5546401" cy="1367147"/>
          </a:xfrm>
          <a:prstGeom prst="rect">
            <a:avLst/>
          </a:prstGeom>
          <a:gradFill flip="none" rotWithShape="1">
            <a:gsLst>
              <a:gs pos="0">
                <a:srgbClr val="E6E7E9">
                  <a:alpha val="0"/>
                </a:srgbClr>
              </a:gs>
              <a:gs pos="100000">
                <a:schemeClr val="tx1">
                  <a:alpha val="45000"/>
                </a:schemeClr>
              </a:gs>
            </a:gsLst>
            <a:lin ang="2700000" scaled="1"/>
            <a:tileRect/>
          </a:gradFill>
          <a:ln>
            <a:noFill/>
          </a:ln>
          <a:effectLst>
            <a:softEdge rad="165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5" name="Group 35">
            <a:extLst>
              <a:ext uri="{FF2B5EF4-FFF2-40B4-BE49-F238E27FC236}">
                <a16:creationId xmlns:a16="http://schemas.microsoft.com/office/drawing/2014/main" id="{9BC1CC6D-89A1-4BD8-BDBC-FFCE9D2505EF}"/>
              </a:ext>
            </a:extLst>
          </p:cNvPr>
          <p:cNvGrpSpPr/>
          <p:nvPr/>
        </p:nvGrpSpPr>
        <p:grpSpPr>
          <a:xfrm>
            <a:off x="3491122" y="3193807"/>
            <a:ext cx="5673880" cy="1643685"/>
            <a:chOff x="5413659" y="1364860"/>
            <a:chExt cx="3914383" cy="1226820"/>
          </a:xfrm>
        </p:grpSpPr>
        <p:grpSp>
          <p:nvGrpSpPr>
            <p:cNvPr id="86" name="Group 30">
              <a:extLst>
                <a:ext uri="{FF2B5EF4-FFF2-40B4-BE49-F238E27FC236}">
                  <a16:creationId xmlns:a16="http://schemas.microsoft.com/office/drawing/2014/main" id="{CF36CEEB-F102-4CE4-B011-F4B32BDF6656}"/>
                </a:ext>
              </a:extLst>
            </p:cNvPr>
            <p:cNvGrpSpPr/>
            <p:nvPr/>
          </p:nvGrpSpPr>
          <p:grpSpPr>
            <a:xfrm>
              <a:off x="5413659" y="1364860"/>
              <a:ext cx="3914383" cy="1226820"/>
              <a:chOff x="3119461" y="2798299"/>
              <a:chExt cx="3914383" cy="1226820"/>
            </a:xfrm>
          </p:grpSpPr>
          <p:sp>
            <p:nvSpPr>
              <p:cNvPr id="90" name="Rectangle: Top Corners Rounded 26">
                <a:extLst>
                  <a:ext uri="{FF2B5EF4-FFF2-40B4-BE49-F238E27FC236}">
                    <a16:creationId xmlns:a16="http://schemas.microsoft.com/office/drawing/2014/main" id="{44DCA4D6-F538-4D73-97F3-2DF6990033B3}"/>
                  </a:ext>
                </a:extLst>
              </p:cNvPr>
              <p:cNvSpPr/>
              <p:nvPr/>
            </p:nvSpPr>
            <p:spPr>
              <a:xfrm rot="5400000">
                <a:off x="4469981" y="1447779"/>
                <a:ext cx="1213343" cy="3914383"/>
              </a:xfrm>
              <a:prstGeom prst="round2Same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Freeform: Shape 29">
                <a:extLst>
                  <a:ext uri="{FF2B5EF4-FFF2-40B4-BE49-F238E27FC236}">
                    <a16:creationId xmlns:a16="http://schemas.microsoft.com/office/drawing/2014/main" id="{37F7FAC6-EE9C-4FF0-9191-AE7BCE7F064B}"/>
                  </a:ext>
                </a:extLst>
              </p:cNvPr>
              <p:cNvSpPr/>
              <p:nvPr/>
            </p:nvSpPr>
            <p:spPr>
              <a:xfrm rot="5400000">
                <a:off x="6200922" y="3192198"/>
                <a:ext cx="1213343" cy="452500"/>
              </a:xfrm>
              <a:custGeom>
                <a:avLst/>
                <a:gdLst>
                  <a:gd name="connsiteX0" fmla="*/ 0 w 1213343"/>
                  <a:gd name="connsiteY0" fmla="*/ 452500 h 452500"/>
                  <a:gd name="connsiteX1" fmla="*/ 0 w 1213343"/>
                  <a:gd name="connsiteY1" fmla="*/ 202228 h 452500"/>
                  <a:gd name="connsiteX2" fmla="*/ 202228 w 1213343"/>
                  <a:gd name="connsiteY2" fmla="*/ 0 h 452500"/>
                  <a:gd name="connsiteX3" fmla="*/ 1011115 w 1213343"/>
                  <a:gd name="connsiteY3" fmla="*/ 0 h 452500"/>
                  <a:gd name="connsiteX4" fmla="*/ 1213343 w 1213343"/>
                  <a:gd name="connsiteY4" fmla="*/ 202228 h 452500"/>
                  <a:gd name="connsiteX5" fmla="*/ 1213343 w 1213343"/>
                  <a:gd name="connsiteY5" fmla="*/ 452500 h 452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13343" h="452500">
                    <a:moveTo>
                      <a:pt x="0" y="452500"/>
                    </a:moveTo>
                    <a:lnTo>
                      <a:pt x="0" y="202228"/>
                    </a:lnTo>
                    <a:cubicBezTo>
                      <a:pt x="0" y="90541"/>
                      <a:pt x="90541" y="0"/>
                      <a:pt x="202228" y="0"/>
                    </a:cubicBezTo>
                    <a:lnTo>
                      <a:pt x="1011115" y="0"/>
                    </a:lnTo>
                    <a:cubicBezTo>
                      <a:pt x="1122802" y="0"/>
                      <a:pt x="1213343" y="90541"/>
                      <a:pt x="1213343" y="202228"/>
                    </a:cubicBezTo>
                    <a:lnTo>
                      <a:pt x="1213343" y="452500"/>
                    </a:lnTo>
                    <a:close/>
                  </a:path>
                </a:pathLst>
              </a:custGeom>
              <a:solidFill>
                <a:srgbClr val="0066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7" name="TextBox 31">
              <a:extLst>
                <a:ext uri="{FF2B5EF4-FFF2-40B4-BE49-F238E27FC236}">
                  <a16:creationId xmlns:a16="http://schemas.microsoft.com/office/drawing/2014/main" id="{BC1EDB35-9F85-4F12-9B6B-A565FEFC5F96}"/>
                </a:ext>
              </a:extLst>
            </p:cNvPr>
            <p:cNvSpPr txBox="1"/>
            <p:nvPr/>
          </p:nvSpPr>
          <p:spPr>
            <a:xfrm>
              <a:off x="8875868" y="1642793"/>
              <a:ext cx="44275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1</a:t>
              </a:r>
            </a:p>
          </p:txBody>
        </p:sp>
        <p:sp>
          <p:nvSpPr>
            <p:cNvPr id="88" name="TextBox 33">
              <a:extLst>
                <a:ext uri="{FF2B5EF4-FFF2-40B4-BE49-F238E27FC236}">
                  <a16:creationId xmlns:a16="http://schemas.microsoft.com/office/drawing/2014/main" id="{2EAA11E9-AB02-4892-BADA-1DE43E97962F}"/>
                </a:ext>
              </a:extLst>
            </p:cNvPr>
            <p:cNvSpPr txBox="1"/>
            <p:nvPr/>
          </p:nvSpPr>
          <p:spPr>
            <a:xfrm>
              <a:off x="5984485" y="1602928"/>
              <a:ext cx="2891057" cy="6202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rgbClr val="00B0F0"/>
                  </a:solidFill>
                  <a:latin typeface="Century Gothic" panose="020B0502020202020204" pitchFamily="34" charset="0"/>
                </a:rPr>
                <a:t>أن تعبد الله كأنك تراه فإن لم تكن تراه فهو يراك </a:t>
              </a:r>
            </a:p>
          </p:txBody>
        </p:sp>
        <p:sp>
          <p:nvSpPr>
            <p:cNvPr id="89" name="TextBox 34">
              <a:extLst>
                <a:ext uri="{FF2B5EF4-FFF2-40B4-BE49-F238E27FC236}">
                  <a16:creationId xmlns:a16="http://schemas.microsoft.com/office/drawing/2014/main" id="{F96DAB3D-BEC2-4D61-8D81-18DCA98418CA}"/>
                </a:ext>
              </a:extLst>
            </p:cNvPr>
            <p:cNvSpPr txBox="1"/>
            <p:nvPr/>
          </p:nvSpPr>
          <p:spPr>
            <a:xfrm>
              <a:off x="5649159" y="2066261"/>
              <a:ext cx="3248629" cy="3445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ar-SY" sz="2400" b="1" dirty="0">
                <a:solidFill>
                  <a:srgbClr val="23A6E8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CF9EDF0F-C82A-48B3-9399-93E30D6B48F6}"/>
              </a:ext>
            </a:extLst>
          </p:cNvPr>
          <p:cNvGrpSpPr/>
          <p:nvPr/>
        </p:nvGrpSpPr>
        <p:grpSpPr>
          <a:xfrm>
            <a:off x="2606933" y="2979147"/>
            <a:ext cx="5941548" cy="2129799"/>
            <a:chOff x="1543242" y="699188"/>
            <a:chExt cx="4145323" cy="1589648"/>
          </a:xfrm>
        </p:grpSpPr>
        <p:sp>
          <p:nvSpPr>
            <p:cNvPr id="93" name="Freeform: Shape 25">
              <a:extLst>
                <a:ext uri="{FF2B5EF4-FFF2-40B4-BE49-F238E27FC236}">
                  <a16:creationId xmlns:a16="http://schemas.microsoft.com/office/drawing/2014/main" id="{28D15D18-648A-42E4-BF22-01898E8B0AC0}"/>
                </a:ext>
              </a:extLst>
            </p:cNvPr>
            <p:cNvSpPr/>
            <p:nvPr/>
          </p:nvSpPr>
          <p:spPr>
            <a:xfrm rot="16200000">
              <a:off x="4522709" y="1122979"/>
              <a:ext cx="1561514" cy="770199"/>
            </a:xfrm>
            <a:custGeom>
              <a:avLst/>
              <a:gdLst>
                <a:gd name="connsiteX0" fmla="*/ 1561514 w 1561514"/>
                <a:gd name="connsiteY0" fmla="*/ 0 h 641295"/>
                <a:gd name="connsiteX1" fmla="*/ 1561514 w 1561514"/>
                <a:gd name="connsiteY1" fmla="*/ 641295 h 641295"/>
                <a:gd name="connsiteX2" fmla="*/ 1090247 w 1561514"/>
                <a:gd name="connsiteY2" fmla="*/ 641295 h 641295"/>
                <a:gd name="connsiteX3" fmla="*/ 1083959 w 1561514"/>
                <a:gd name="connsiteY3" fmla="*/ 578925 h 641295"/>
                <a:gd name="connsiteX4" fmla="*/ 780757 w 1561514"/>
                <a:gd name="connsiteY4" fmla="*/ 331808 h 641295"/>
                <a:gd name="connsiteX5" fmla="*/ 477555 w 1561514"/>
                <a:gd name="connsiteY5" fmla="*/ 578925 h 641295"/>
                <a:gd name="connsiteX6" fmla="*/ 471267 w 1561514"/>
                <a:gd name="connsiteY6" fmla="*/ 641295 h 641295"/>
                <a:gd name="connsiteX7" fmla="*/ 0 w 1561514"/>
                <a:gd name="connsiteY7" fmla="*/ 641295 h 641295"/>
                <a:gd name="connsiteX8" fmla="*/ 0 w 1561514"/>
                <a:gd name="connsiteY8" fmla="*/ 0 h 641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61514" h="641295">
                  <a:moveTo>
                    <a:pt x="1561514" y="0"/>
                  </a:moveTo>
                  <a:lnTo>
                    <a:pt x="1561514" y="641295"/>
                  </a:lnTo>
                  <a:lnTo>
                    <a:pt x="1090247" y="641295"/>
                  </a:lnTo>
                  <a:lnTo>
                    <a:pt x="1083959" y="578925"/>
                  </a:lnTo>
                  <a:cubicBezTo>
                    <a:pt x="1055100" y="437896"/>
                    <a:pt x="930318" y="331808"/>
                    <a:pt x="780757" y="331808"/>
                  </a:cubicBezTo>
                  <a:cubicBezTo>
                    <a:pt x="631196" y="331808"/>
                    <a:pt x="506413" y="437896"/>
                    <a:pt x="477555" y="578925"/>
                  </a:cubicBezTo>
                  <a:lnTo>
                    <a:pt x="471267" y="641295"/>
                  </a:lnTo>
                  <a:lnTo>
                    <a:pt x="0" y="6412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22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4" name="Group 61">
              <a:extLst>
                <a:ext uri="{FF2B5EF4-FFF2-40B4-BE49-F238E27FC236}">
                  <a16:creationId xmlns:a16="http://schemas.microsoft.com/office/drawing/2014/main" id="{34A22F80-88B5-42CC-B09D-C7930205BCCA}"/>
                </a:ext>
              </a:extLst>
            </p:cNvPr>
            <p:cNvGrpSpPr/>
            <p:nvPr/>
          </p:nvGrpSpPr>
          <p:grpSpPr>
            <a:xfrm>
              <a:off x="1543242" y="699188"/>
              <a:ext cx="3914382" cy="1561514"/>
              <a:chOff x="777702" y="1039430"/>
              <a:chExt cx="3914382" cy="1561514"/>
            </a:xfrm>
          </p:grpSpPr>
          <p:sp>
            <p:nvSpPr>
              <p:cNvPr id="95" name="Freeform: Shape 9">
                <a:extLst>
                  <a:ext uri="{FF2B5EF4-FFF2-40B4-BE49-F238E27FC236}">
                    <a16:creationId xmlns:a16="http://schemas.microsoft.com/office/drawing/2014/main" id="{8A9B883D-EF96-429C-A314-F138863FD1A4}"/>
                  </a:ext>
                </a:extLst>
              </p:cNvPr>
              <p:cNvSpPr/>
              <p:nvPr/>
            </p:nvSpPr>
            <p:spPr>
              <a:xfrm rot="16200000">
                <a:off x="1954136" y="-137004"/>
                <a:ext cx="1561514" cy="3914382"/>
              </a:xfrm>
              <a:custGeom>
                <a:avLst/>
                <a:gdLst>
                  <a:gd name="connsiteX0" fmla="*/ 1561514 w 1561514"/>
                  <a:gd name="connsiteY0" fmla="*/ 260258 h 3914382"/>
                  <a:gd name="connsiteX1" fmla="*/ 1561514 w 1561514"/>
                  <a:gd name="connsiteY1" fmla="*/ 3914382 h 3914382"/>
                  <a:gd name="connsiteX2" fmla="*/ 1090247 w 1561514"/>
                  <a:gd name="connsiteY2" fmla="*/ 3914382 h 3914382"/>
                  <a:gd name="connsiteX3" fmla="*/ 1083959 w 1561514"/>
                  <a:gd name="connsiteY3" fmla="*/ 3852012 h 3914382"/>
                  <a:gd name="connsiteX4" fmla="*/ 780757 w 1561514"/>
                  <a:gd name="connsiteY4" fmla="*/ 3604895 h 3914382"/>
                  <a:gd name="connsiteX5" fmla="*/ 477555 w 1561514"/>
                  <a:gd name="connsiteY5" fmla="*/ 3852012 h 3914382"/>
                  <a:gd name="connsiteX6" fmla="*/ 471267 w 1561514"/>
                  <a:gd name="connsiteY6" fmla="*/ 3914382 h 3914382"/>
                  <a:gd name="connsiteX7" fmla="*/ 0 w 1561514"/>
                  <a:gd name="connsiteY7" fmla="*/ 3914382 h 3914382"/>
                  <a:gd name="connsiteX8" fmla="*/ 0 w 1561514"/>
                  <a:gd name="connsiteY8" fmla="*/ 260258 h 3914382"/>
                  <a:gd name="connsiteX9" fmla="*/ 260258 w 1561514"/>
                  <a:gd name="connsiteY9" fmla="*/ 0 h 3914382"/>
                  <a:gd name="connsiteX10" fmla="*/ 1301256 w 1561514"/>
                  <a:gd name="connsiteY10" fmla="*/ 0 h 3914382"/>
                  <a:gd name="connsiteX11" fmla="*/ 1561514 w 1561514"/>
                  <a:gd name="connsiteY11" fmla="*/ 260258 h 39143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61514" h="3914382">
                    <a:moveTo>
                      <a:pt x="1561514" y="260258"/>
                    </a:moveTo>
                    <a:lnTo>
                      <a:pt x="1561514" y="3914382"/>
                    </a:lnTo>
                    <a:lnTo>
                      <a:pt x="1090247" y="3914382"/>
                    </a:lnTo>
                    <a:lnTo>
                      <a:pt x="1083959" y="3852012"/>
                    </a:lnTo>
                    <a:cubicBezTo>
                      <a:pt x="1055100" y="3710983"/>
                      <a:pt x="930318" y="3604895"/>
                      <a:pt x="780757" y="3604895"/>
                    </a:cubicBezTo>
                    <a:cubicBezTo>
                      <a:pt x="631196" y="3604895"/>
                      <a:pt x="506413" y="3710983"/>
                      <a:pt x="477555" y="3852012"/>
                    </a:cubicBezTo>
                    <a:lnTo>
                      <a:pt x="471267" y="3914382"/>
                    </a:lnTo>
                    <a:lnTo>
                      <a:pt x="0" y="3914382"/>
                    </a:lnTo>
                    <a:lnTo>
                      <a:pt x="0" y="260258"/>
                    </a:lnTo>
                    <a:cubicBezTo>
                      <a:pt x="0" y="116521"/>
                      <a:pt x="116521" y="0"/>
                      <a:pt x="260258" y="0"/>
                    </a:cubicBezTo>
                    <a:lnTo>
                      <a:pt x="1301256" y="0"/>
                    </a:lnTo>
                    <a:cubicBezTo>
                      <a:pt x="1444993" y="0"/>
                      <a:pt x="1561514" y="116521"/>
                      <a:pt x="1561514" y="26025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3A6E8"/>
                  </a:gs>
                  <a:gs pos="100000">
                    <a:srgbClr val="0066CC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Freeform: Shape 8">
                <a:extLst>
                  <a:ext uri="{FF2B5EF4-FFF2-40B4-BE49-F238E27FC236}">
                    <a16:creationId xmlns:a16="http://schemas.microsoft.com/office/drawing/2014/main" id="{C328BB9E-BA83-4487-A40C-3640C9EA6DB8}"/>
                  </a:ext>
                </a:extLst>
              </p:cNvPr>
              <p:cNvSpPr/>
              <p:nvPr/>
            </p:nvSpPr>
            <p:spPr>
              <a:xfrm rot="16200000">
                <a:off x="2224374" y="-16821"/>
                <a:ext cx="1261403" cy="3674013"/>
              </a:xfrm>
              <a:custGeom>
                <a:avLst/>
                <a:gdLst>
                  <a:gd name="connsiteX0" fmla="*/ 1261403 w 1261403"/>
                  <a:gd name="connsiteY0" fmla="*/ 210238 h 3674013"/>
                  <a:gd name="connsiteX1" fmla="*/ 1261403 w 1261403"/>
                  <a:gd name="connsiteY1" fmla="*/ 3674013 h 3674013"/>
                  <a:gd name="connsiteX2" fmla="*/ 940190 w 1261403"/>
                  <a:gd name="connsiteY2" fmla="*/ 3674013 h 3674013"/>
                  <a:gd name="connsiteX3" fmla="*/ 933902 w 1261403"/>
                  <a:gd name="connsiteY3" fmla="*/ 3611645 h 3674013"/>
                  <a:gd name="connsiteX4" fmla="*/ 630700 w 1261403"/>
                  <a:gd name="connsiteY4" fmla="*/ 3364528 h 3674013"/>
                  <a:gd name="connsiteX5" fmla="*/ 327498 w 1261403"/>
                  <a:gd name="connsiteY5" fmla="*/ 3611645 h 3674013"/>
                  <a:gd name="connsiteX6" fmla="*/ 321211 w 1261403"/>
                  <a:gd name="connsiteY6" fmla="*/ 3674013 h 3674013"/>
                  <a:gd name="connsiteX7" fmla="*/ 0 w 1261403"/>
                  <a:gd name="connsiteY7" fmla="*/ 3674013 h 3674013"/>
                  <a:gd name="connsiteX8" fmla="*/ 0 w 1261403"/>
                  <a:gd name="connsiteY8" fmla="*/ 210238 h 3674013"/>
                  <a:gd name="connsiteX9" fmla="*/ 210238 w 1261403"/>
                  <a:gd name="connsiteY9" fmla="*/ 0 h 3674013"/>
                  <a:gd name="connsiteX10" fmla="*/ 1051165 w 1261403"/>
                  <a:gd name="connsiteY10" fmla="*/ 0 h 3674013"/>
                  <a:gd name="connsiteX11" fmla="*/ 1261403 w 1261403"/>
                  <a:gd name="connsiteY11" fmla="*/ 210238 h 36740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61403" h="3674013">
                    <a:moveTo>
                      <a:pt x="1261403" y="210238"/>
                    </a:moveTo>
                    <a:lnTo>
                      <a:pt x="1261403" y="3674013"/>
                    </a:lnTo>
                    <a:lnTo>
                      <a:pt x="940190" y="3674013"/>
                    </a:lnTo>
                    <a:lnTo>
                      <a:pt x="933902" y="3611645"/>
                    </a:lnTo>
                    <a:cubicBezTo>
                      <a:pt x="905044" y="3470616"/>
                      <a:pt x="780261" y="3364528"/>
                      <a:pt x="630700" y="3364528"/>
                    </a:cubicBezTo>
                    <a:cubicBezTo>
                      <a:pt x="481139" y="3364528"/>
                      <a:pt x="356357" y="3470616"/>
                      <a:pt x="327498" y="3611645"/>
                    </a:cubicBezTo>
                    <a:lnTo>
                      <a:pt x="321211" y="3674013"/>
                    </a:lnTo>
                    <a:lnTo>
                      <a:pt x="0" y="3674013"/>
                    </a:lnTo>
                    <a:lnTo>
                      <a:pt x="0" y="210238"/>
                    </a:lnTo>
                    <a:cubicBezTo>
                      <a:pt x="0" y="94127"/>
                      <a:pt x="94127" y="0"/>
                      <a:pt x="210238" y="0"/>
                    </a:cubicBezTo>
                    <a:lnTo>
                      <a:pt x="1051165" y="0"/>
                    </a:lnTo>
                    <a:cubicBezTo>
                      <a:pt x="1167276" y="0"/>
                      <a:pt x="1261403" y="94127"/>
                      <a:pt x="1261403" y="210238"/>
                    </a:cubicBezTo>
                    <a:close/>
                  </a:path>
                </a:pathLst>
              </a:custGeom>
              <a:solidFill>
                <a:schemeClr val="bg1"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7" name="Left Bracket 12">
                <a:extLst>
                  <a:ext uri="{FF2B5EF4-FFF2-40B4-BE49-F238E27FC236}">
                    <a16:creationId xmlns:a16="http://schemas.microsoft.com/office/drawing/2014/main" id="{9A036B36-32C2-451B-BCB8-E0DF87143723}"/>
                  </a:ext>
                </a:extLst>
              </p:cNvPr>
              <p:cNvSpPr/>
              <p:nvPr/>
            </p:nvSpPr>
            <p:spPr>
              <a:xfrm>
                <a:off x="903184" y="1092183"/>
                <a:ext cx="3788898" cy="1434903"/>
              </a:xfrm>
              <a:custGeom>
                <a:avLst/>
                <a:gdLst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  <a:gd name="connsiteX4" fmla="*/ 3674013 w 3674013"/>
                  <a:gd name="connsiteY4" fmla="*/ 1434903 h 1434903"/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  <a:gd name="connsiteX4" fmla="*/ 3674013 w 3674013"/>
                  <a:gd name="connsiteY4" fmla="*/ 1434903 h 1434903"/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74013" h="1434903" stroke="0" extrusionOk="0">
                    <a:moveTo>
                      <a:pt x="3674013" y="1434903"/>
                    </a:moveTo>
                    <a:cubicBezTo>
                      <a:pt x="1644912" y="1434903"/>
                      <a:pt x="0" y="1416003"/>
                      <a:pt x="0" y="1392688"/>
                    </a:cubicBezTo>
                    <a:lnTo>
                      <a:pt x="0" y="42215"/>
                    </a:lnTo>
                    <a:cubicBezTo>
                      <a:pt x="0" y="18900"/>
                      <a:pt x="1644912" y="0"/>
                      <a:pt x="3674013" y="0"/>
                    </a:cubicBezTo>
                    <a:lnTo>
                      <a:pt x="3674013" y="1434903"/>
                    </a:lnTo>
                    <a:close/>
                  </a:path>
                  <a:path w="3674013" h="1434903" fill="none">
                    <a:moveTo>
                      <a:pt x="3674013" y="1434903"/>
                    </a:moveTo>
                    <a:cubicBezTo>
                      <a:pt x="1644912" y="1434903"/>
                      <a:pt x="0" y="1416003"/>
                      <a:pt x="0" y="1392688"/>
                    </a:cubicBezTo>
                    <a:lnTo>
                      <a:pt x="0" y="42215"/>
                    </a:lnTo>
                    <a:cubicBezTo>
                      <a:pt x="0" y="18900"/>
                      <a:pt x="1644912" y="0"/>
                      <a:pt x="3674013" y="0"/>
                    </a:cubicBezTo>
                  </a:path>
                </a:pathLst>
              </a:custGeom>
              <a:ln w="9525">
                <a:solidFill>
                  <a:schemeClr val="bg1">
                    <a:lumMod val="9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TextBox 36">
                <a:extLst>
                  <a:ext uri="{FF2B5EF4-FFF2-40B4-BE49-F238E27FC236}">
                    <a16:creationId xmlns:a16="http://schemas.microsoft.com/office/drawing/2014/main" id="{936A1819-B2E6-4463-837D-56D1EEC9E752}"/>
                  </a:ext>
                </a:extLst>
              </p:cNvPr>
              <p:cNvSpPr txBox="1"/>
              <p:nvPr/>
            </p:nvSpPr>
            <p:spPr>
              <a:xfrm>
                <a:off x="777702" y="1624924"/>
                <a:ext cx="3654544" cy="3905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8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ما معنى الإحسان ؟</a:t>
                </a:r>
                <a:endParaRPr lang="en-US" sz="28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16433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42" presetClass="path" presetSubtype="0" accel="50000" fill="hold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4.375E-6 -4.07407E-6 L 0.28033 0.00232 " pathEditMode="relative" rAng="0" ptsTypes="AA" p14:bounceEnd="50000">
                                          <p:cBhvr>
                                            <p:cTn id="16" dur="20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010" y="11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7" presetID="22" presetClass="entr" presetSubtype="8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9" dur="500"/>
                                            <p:tgtEl>
                                              <p:spTgt spid="8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4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42" presetClass="path" presetSubtype="0" accel="5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4.375E-6 -4.07407E-6 L 0.28033 0.00232 " pathEditMode="relative" rAng="0" ptsTypes="AA">
                                          <p:cBhvr>
                                            <p:cTn id="16" dur="20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010" y="11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7" presetID="22" presetClass="entr" presetSubtype="8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9" dur="500"/>
                                            <p:tgtEl>
                                              <p:spTgt spid="8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4" grpId="0" animBg="1"/>
        </p:bldLst>
      </p:timing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6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2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930933" y="2008525"/>
              <a:ext cx="1793831" cy="612917"/>
              <a:chOff x="3442572" y="5466316"/>
              <a:chExt cx="1793831" cy="612917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الثامن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442572" y="5759037"/>
                <a:ext cx="1793831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الإحسان </a:t>
                </a:r>
                <a:endParaRPr lang="ar-SY" b="1" dirty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7472781" y="163295"/>
            <a:ext cx="43299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3200" b="1" dirty="0">
                <a:latin typeface="Century Gothic" panose="020B0502020202020204" pitchFamily="34" charset="0"/>
              </a:rPr>
              <a:t>املأ الفراغات الآتية ؟</a:t>
            </a:r>
            <a:endParaRPr lang="ar-SY" sz="3600" b="1" dirty="0">
              <a:latin typeface="Century Gothic" panose="020B0502020202020204" pitchFamily="34" charset="0"/>
            </a:endParaRPr>
          </a:p>
        </p:txBody>
      </p:sp>
      <p:sp>
        <p:nvSpPr>
          <p:cNvPr id="52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6264501" y="1129955"/>
            <a:ext cx="3558657" cy="790004"/>
          </a:xfrm>
          <a:prstGeom prst="rect">
            <a:avLst/>
          </a:prstGeom>
          <a:solidFill>
            <a:srgbClr val="FFFF00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800" b="1" dirty="0">
                <a:solidFill>
                  <a:srgbClr val="0070C0"/>
                </a:solidFill>
              </a:rPr>
              <a:t>لا تخفى </a:t>
            </a:r>
            <a:r>
              <a:rPr lang="ar-SY" sz="2800" b="1" dirty="0">
                <a:solidFill>
                  <a:schemeClr val="tx1"/>
                </a:solidFill>
              </a:rPr>
              <a:t>– </a:t>
            </a:r>
            <a:r>
              <a:rPr lang="ar-SY" sz="2800" b="1" dirty="0">
                <a:solidFill>
                  <a:srgbClr val="0070C0"/>
                </a:solidFill>
              </a:rPr>
              <a:t>بسمعه </a:t>
            </a:r>
            <a:r>
              <a:rPr lang="ar-SY" sz="2800" b="1" dirty="0">
                <a:solidFill>
                  <a:schemeClr val="tx1"/>
                </a:solidFill>
              </a:rPr>
              <a:t>- </a:t>
            </a:r>
            <a:r>
              <a:rPr lang="ar-SY" sz="2800" b="1" dirty="0">
                <a:solidFill>
                  <a:srgbClr val="0070C0"/>
                </a:solidFill>
              </a:rPr>
              <a:t>يراه</a:t>
            </a:r>
          </a:p>
        </p:txBody>
      </p:sp>
      <p:sp>
        <p:nvSpPr>
          <p:cNvPr id="22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4281714" y="2461234"/>
            <a:ext cx="7521057" cy="790004"/>
          </a:xfrm>
          <a:prstGeom prst="rect">
            <a:avLst/>
          </a:prstGeom>
          <a:solidFill>
            <a:srgbClr val="FFFF00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أحسن عاصم في صلاته , لأنه يعلم أن الله </a:t>
            </a:r>
          </a:p>
        </p:txBody>
      </p:sp>
      <p:sp>
        <p:nvSpPr>
          <p:cNvPr id="25" name="مربع نص 24"/>
          <p:cNvSpPr txBox="1"/>
          <p:nvPr/>
        </p:nvSpPr>
        <p:spPr>
          <a:xfrm>
            <a:off x="6264501" y="2627283"/>
            <a:ext cx="1208281" cy="523220"/>
          </a:xfrm>
          <a:prstGeom prst="rect">
            <a:avLst/>
          </a:prstGeom>
          <a:solidFill>
            <a:srgbClr val="0070C0"/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Y" sz="2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يراه</a:t>
            </a:r>
          </a:p>
        </p:txBody>
      </p:sp>
      <p:sp>
        <p:nvSpPr>
          <p:cNvPr id="27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4281713" y="3791488"/>
            <a:ext cx="7509891" cy="790004"/>
          </a:xfrm>
          <a:prstGeom prst="rect">
            <a:avLst/>
          </a:prstGeom>
          <a:solidFill>
            <a:srgbClr val="FFFF00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800" b="1" dirty="0">
                <a:solidFill>
                  <a:schemeClr val="tx1"/>
                </a:solidFill>
              </a:rPr>
              <a:t>لا يكذب عمر في الحديث , لأنه يعلم أن الله </a:t>
            </a:r>
          </a:p>
        </p:txBody>
      </p:sp>
      <p:sp>
        <p:nvSpPr>
          <p:cNvPr id="28" name="مربع نص 27"/>
          <p:cNvSpPr txBox="1"/>
          <p:nvPr/>
        </p:nvSpPr>
        <p:spPr>
          <a:xfrm>
            <a:off x="5556819" y="3924880"/>
            <a:ext cx="1221237" cy="523220"/>
          </a:xfrm>
          <a:prstGeom prst="rect">
            <a:avLst/>
          </a:prstGeom>
          <a:solidFill>
            <a:srgbClr val="0070C0"/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Y" sz="2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يسمعه</a:t>
            </a:r>
          </a:p>
        </p:txBody>
      </p:sp>
      <p:sp>
        <p:nvSpPr>
          <p:cNvPr id="30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4281714" y="4959888"/>
            <a:ext cx="7509890" cy="790004"/>
          </a:xfrm>
          <a:prstGeom prst="rect">
            <a:avLst/>
          </a:prstGeom>
          <a:solidFill>
            <a:srgbClr val="FFFF00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800" b="1" dirty="0">
                <a:solidFill>
                  <a:schemeClr val="tx1"/>
                </a:solidFill>
              </a:rPr>
              <a:t>لا يسرق أحمد , لأنه يعلم أن الله                   عليه خافية </a:t>
            </a:r>
          </a:p>
        </p:txBody>
      </p:sp>
      <p:sp>
        <p:nvSpPr>
          <p:cNvPr id="31" name="مربع نص 30"/>
          <p:cNvSpPr txBox="1"/>
          <p:nvPr/>
        </p:nvSpPr>
        <p:spPr>
          <a:xfrm>
            <a:off x="6386286" y="5143519"/>
            <a:ext cx="1540550" cy="523220"/>
          </a:xfrm>
          <a:prstGeom prst="rect">
            <a:avLst/>
          </a:prstGeom>
          <a:solidFill>
            <a:srgbClr val="0070C0"/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Y" sz="2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لا يخفى </a:t>
            </a:r>
          </a:p>
        </p:txBody>
      </p:sp>
    </p:spTree>
    <p:extLst>
      <p:ext uri="{BB962C8B-B14F-4D97-AF65-F5344CB8AC3E}">
        <p14:creationId xmlns:p14="http://schemas.microsoft.com/office/powerpoint/2010/main" val="3573652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22" grpId="0" animBg="1"/>
      <p:bldP spid="25" grpId="0" animBg="1"/>
      <p:bldP spid="27" grpId="0" animBg="1"/>
      <p:bldP spid="28" grpId="0" animBg="1"/>
      <p:bldP spid="30" grpId="0" animBg="1"/>
      <p:bldP spid="3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 flipH="1">
            <a:off x="-4987587" y="2670931"/>
            <a:ext cx="7779829" cy="1265254"/>
            <a:chOff x="9198889" y="2670931"/>
            <a:chExt cx="7779829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2266492" y="3119515"/>
              <a:ext cx="222010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انتهى الدرس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51932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98 -1.48148E-6 L 1.23737 -0.00254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617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2492</TotalTime>
  <Words>153</Words>
  <Application>Microsoft Office PowerPoint</Application>
  <PresentationFormat>شاشة عريضة</PresentationFormat>
  <Paragraphs>44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Cooper Black</vt:lpstr>
      <vt:lpstr>Oswald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حاتم الناصر</cp:lastModifiedBy>
  <cp:revision>1297</cp:revision>
  <dcterms:created xsi:type="dcterms:W3CDTF">2020-10-10T04:32:51Z</dcterms:created>
  <dcterms:modified xsi:type="dcterms:W3CDTF">2021-02-02T12:02:38Z</dcterms:modified>
</cp:coreProperties>
</file>