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10" r:id="rId2"/>
    <p:sldId id="538" r:id="rId3"/>
    <p:sldId id="539" r:id="rId4"/>
    <p:sldId id="550" r:id="rId5"/>
    <p:sldId id="540" r:id="rId6"/>
    <p:sldId id="551" r:id="rId7"/>
    <p:sldId id="552" r:id="rId8"/>
    <p:sldId id="553" r:id="rId9"/>
    <p:sldId id="554" r:id="rId10"/>
    <p:sldId id="555" r:id="rId11"/>
    <p:sldId id="411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8" autoAdjust="0"/>
    <p:restoredTop sz="94970" autoAdjust="0"/>
  </p:normalViewPr>
  <p:slideViewPr>
    <p:cSldViewPr snapToGrid="0">
      <p:cViewPr>
        <p:scale>
          <a:sx n="66" d="100"/>
          <a:sy n="66" d="100"/>
        </p:scale>
        <p:origin x="444" y="-102"/>
      </p:cViewPr>
      <p:guideLst>
        <p:guide orient="horz" pos="1498"/>
        <p:guide pos="36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07/07/1442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>
            <a:off x="11233368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1080747" y="3154461"/>
              <a:ext cx="44352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سورة الفاتحة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سورة الفاتحة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5875482" y="1363161"/>
            <a:ext cx="2622717" cy="54364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 smtClean="0">
                <a:solidFill>
                  <a:schemeClr val="tx1"/>
                </a:solidFill>
              </a:rPr>
              <a:t>آمين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9201794" y="2450841"/>
            <a:ext cx="1060612" cy="4496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الكلمة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688922" y="2466667"/>
            <a:ext cx="1060609" cy="43387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معناها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962572" y="3421460"/>
            <a:ext cx="1814286" cy="81671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آمين</a:t>
            </a:r>
            <a:endParaRPr lang="ar-SY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141452" y="3421460"/>
            <a:ext cx="2155547" cy="81671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اللهم استجب و هي ليست من الفاتحة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3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سورة الفاتحة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1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395" y="1160799"/>
            <a:ext cx="4014091" cy="5356116"/>
          </a:xfrm>
          <a:prstGeom prst="rect">
            <a:avLst/>
          </a:prstGeom>
        </p:spPr>
      </p:pic>
      <p:sp>
        <p:nvSpPr>
          <p:cNvPr id="18" name="TextBox 47">
            <a:extLst>
              <a:ext uri="{FF2B5EF4-FFF2-40B4-BE49-F238E27FC236}">
                <a16:creationId xmlns:a16="http://schemas.microsoft.com/office/drawing/2014/main" xmlns="" id="{05869D3F-2203-4D1C-A97B-9AFE3BA08CEE}"/>
              </a:ext>
            </a:extLst>
          </p:cNvPr>
          <p:cNvSpPr txBox="1"/>
          <p:nvPr/>
        </p:nvSpPr>
        <p:spPr>
          <a:xfrm>
            <a:off x="3783607" y="163297"/>
            <a:ext cx="53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 smtClean="0">
                <a:solidFill>
                  <a:srgbClr val="D60093"/>
                </a:solidFill>
                <a:latin typeface="Century Gothic" panose="020B0502020202020204" pitchFamily="34" charset="0"/>
              </a:rPr>
              <a:t>سورة الفاتحة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4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سورة الفاتحة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569506" y="681305"/>
            <a:ext cx="5990171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chemeClr val="tx1"/>
                </a:solidFill>
              </a:rPr>
              <a:t>* - لماذا سُميت سورة الفاتحة بهذا الاسم ؟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541486" y="2185288"/>
            <a:ext cx="7613277" cy="71525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chemeClr val="tx1"/>
                </a:solidFill>
              </a:rPr>
              <a:t>لأنه تفتح بها القراءة في الصلاة أو لأنه يفتتح بها المصحف 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7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سورة الفاتحة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5409932" y="658738"/>
            <a:ext cx="3433163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chemeClr val="tx1"/>
                </a:solidFill>
              </a:rPr>
              <a:t>* - فضله سورة الفاتحة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54" y="2112234"/>
            <a:ext cx="7661718" cy="289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8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سورة الفاتحة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995686" y="658738"/>
            <a:ext cx="3774783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*- معنى الاستعاذة و البسملة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995685" y="1616006"/>
            <a:ext cx="3774783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أعوذ بالله من الشيطان الرجيم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709856" y="2785432"/>
            <a:ext cx="1060612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الكلمة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995685" y="2785432"/>
            <a:ext cx="1060609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معناها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199086" y="3699478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أعوذ </a:t>
            </a:r>
            <a:r>
              <a:rPr lang="ar-SY" sz="2400" b="1" dirty="0" smtClean="0">
                <a:solidFill>
                  <a:schemeClr val="tx1"/>
                </a:solidFill>
              </a:rPr>
              <a:t>بالله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802742" y="3699478"/>
            <a:ext cx="2979399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ألوذُ </a:t>
            </a:r>
            <a:r>
              <a:rPr lang="ar-SY" sz="2400" b="1" dirty="0" smtClean="0">
                <a:solidFill>
                  <a:schemeClr val="tx1"/>
                </a:solidFill>
              </a:rPr>
              <a:t>إلى الله و ألتجئُ به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199086" y="4737250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الشيطان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802742" y="4737250"/>
            <a:ext cx="2979400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 إبليس و جنوده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199086" y="5716964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الرجيم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209228" y="5716964"/>
            <a:ext cx="3572914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المرجوم المُبعد عن الله تعالى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4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سورة الفاتحة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995685" y="1616006"/>
            <a:ext cx="3774783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بسم الله الرحمن الرحيم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709856" y="2785432"/>
            <a:ext cx="1060612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الكلمة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995685" y="2785432"/>
            <a:ext cx="1060609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معناها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199086" y="3699478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بسم الله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802742" y="3699478"/>
            <a:ext cx="2979399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أبدأ قراءتي مستعيناً بالله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199086" y="4737250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الرَّحمن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209228" y="4737250"/>
            <a:ext cx="3572914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 ذو الرحمة الواسعة لجميع الخلق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199086" y="5716964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الرَّحيم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2685144" y="5716964"/>
            <a:ext cx="409699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ذو الرحمة الخاصة </a:t>
            </a:r>
            <a:r>
              <a:rPr lang="ar-SY" sz="2400" b="1" dirty="0">
                <a:solidFill>
                  <a:schemeClr val="tx1"/>
                </a:solidFill>
              </a:rPr>
              <a:t>بعباده </a:t>
            </a:r>
            <a:r>
              <a:rPr lang="ar-SY" sz="2400" b="1" dirty="0" smtClean="0">
                <a:solidFill>
                  <a:schemeClr val="tx1"/>
                </a:solidFill>
              </a:rPr>
              <a:t>المؤمنين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سورة الفاتحة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995686" y="235456"/>
            <a:ext cx="3774783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*- </a:t>
            </a:r>
            <a:r>
              <a:rPr lang="ar-SY" sz="2400" b="1" dirty="0" smtClean="0">
                <a:solidFill>
                  <a:schemeClr val="tx1"/>
                </a:solidFill>
              </a:rPr>
              <a:t>تفسير سورة الفاتحة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802742" y="1046677"/>
            <a:ext cx="6429829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الحمد لله رب العالمين* الرحمن الرحيم * مالك يوم الدين *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984945" y="1787935"/>
            <a:ext cx="1060612" cy="4496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الكلمة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995686" y="1765253"/>
            <a:ext cx="1060609" cy="4496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معناها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418287" y="2451690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الحمد لله 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062514" y="2492915"/>
            <a:ext cx="4731657" cy="72925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 الثناء على الله بما له من كمال الصفات و جزيل الإنعام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418287" y="3362476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 رب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062514" y="3396720"/>
            <a:ext cx="4731657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الرب هو المالك المدبر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418287" y="4279861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العالمين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062514" y="4145267"/>
            <a:ext cx="4905828" cy="7898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جمع عالم , وكل جنس من المخلوقات عالم , فيشمل جميع أجناس المخلوقات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418287" y="5166589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مالك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062514" y="5166589"/>
            <a:ext cx="4731657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مالك جميع المخلوقات و مدبرهم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476344" y="6041875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يوم الدين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062514" y="6041875"/>
            <a:ext cx="4731657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يوم الجزاء و الحساب و هو يوم القيامة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26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24" grpId="0" animBg="1"/>
      <p:bldP spid="25" grpId="0" animBg="1"/>
      <p:bldP spid="2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سورة الفاتحة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5596784" y="681527"/>
            <a:ext cx="3774783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* إياك نعبد و إياك نستعين *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903255" y="1992043"/>
            <a:ext cx="1060612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الكلمة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5214858" y="1992043"/>
            <a:ext cx="1060609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معناها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392485" y="3001848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إياك نعبد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889164" y="3001848"/>
            <a:ext cx="3595011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نعبدك وحدك و لا نعبد أحداً غيرك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392485" y="4039620"/>
            <a:ext cx="2505568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و إياك نستعين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2930397" y="4039620"/>
            <a:ext cx="5045143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نطلب العون منك وحدك و لا نطلبه من أحد غيرك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3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سورة الفاتحة</a:t>
                </a:r>
                <a:endParaRPr lang="ar-SY" sz="20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2187978" y="366065"/>
            <a:ext cx="9147880" cy="7185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* اهدنا الصراط المستقيم * صراط الذين أنعمت عليهم غير المغضوب عليهم و لا الضالين *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9442148" y="1338704"/>
            <a:ext cx="1060612" cy="4496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الكلمة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5075518" y="1365690"/>
            <a:ext cx="1060609" cy="4496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معناها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9237087" y="2118062"/>
            <a:ext cx="1884375" cy="4586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اهدنا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368800" y="2122527"/>
            <a:ext cx="2989943" cy="4935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أرشدنا و وفقنا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9024958" y="3181513"/>
            <a:ext cx="2505568" cy="58945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الصراط المستقيم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2930397" y="2916686"/>
            <a:ext cx="5232403" cy="81744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الطريق الواضح الذي لا عوج فيه و هو دين الإسلام الذي جاء به محمد صلى الله عليه و سلم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549595" y="4228306"/>
            <a:ext cx="3559840" cy="64849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صراط الذين أنعمت </a:t>
            </a:r>
            <a:r>
              <a:rPr lang="ar-SY" sz="2400" b="1" dirty="0" smtClean="0">
                <a:solidFill>
                  <a:schemeClr val="tx1"/>
                </a:solidFill>
              </a:rPr>
              <a:t>عليهم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010229" y="4039620"/>
            <a:ext cx="5152571" cy="83718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طريق الذين أنعمت عليهم بالهداية و هم النبيون و الصديقون و الشهداء و الصالحون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505593" y="5161795"/>
            <a:ext cx="3647845" cy="6260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غير </a:t>
            </a:r>
            <a:r>
              <a:rPr lang="ar-SY" sz="2400" b="1" dirty="0">
                <a:solidFill>
                  <a:schemeClr val="tx1"/>
                </a:solidFill>
              </a:rPr>
              <a:t>المغضوب عليهم و لا الضالين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2977475" y="5161796"/>
            <a:ext cx="5152571" cy="6749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الذين عرفوا الحق و تركوه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505593" y="6075154"/>
            <a:ext cx="3659006" cy="6749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و لا الضالين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2977474" y="6079766"/>
            <a:ext cx="5185325" cy="6749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chemeClr val="tx1"/>
                </a:solidFill>
              </a:rPr>
              <a:t>الذين فقدوا العلم فهم على جهل و ضلال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0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3664</TotalTime>
  <Words>334</Words>
  <Application>Microsoft Office PowerPoint</Application>
  <PresentationFormat>مخصص</PresentationFormat>
  <Paragraphs>100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2498</cp:revision>
  <dcterms:created xsi:type="dcterms:W3CDTF">2020-10-10T04:32:51Z</dcterms:created>
  <dcterms:modified xsi:type="dcterms:W3CDTF">2021-02-18T14:22:01Z</dcterms:modified>
</cp:coreProperties>
</file>