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76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25F"/>
    <a:srgbClr val="FFB520"/>
    <a:srgbClr val="F8BC45"/>
    <a:srgbClr val="F0C369"/>
    <a:srgbClr val="E8CA8E"/>
    <a:srgbClr val="E1D1B3"/>
    <a:srgbClr val="D8D8D8"/>
    <a:srgbClr val="C38F5D"/>
    <a:srgbClr val="E4C294"/>
    <a:srgbClr val="DA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C602A-2C10-486D-ACAD-031C89A7746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85C6FFA-3476-4CDE-962E-414171BCE9F1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b="1" dirty="0">
              <a:solidFill>
                <a:schemeClr val="bg1"/>
              </a:solidFill>
            </a:rPr>
            <a:t>لزوم الجماعة و ذم الفرقة</a:t>
          </a:r>
          <a:endParaRPr lang="ar-SA" dirty="0">
            <a:solidFill>
              <a:schemeClr val="bg1"/>
            </a:solidFill>
          </a:endParaRPr>
        </a:p>
      </dgm:t>
    </dgm:pt>
    <dgm:pt modelId="{17066E41-845B-4291-970F-1E0FB23CBA37}" type="par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192E9400-F595-44B1-AF90-588E7419FCD4}" type="sib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9216D447-BA8E-4A7B-B668-E1350986947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التحذير من الجماعات المنحرفة</a:t>
          </a:r>
          <a:endParaRPr lang="ar-SA" dirty="0"/>
        </a:p>
      </dgm:t>
    </dgm:pt>
    <dgm:pt modelId="{A6F4BEE3-AEFA-481B-98D1-69113BE1FAC7}" type="parTrans" cxnId="{31C5CF83-4789-4BEC-A329-40407EC59A87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8AD95E6-665C-4856-A772-CFF235035FF4}" type="sibTrans" cxnId="{31C5CF83-4789-4BEC-A329-40407EC59A87}">
      <dgm:prSet/>
      <dgm:spPr/>
      <dgm:t>
        <a:bodyPr/>
        <a:lstStyle/>
        <a:p>
          <a:pPr rtl="1"/>
          <a:endParaRPr lang="ar-SA"/>
        </a:p>
      </dgm:t>
    </dgm:pt>
    <dgm:pt modelId="{F357CCE4-5D90-487F-9D29-64CD56271D5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وجوب طاعة ولي الأمر</a:t>
          </a:r>
          <a:endParaRPr lang="ar-SA" dirty="0"/>
        </a:p>
      </dgm:t>
    </dgm:pt>
    <dgm:pt modelId="{A8EA48C8-AB15-43EA-8AF7-BC53691CBB75}" type="parTrans" cxnId="{D5794843-969D-49DA-8C22-22986A700991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C818568-A530-4917-AE8E-426B8A24317F}" type="sibTrans" cxnId="{D5794843-969D-49DA-8C22-22986A700991}">
      <dgm:prSet/>
      <dgm:spPr/>
      <dgm:t>
        <a:bodyPr/>
        <a:lstStyle/>
        <a:p>
          <a:pPr rtl="1"/>
          <a:endParaRPr lang="ar-SA"/>
        </a:p>
      </dgm:t>
    </dgm:pt>
    <dgm:pt modelId="{2230BCF9-299F-4DB7-B629-0AA23E6B2DAF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لزوم الجماعة و نبذ الفرقة</a:t>
          </a:r>
          <a:endParaRPr lang="ar-SA" dirty="0"/>
        </a:p>
      </dgm:t>
    </dgm:pt>
    <dgm:pt modelId="{9C19DEB1-7998-4C7A-A624-54E9D181C120}" type="parTrans" cxnId="{1B4BC75B-486F-40F2-9C12-FFA23DAAC1EC}">
      <dgm:prSet/>
      <dgm:spPr/>
      <dgm:t>
        <a:bodyPr/>
        <a:lstStyle/>
        <a:p>
          <a:pPr rtl="1"/>
          <a:endParaRPr lang="ar-SA"/>
        </a:p>
      </dgm:t>
    </dgm:pt>
    <dgm:pt modelId="{17C7D20A-2C10-4E25-B80C-91776BF64683}" type="sibTrans" cxnId="{1B4BC75B-486F-40F2-9C12-FFA23DAAC1EC}">
      <dgm:prSet/>
      <dgm:spPr/>
      <dgm:t>
        <a:bodyPr/>
        <a:lstStyle/>
        <a:p>
          <a:pPr rtl="1"/>
          <a:endParaRPr lang="ar-SA"/>
        </a:p>
      </dgm:t>
    </dgm:pt>
    <dgm:pt modelId="{F3725521-367C-4732-B53A-2A490A28DAAC}" type="pres">
      <dgm:prSet presAssocID="{D72C602A-2C10-486D-ACAD-031C89A774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EF636-1B84-48A7-AD1B-2B8D74B52DF4}" type="pres">
      <dgm:prSet presAssocID="{285C6FFA-3476-4CDE-962E-414171BCE9F1}" presName="hierRoot1" presStyleCnt="0">
        <dgm:presLayoutVars>
          <dgm:hierBranch val="init"/>
        </dgm:presLayoutVars>
      </dgm:prSet>
      <dgm:spPr/>
    </dgm:pt>
    <dgm:pt modelId="{4C24A0C1-BE91-43DD-8E3C-A3F3EFD3709F}" type="pres">
      <dgm:prSet presAssocID="{285C6FFA-3476-4CDE-962E-414171BCE9F1}" presName="rootComposite1" presStyleCnt="0"/>
      <dgm:spPr/>
    </dgm:pt>
    <dgm:pt modelId="{D905F3B6-0C1B-4AFA-92C1-4106E8248C60}" type="pres">
      <dgm:prSet presAssocID="{285C6FFA-3476-4CDE-962E-414171BCE9F1}" presName="rootText1" presStyleLbl="node0" presStyleIdx="0" presStyleCnt="1">
        <dgm:presLayoutVars>
          <dgm:chPref val="3"/>
        </dgm:presLayoutVars>
      </dgm:prSet>
      <dgm:spPr/>
    </dgm:pt>
    <dgm:pt modelId="{2B7CEDBD-E2EF-438D-A0B4-27AEF48296EC}" type="pres">
      <dgm:prSet presAssocID="{285C6FFA-3476-4CDE-962E-414171BCE9F1}" presName="rootConnector1" presStyleLbl="node1" presStyleIdx="0" presStyleCnt="0"/>
      <dgm:spPr/>
    </dgm:pt>
    <dgm:pt modelId="{F8736443-22EB-4FCA-8B05-B7E16C4FBF11}" type="pres">
      <dgm:prSet presAssocID="{285C6FFA-3476-4CDE-962E-414171BCE9F1}" presName="hierChild2" presStyleCnt="0"/>
      <dgm:spPr/>
    </dgm:pt>
    <dgm:pt modelId="{F34E1BE4-4C3F-42A6-8B62-963654FEDDBD}" type="pres">
      <dgm:prSet presAssocID="{9C19DEB1-7998-4C7A-A624-54E9D181C120}" presName="Name64" presStyleLbl="parChTrans1D2" presStyleIdx="0" presStyleCnt="3"/>
      <dgm:spPr/>
    </dgm:pt>
    <dgm:pt modelId="{D1E40E78-EAB3-439D-8F5B-8266FFC10860}" type="pres">
      <dgm:prSet presAssocID="{2230BCF9-299F-4DB7-B629-0AA23E6B2DAF}" presName="hierRoot2" presStyleCnt="0">
        <dgm:presLayoutVars>
          <dgm:hierBranch val="init"/>
        </dgm:presLayoutVars>
      </dgm:prSet>
      <dgm:spPr/>
    </dgm:pt>
    <dgm:pt modelId="{1FC1E439-17BB-4EDF-ADB9-C08EE85321C6}" type="pres">
      <dgm:prSet presAssocID="{2230BCF9-299F-4DB7-B629-0AA23E6B2DAF}" presName="rootComposite" presStyleCnt="0"/>
      <dgm:spPr/>
    </dgm:pt>
    <dgm:pt modelId="{3AEFAD55-DD47-4A3F-852B-F5BCC739451D}" type="pres">
      <dgm:prSet presAssocID="{2230BCF9-299F-4DB7-B629-0AA23E6B2DAF}" presName="rootText" presStyleLbl="node2" presStyleIdx="0" presStyleCnt="3">
        <dgm:presLayoutVars>
          <dgm:chPref val="3"/>
        </dgm:presLayoutVars>
      </dgm:prSet>
      <dgm:spPr/>
    </dgm:pt>
    <dgm:pt modelId="{CF19D651-B424-450E-AF17-C082A235C519}" type="pres">
      <dgm:prSet presAssocID="{2230BCF9-299F-4DB7-B629-0AA23E6B2DAF}" presName="rootConnector" presStyleLbl="node2" presStyleIdx="0" presStyleCnt="3"/>
      <dgm:spPr/>
    </dgm:pt>
    <dgm:pt modelId="{C7930B3D-8720-4F52-B560-1E6010CD0283}" type="pres">
      <dgm:prSet presAssocID="{2230BCF9-299F-4DB7-B629-0AA23E6B2DAF}" presName="hierChild4" presStyleCnt="0"/>
      <dgm:spPr/>
    </dgm:pt>
    <dgm:pt modelId="{F5D8BCB8-2CD4-4742-ABE2-2EE9EDC21C94}" type="pres">
      <dgm:prSet presAssocID="{2230BCF9-299F-4DB7-B629-0AA23E6B2DAF}" presName="hierChild5" presStyleCnt="0"/>
      <dgm:spPr/>
    </dgm:pt>
    <dgm:pt modelId="{1F5C2233-00C7-4B42-A3EB-B4807020280B}" type="pres">
      <dgm:prSet presAssocID="{A8EA48C8-AB15-43EA-8AF7-BC53691CBB75}" presName="Name64" presStyleLbl="parChTrans1D2" presStyleIdx="1" presStyleCnt="3"/>
      <dgm:spPr/>
    </dgm:pt>
    <dgm:pt modelId="{887CC06D-98E2-4B0C-B92D-A27B9A9746F1}" type="pres">
      <dgm:prSet presAssocID="{F357CCE4-5D90-487F-9D29-64CD56271D5D}" presName="hierRoot2" presStyleCnt="0">
        <dgm:presLayoutVars>
          <dgm:hierBranch val="init"/>
        </dgm:presLayoutVars>
      </dgm:prSet>
      <dgm:spPr/>
    </dgm:pt>
    <dgm:pt modelId="{81CA677E-F8B8-4184-9FE7-BE772EBB36A8}" type="pres">
      <dgm:prSet presAssocID="{F357CCE4-5D90-487F-9D29-64CD56271D5D}" presName="rootComposite" presStyleCnt="0"/>
      <dgm:spPr/>
    </dgm:pt>
    <dgm:pt modelId="{2099CE6E-9693-4B6B-A3C2-F570890F6CFD}" type="pres">
      <dgm:prSet presAssocID="{F357CCE4-5D90-487F-9D29-64CD56271D5D}" presName="rootText" presStyleLbl="node2" presStyleIdx="1" presStyleCnt="3">
        <dgm:presLayoutVars>
          <dgm:chPref val="3"/>
        </dgm:presLayoutVars>
      </dgm:prSet>
      <dgm:spPr/>
    </dgm:pt>
    <dgm:pt modelId="{B3463FBF-4473-4F6A-9837-977C29F98714}" type="pres">
      <dgm:prSet presAssocID="{F357CCE4-5D90-487F-9D29-64CD56271D5D}" presName="rootConnector" presStyleLbl="node2" presStyleIdx="1" presStyleCnt="3"/>
      <dgm:spPr/>
    </dgm:pt>
    <dgm:pt modelId="{E653C5F3-2F32-4814-9D49-EF1210128F1A}" type="pres">
      <dgm:prSet presAssocID="{F357CCE4-5D90-487F-9D29-64CD56271D5D}" presName="hierChild4" presStyleCnt="0"/>
      <dgm:spPr/>
    </dgm:pt>
    <dgm:pt modelId="{DEFF309D-F6B2-4250-8C1C-1CB9DD383A73}" type="pres">
      <dgm:prSet presAssocID="{F357CCE4-5D90-487F-9D29-64CD56271D5D}" presName="hierChild5" presStyleCnt="0"/>
      <dgm:spPr/>
    </dgm:pt>
    <dgm:pt modelId="{FB161EF7-2FC3-4AE6-B188-0A50CFD22C23}" type="pres">
      <dgm:prSet presAssocID="{A6F4BEE3-AEFA-481B-98D1-69113BE1FAC7}" presName="Name64" presStyleLbl="parChTrans1D2" presStyleIdx="2" presStyleCnt="3"/>
      <dgm:spPr/>
    </dgm:pt>
    <dgm:pt modelId="{3A32D836-B753-40E7-A00F-772830373810}" type="pres">
      <dgm:prSet presAssocID="{9216D447-BA8E-4A7B-B668-E1350986947D}" presName="hierRoot2" presStyleCnt="0">
        <dgm:presLayoutVars>
          <dgm:hierBranch val="init"/>
        </dgm:presLayoutVars>
      </dgm:prSet>
      <dgm:spPr/>
    </dgm:pt>
    <dgm:pt modelId="{0E94B0C0-7778-44B9-BE54-67822BC490CA}" type="pres">
      <dgm:prSet presAssocID="{9216D447-BA8E-4A7B-B668-E1350986947D}" presName="rootComposite" presStyleCnt="0"/>
      <dgm:spPr/>
    </dgm:pt>
    <dgm:pt modelId="{5515A784-2FC8-4AAF-AF3E-6C51763515E7}" type="pres">
      <dgm:prSet presAssocID="{9216D447-BA8E-4A7B-B668-E1350986947D}" presName="rootText" presStyleLbl="node2" presStyleIdx="2" presStyleCnt="3">
        <dgm:presLayoutVars>
          <dgm:chPref val="3"/>
        </dgm:presLayoutVars>
      </dgm:prSet>
      <dgm:spPr/>
    </dgm:pt>
    <dgm:pt modelId="{5C162B06-45FA-4AEA-BD42-ED92EBD58E39}" type="pres">
      <dgm:prSet presAssocID="{9216D447-BA8E-4A7B-B668-E1350986947D}" presName="rootConnector" presStyleLbl="node2" presStyleIdx="2" presStyleCnt="3"/>
      <dgm:spPr/>
    </dgm:pt>
    <dgm:pt modelId="{44EE34AB-A7EC-4B34-8F0F-ECEAB20A276E}" type="pres">
      <dgm:prSet presAssocID="{9216D447-BA8E-4A7B-B668-E1350986947D}" presName="hierChild4" presStyleCnt="0"/>
      <dgm:spPr/>
    </dgm:pt>
    <dgm:pt modelId="{98B042BE-274A-4E30-AED8-B84AD1B707DB}" type="pres">
      <dgm:prSet presAssocID="{9216D447-BA8E-4A7B-B668-E1350986947D}" presName="hierChild5" presStyleCnt="0"/>
      <dgm:spPr/>
    </dgm:pt>
    <dgm:pt modelId="{55E5E8C4-7C06-424D-AF26-2EFB498C2845}" type="pres">
      <dgm:prSet presAssocID="{285C6FFA-3476-4CDE-962E-414171BCE9F1}" presName="hierChild3" presStyleCnt="0"/>
      <dgm:spPr/>
    </dgm:pt>
  </dgm:ptLst>
  <dgm:cxnLst>
    <dgm:cxn modelId="{53913915-1F65-4581-8828-60355B71C756}" type="presOf" srcId="{2230BCF9-299F-4DB7-B629-0AA23E6B2DAF}" destId="{3AEFAD55-DD47-4A3F-852B-F5BCC739451D}" srcOrd="0" destOrd="0" presId="urn:microsoft.com/office/officeart/2009/3/layout/HorizontalOrganizationChart"/>
    <dgm:cxn modelId="{233B4F1E-E200-4198-9904-D41ACE9A7BE0}" type="presOf" srcId="{F357CCE4-5D90-487F-9D29-64CD56271D5D}" destId="{B3463FBF-4473-4F6A-9837-977C29F98714}" srcOrd="1" destOrd="0" presId="urn:microsoft.com/office/officeart/2009/3/layout/HorizontalOrganizationChart"/>
    <dgm:cxn modelId="{A6B1BD21-A67E-4FD0-87F6-11E0E384C751}" type="presOf" srcId="{A8EA48C8-AB15-43EA-8AF7-BC53691CBB75}" destId="{1F5C2233-00C7-4B42-A3EB-B4807020280B}" srcOrd="0" destOrd="0" presId="urn:microsoft.com/office/officeart/2009/3/layout/HorizontalOrganizationChart"/>
    <dgm:cxn modelId="{8BFC3034-4D85-4A8C-9FB2-4F61C44ACC3E}" type="presOf" srcId="{2230BCF9-299F-4DB7-B629-0AA23E6B2DAF}" destId="{CF19D651-B424-450E-AF17-C082A235C519}" srcOrd="1" destOrd="0" presId="urn:microsoft.com/office/officeart/2009/3/layout/HorizontalOrganizationChart"/>
    <dgm:cxn modelId="{1B4BC75B-486F-40F2-9C12-FFA23DAAC1EC}" srcId="{285C6FFA-3476-4CDE-962E-414171BCE9F1}" destId="{2230BCF9-299F-4DB7-B629-0AA23E6B2DAF}" srcOrd="0" destOrd="0" parTransId="{9C19DEB1-7998-4C7A-A624-54E9D181C120}" sibTransId="{17C7D20A-2C10-4E25-B80C-91776BF64683}"/>
    <dgm:cxn modelId="{D5794843-969D-49DA-8C22-22986A700991}" srcId="{285C6FFA-3476-4CDE-962E-414171BCE9F1}" destId="{F357CCE4-5D90-487F-9D29-64CD56271D5D}" srcOrd="1" destOrd="0" parTransId="{A8EA48C8-AB15-43EA-8AF7-BC53691CBB75}" sibTransId="{FC818568-A530-4917-AE8E-426B8A24317F}"/>
    <dgm:cxn modelId="{CF700D6A-4FEE-43B4-885F-860A4C65C01B}" srcId="{D72C602A-2C10-486D-ACAD-031C89A77463}" destId="{285C6FFA-3476-4CDE-962E-414171BCE9F1}" srcOrd="0" destOrd="0" parTransId="{17066E41-845B-4291-970F-1E0FB23CBA37}" sibTransId="{192E9400-F595-44B1-AF90-588E7419FCD4}"/>
    <dgm:cxn modelId="{A1B8927E-BB3B-4AF7-B0F0-3CC03665180A}" type="presOf" srcId="{9C19DEB1-7998-4C7A-A624-54E9D181C120}" destId="{F34E1BE4-4C3F-42A6-8B62-963654FEDDBD}" srcOrd="0" destOrd="0" presId="urn:microsoft.com/office/officeart/2009/3/layout/HorizontalOrganizationChart"/>
    <dgm:cxn modelId="{31C5CF83-4789-4BEC-A329-40407EC59A87}" srcId="{285C6FFA-3476-4CDE-962E-414171BCE9F1}" destId="{9216D447-BA8E-4A7B-B668-E1350986947D}" srcOrd="2" destOrd="0" parTransId="{A6F4BEE3-AEFA-481B-98D1-69113BE1FAC7}" sibTransId="{C8AD95E6-665C-4856-A772-CFF235035FF4}"/>
    <dgm:cxn modelId="{70369892-0FA4-4034-BEB3-9046292EB0EC}" type="presOf" srcId="{D72C602A-2C10-486D-ACAD-031C89A77463}" destId="{F3725521-367C-4732-B53A-2A490A28DAAC}" srcOrd="0" destOrd="0" presId="urn:microsoft.com/office/officeart/2009/3/layout/HorizontalOrganizationChart"/>
    <dgm:cxn modelId="{F38B9DA7-FCC8-4293-83FD-711961C61B99}" type="presOf" srcId="{285C6FFA-3476-4CDE-962E-414171BCE9F1}" destId="{D905F3B6-0C1B-4AFA-92C1-4106E8248C60}" srcOrd="0" destOrd="0" presId="urn:microsoft.com/office/officeart/2009/3/layout/HorizontalOrganizationChart"/>
    <dgm:cxn modelId="{2A7369C8-F3B9-47E9-805F-19EEB551A0C0}" type="presOf" srcId="{9216D447-BA8E-4A7B-B668-E1350986947D}" destId="{5C162B06-45FA-4AEA-BD42-ED92EBD58E39}" srcOrd="1" destOrd="0" presId="urn:microsoft.com/office/officeart/2009/3/layout/HorizontalOrganizationChart"/>
    <dgm:cxn modelId="{5994B6C9-CD55-47C9-97E2-6071C08BA553}" type="presOf" srcId="{A6F4BEE3-AEFA-481B-98D1-69113BE1FAC7}" destId="{FB161EF7-2FC3-4AE6-B188-0A50CFD22C23}" srcOrd="0" destOrd="0" presId="urn:microsoft.com/office/officeart/2009/3/layout/HorizontalOrganizationChart"/>
    <dgm:cxn modelId="{22349CCE-F3B1-47BD-B98A-1176EE589CE8}" type="presOf" srcId="{9216D447-BA8E-4A7B-B668-E1350986947D}" destId="{5515A784-2FC8-4AAF-AF3E-6C51763515E7}" srcOrd="0" destOrd="0" presId="urn:microsoft.com/office/officeart/2009/3/layout/HorizontalOrganizationChart"/>
    <dgm:cxn modelId="{D0475DD4-0CBA-4ACB-9AA6-1EB17D2079E4}" type="presOf" srcId="{F357CCE4-5D90-487F-9D29-64CD56271D5D}" destId="{2099CE6E-9693-4B6B-A3C2-F570890F6CFD}" srcOrd="0" destOrd="0" presId="urn:microsoft.com/office/officeart/2009/3/layout/HorizontalOrganizationChart"/>
    <dgm:cxn modelId="{204959EF-047D-46D6-9848-6DBE3B88D27E}" type="presOf" srcId="{285C6FFA-3476-4CDE-962E-414171BCE9F1}" destId="{2B7CEDBD-E2EF-438D-A0B4-27AEF48296EC}" srcOrd="1" destOrd="0" presId="urn:microsoft.com/office/officeart/2009/3/layout/HorizontalOrganizationChart"/>
    <dgm:cxn modelId="{2E77F979-BD0C-4B4A-9C96-8C58C5B13CEC}" type="presParOf" srcId="{F3725521-367C-4732-B53A-2A490A28DAAC}" destId="{D25EF636-1B84-48A7-AD1B-2B8D74B52DF4}" srcOrd="0" destOrd="0" presId="urn:microsoft.com/office/officeart/2009/3/layout/HorizontalOrganizationChart"/>
    <dgm:cxn modelId="{8B7B611A-5DBB-41BF-B5C4-A49534DFB7EB}" type="presParOf" srcId="{D25EF636-1B84-48A7-AD1B-2B8D74B52DF4}" destId="{4C24A0C1-BE91-43DD-8E3C-A3F3EFD3709F}" srcOrd="0" destOrd="0" presId="urn:microsoft.com/office/officeart/2009/3/layout/HorizontalOrganizationChart"/>
    <dgm:cxn modelId="{2E217D07-C260-482B-9B05-397B3275919F}" type="presParOf" srcId="{4C24A0C1-BE91-43DD-8E3C-A3F3EFD3709F}" destId="{D905F3B6-0C1B-4AFA-92C1-4106E8248C60}" srcOrd="0" destOrd="0" presId="urn:microsoft.com/office/officeart/2009/3/layout/HorizontalOrganizationChart"/>
    <dgm:cxn modelId="{3FA1E300-22D3-4F93-9A41-0C669BA9B629}" type="presParOf" srcId="{4C24A0C1-BE91-43DD-8E3C-A3F3EFD3709F}" destId="{2B7CEDBD-E2EF-438D-A0B4-27AEF48296EC}" srcOrd="1" destOrd="0" presId="urn:microsoft.com/office/officeart/2009/3/layout/HorizontalOrganizationChart"/>
    <dgm:cxn modelId="{462F0FBD-5954-4DD2-B05B-DD6C201ADDC6}" type="presParOf" srcId="{D25EF636-1B84-48A7-AD1B-2B8D74B52DF4}" destId="{F8736443-22EB-4FCA-8B05-B7E16C4FBF11}" srcOrd="1" destOrd="0" presId="urn:microsoft.com/office/officeart/2009/3/layout/HorizontalOrganizationChart"/>
    <dgm:cxn modelId="{EB6949B6-850F-402B-ADBA-5E335F135091}" type="presParOf" srcId="{F8736443-22EB-4FCA-8B05-B7E16C4FBF11}" destId="{F34E1BE4-4C3F-42A6-8B62-963654FEDDBD}" srcOrd="0" destOrd="0" presId="urn:microsoft.com/office/officeart/2009/3/layout/HorizontalOrganizationChart"/>
    <dgm:cxn modelId="{587AAFCE-F489-4768-8B41-4B17DF106EE9}" type="presParOf" srcId="{F8736443-22EB-4FCA-8B05-B7E16C4FBF11}" destId="{D1E40E78-EAB3-439D-8F5B-8266FFC10860}" srcOrd="1" destOrd="0" presId="urn:microsoft.com/office/officeart/2009/3/layout/HorizontalOrganizationChart"/>
    <dgm:cxn modelId="{8EE2A31E-6A0A-4500-A08B-346C5A3CB76E}" type="presParOf" srcId="{D1E40E78-EAB3-439D-8F5B-8266FFC10860}" destId="{1FC1E439-17BB-4EDF-ADB9-C08EE85321C6}" srcOrd="0" destOrd="0" presId="urn:microsoft.com/office/officeart/2009/3/layout/HorizontalOrganizationChart"/>
    <dgm:cxn modelId="{4061519A-8814-46E8-8ED6-2433A73FA9A4}" type="presParOf" srcId="{1FC1E439-17BB-4EDF-ADB9-C08EE85321C6}" destId="{3AEFAD55-DD47-4A3F-852B-F5BCC739451D}" srcOrd="0" destOrd="0" presId="urn:microsoft.com/office/officeart/2009/3/layout/HorizontalOrganizationChart"/>
    <dgm:cxn modelId="{51A9083C-35A3-48FA-8CEB-99A13430C0AE}" type="presParOf" srcId="{1FC1E439-17BB-4EDF-ADB9-C08EE85321C6}" destId="{CF19D651-B424-450E-AF17-C082A235C519}" srcOrd="1" destOrd="0" presId="urn:microsoft.com/office/officeart/2009/3/layout/HorizontalOrganizationChart"/>
    <dgm:cxn modelId="{622E16C1-A6CE-4F6B-BF4E-B204C71DF5A7}" type="presParOf" srcId="{D1E40E78-EAB3-439D-8F5B-8266FFC10860}" destId="{C7930B3D-8720-4F52-B560-1E6010CD0283}" srcOrd="1" destOrd="0" presId="urn:microsoft.com/office/officeart/2009/3/layout/HorizontalOrganizationChart"/>
    <dgm:cxn modelId="{F99F1B9F-DC13-437F-8CE6-6CEAA7D61A18}" type="presParOf" srcId="{D1E40E78-EAB3-439D-8F5B-8266FFC10860}" destId="{F5D8BCB8-2CD4-4742-ABE2-2EE9EDC21C94}" srcOrd="2" destOrd="0" presId="urn:microsoft.com/office/officeart/2009/3/layout/HorizontalOrganizationChart"/>
    <dgm:cxn modelId="{04C6442C-7FDC-4BD0-BC73-0683B4CE65E4}" type="presParOf" srcId="{F8736443-22EB-4FCA-8B05-B7E16C4FBF11}" destId="{1F5C2233-00C7-4B42-A3EB-B4807020280B}" srcOrd="2" destOrd="0" presId="urn:microsoft.com/office/officeart/2009/3/layout/HorizontalOrganizationChart"/>
    <dgm:cxn modelId="{36CB97AD-F31C-456F-BDDB-D1ED84085784}" type="presParOf" srcId="{F8736443-22EB-4FCA-8B05-B7E16C4FBF11}" destId="{887CC06D-98E2-4B0C-B92D-A27B9A9746F1}" srcOrd="3" destOrd="0" presId="urn:microsoft.com/office/officeart/2009/3/layout/HorizontalOrganizationChart"/>
    <dgm:cxn modelId="{6CB9F071-6BD3-43F3-BA0F-1D4EC89354E4}" type="presParOf" srcId="{887CC06D-98E2-4B0C-B92D-A27B9A9746F1}" destId="{81CA677E-F8B8-4184-9FE7-BE772EBB36A8}" srcOrd="0" destOrd="0" presId="urn:microsoft.com/office/officeart/2009/3/layout/HorizontalOrganizationChart"/>
    <dgm:cxn modelId="{3154D8F0-EEB5-4903-A054-451E10C1ACD8}" type="presParOf" srcId="{81CA677E-F8B8-4184-9FE7-BE772EBB36A8}" destId="{2099CE6E-9693-4B6B-A3C2-F570890F6CFD}" srcOrd="0" destOrd="0" presId="urn:microsoft.com/office/officeart/2009/3/layout/HorizontalOrganizationChart"/>
    <dgm:cxn modelId="{4835FDDF-183E-4232-A60A-20E429F182DC}" type="presParOf" srcId="{81CA677E-F8B8-4184-9FE7-BE772EBB36A8}" destId="{B3463FBF-4473-4F6A-9837-977C29F98714}" srcOrd="1" destOrd="0" presId="urn:microsoft.com/office/officeart/2009/3/layout/HorizontalOrganizationChart"/>
    <dgm:cxn modelId="{9E9A4098-A32F-4818-9991-9FB41F153E48}" type="presParOf" srcId="{887CC06D-98E2-4B0C-B92D-A27B9A9746F1}" destId="{E653C5F3-2F32-4814-9D49-EF1210128F1A}" srcOrd="1" destOrd="0" presId="urn:microsoft.com/office/officeart/2009/3/layout/HorizontalOrganizationChart"/>
    <dgm:cxn modelId="{CCF5BF77-5D0C-442C-949A-EF7CB7195176}" type="presParOf" srcId="{887CC06D-98E2-4B0C-B92D-A27B9A9746F1}" destId="{DEFF309D-F6B2-4250-8C1C-1CB9DD383A73}" srcOrd="2" destOrd="0" presId="urn:microsoft.com/office/officeart/2009/3/layout/HorizontalOrganizationChart"/>
    <dgm:cxn modelId="{5FAFCCD6-0297-47C9-8141-2A8189EE2344}" type="presParOf" srcId="{F8736443-22EB-4FCA-8B05-B7E16C4FBF11}" destId="{FB161EF7-2FC3-4AE6-B188-0A50CFD22C23}" srcOrd="4" destOrd="0" presId="urn:microsoft.com/office/officeart/2009/3/layout/HorizontalOrganizationChart"/>
    <dgm:cxn modelId="{EFCC63BC-FAAA-4960-9227-739A9DBEFAEC}" type="presParOf" srcId="{F8736443-22EB-4FCA-8B05-B7E16C4FBF11}" destId="{3A32D836-B753-40E7-A00F-772830373810}" srcOrd="5" destOrd="0" presId="urn:microsoft.com/office/officeart/2009/3/layout/HorizontalOrganizationChart"/>
    <dgm:cxn modelId="{06688559-7426-4640-A278-791703F79210}" type="presParOf" srcId="{3A32D836-B753-40E7-A00F-772830373810}" destId="{0E94B0C0-7778-44B9-BE54-67822BC490CA}" srcOrd="0" destOrd="0" presId="urn:microsoft.com/office/officeart/2009/3/layout/HorizontalOrganizationChart"/>
    <dgm:cxn modelId="{E837A912-2408-4A7B-BAB1-2720CB969C30}" type="presParOf" srcId="{0E94B0C0-7778-44B9-BE54-67822BC490CA}" destId="{5515A784-2FC8-4AAF-AF3E-6C51763515E7}" srcOrd="0" destOrd="0" presId="urn:microsoft.com/office/officeart/2009/3/layout/HorizontalOrganizationChart"/>
    <dgm:cxn modelId="{822460B9-FA17-458B-A61A-F17E0C98DCFE}" type="presParOf" srcId="{0E94B0C0-7778-44B9-BE54-67822BC490CA}" destId="{5C162B06-45FA-4AEA-BD42-ED92EBD58E39}" srcOrd="1" destOrd="0" presId="urn:microsoft.com/office/officeart/2009/3/layout/HorizontalOrganizationChart"/>
    <dgm:cxn modelId="{827A9733-1364-463B-B025-05691F3D31F2}" type="presParOf" srcId="{3A32D836-B753-40E7-A00F-772830373810}" destId="{44EE34AB-A7EC-4B34-8F0F-ECEAB20A276E}" srcOrd="1" destOrd="0" presId="urn:microsoft.com/office/officeart/2009/3/layout/HorizontalOrganizationChart"/>
    <dgm:cxn modelId="{7227D3AF-D2D9-4C61-AF20-7CB1AEDD077A}" type="presParOf" srcId="{3A32D836-B753-40E7-A00F-772830373810}" destId="{98B042BE-274A-4E30-AED8-B84AD1B707DB}" srcOrd="2" destOrd="0" presId="urn:microsoft.com/office/officeart/2009/3/layout/HorizontalOrganizationChart"/>
    <dgm:cxn modelId="{B63EFF8E-48B4-418A-BC69-C3237B816EDF}" type="presParOf" srcId="{D25EF636-1B84-48A7-AD1B-2B8D74B52DF4}" destId="{55E5E8C4-7C06-424D-AF26-2EFB498C284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783C-6E0E-453F-880D-7015BEAE61B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BF2C576-07DE-4E2E-917B-FAF26BDB35FB}">
      <dgm:prSet phldrT="[نص]" custT="1"/>
      <dgm:spPr/>
      <dgm:t>
        <a:bodyPr/>
        <a:lstStyle/>
        <a:p>
          <a:pPr rtl="1"/>
          <a:r>
            <a:rPr lang="ar-SY" sz="2400" dirty="0"/>
            <a:t>أخي الطالب بنهاية هذه الوحدة نتوقع أن:</a:t>
          </a:r>
          <a:endParaRPr lang="ar-SA" sz="2400" dirty="0"/>
        </a:p>
      </dgm:t>
    </dgm:pt>
    <dgm:pt modelId="{BF199C99-17A1-4901-B897-1D1148CBC520}" type="par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3FE863B4-229C-4D0E-9C28-B206BDBE41DE}" type="sib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FA6D9D08-7980-4C00-AEE7-E9EB86F438D0}">
      <dgm:prSet phldrT="[نص]" custT="1"/>
      <dgm:spPr/>
      <dgm:t>
        <a:bodyPr/>
        <a:lstStyle/>
        <a:p>
          <a:pPr rtl="1"/>
          <a:r>
            <a:rPr lang="ar-SY" sz="2000" dirty="0"/>
            <a:t>تعرف أهمية لزوم الجماعة</a:t>
          </a:r>
          <a:endParaRPr lang="ar-SA" sz="2000" dirty="0"/>
        </a:p>
      </dgm:t>
    </dgm:pt>
    <dgm:pt modelId="{FF7E8A3E-DC5D-4B9C-8FB2-23E45874A245}" type="parTrans" cxnId="{8FF79FA4-08E7-471F-9938-3FD22C1C224A}">
      <dgm:prSet/>
      <dgm:spPr/>
      <dgm:t>
        <a:bodyPr/>
        <a:lstStyle/>
        <a:p>
          <a:pPr rtl="1"/>
          <a:endParaRPr lang="ar-SA"/>
        </a:p>
      </dgm:t>
    </dgm:pt>
    <dgm:pt modelId="{3FEB2865-E10A-48A1-89C6-E3C94EECB652}" type="sibTrans" cxnId="{8FF79FA4-08E7-471F-9938-3FD22C1C224A}">
      <dgm:prSet/>
      <dgm:spPr/>
      <dgm:t>
        <a:bodyPr/>
        <a:lstStyle/>
        <a:p>
          <a:pPr rtl="1"/>
          <a:endParaRPr lang="ar-SA"/>
        </a:p>
      </dgm:t>
    </dgm:pt>
    <dgm:pt modelId="{3CD48745-DE74-4DF9-9702-CFB6D4DDBDDD}">
      <dgm:prSet phldrT="[نص]" custT="1"/>
      <dgm:spPr/>
      <dgm:t>
        <a:bodyPr/>
        <a:lstStyle/>
        <a:p>
          <a:pPr rtl="1"/>
          <a:r>
            <a:rPr lang="ar-SY" sz="2000" dirty="0"/>
            <a:t>تعرف مفهوم الطاعة بالمعروف لولاة الأمر و تحققه</a:t>
          </a:r>
          <a:endParaRPr lang="ar-SA" sz="2000" dirty="0"/>
        </a:p>
      </dgm:t>
    </dgm:pt>
    <dgm:pt modelId="{93EE5641-FEB7-4846-B677-E566BAD87F7C}" type="par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CB87386D-4D1A-4AE0-9D12-54A9DDDDC38F}" type="sib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2D694EC7-BA23-4C19-866C-A903BC3AD829}">
      <dgm:prSet phldrT="[نص]" custT="1"/>
      <dgm:spPr/>
      <dgm:t>
        <a:bodyPr/>
        <a:lstStyle/>
        <a:p>
          <a:pPr rtl="1"/>
          <a:r>
            <a:rPr lang="ar-SY" sz="2000" dirty="0"/>
            <a:t>تنبذ الفرقة و الاختلاف و الخروج على ولاة الامر</a:t>
          </a:r>
          <a:endParaRPr lang="ar-SA" sz="2000" dirty="0"/>
        </a:p>
      </dgm:t>
    </dgm:pt>
    <dgm:pt modelId="{6FDDABD5-FF9B-4363-9C57-02CFAF166220}" type="parTrans" cxnId="{67E2CEF1-DFDF-43F5-AEC2-979C3D153E8A}">
      <dgm:prSet/>
      <dgm:spPr/>
      <dgm:t>
        <a:bodyPr/>
        <a:lstStyle/>
        <a:p>
          <a:pPr rtl="1"/>
          <a:endParaRPr lang="ar-SA"/>
        </a:p>
      </dgm:t>
    </dgm:pt>
    <dgm:pt modelId="{0EB12C1B-0518-4DA7-BCCB-DE336F8A3FDF}" type="sibTrans" cxnId="{67E2CEF1-DFDF-43F5-AEC2-979C3D153E8A}">
      <dgm:prSet/>
      <dgm:spPr/>
      <dgm:t>
        <a:bodyPr/>
        <a:lstStyle/>
        <a:p>
          <a:pPr rtl="1"/>
          <a:endParaRPr lang="ar-SA"/>
        </a:p>
      </dgm:t>
    </dgm:pt>
    <dgm:pt modelId="{1CAEE3EB-6C57-4C8D-B57D-BAC723BE60C3}">
      <dgm:prSet phldrT="[نص]" custT="1"/>
      <dgm:spPr/>
      <dgm:t>
        <a:bodyPr/>
        <a:lstStyle/>
        <a:p>
          <a:pPr rtl="1"/>
          <a:r>
            <a:rPr lang="ar-SY" sz="2000" dirty="0"/>
            <a:t>تفهم تحذير هيئة كبار العلماء من الجماعات و الفرق الضالة  دعاتها</a:t>
          </a:r>
          <a:endParaRPr lang="ar-SA" sz="2000" dirty="0"/>
        </a:p>
      </dgm:t>
    </dgm:pt>
    <dgm:pt modelId="{303A3882-9510-40C6-B2E8-692AC207EB32}" type="parTrans" cxnId="{C19BC1CC-C4B4-4F3A-8DE4-F39ECD9C2E9E}">
      <dgm:prSet/>
      <dgm:spPr/>
      <dgm:t>
        <a:bodyPr/>
        <a:lstStyle/>
        <a:p>
          <a:pPr rtl="1"/>
          <a:endParaRPr lang="ar-SA"/>
        </a:p>
      </dgm:t>
    </dgm:pt>
    <dgm:pt modelId="{DE842649-82E7-48F9-AFDA-7EF69AA7DD3B}" type="sibTrans" cxnId="{C19BC1CC-C4B4-4F3A-8DE4-F39ECD9C2E9E}">
      <dgm:prSet/>
      <dgm:spPr/>
      <dgm:t>
        <a:bodyPr/>
        <a:lstStyle/>
        <a:p>
          <a:pPr rtl="1"/>
          <a:endParaRPr lang="ar-SA"/>
        </a:p>
      </dgm:t>
    </dgm:pt>
    <dgm:pt modelId="{8CBBE935-D02C-4D4E-B30A-F0083F5B2F38}" type="pres">
      <dgm:prSet presAssocID="{8F68783C-6E0E-453F-880D-7015BEAE61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9546DC-A2E3-46D2-9B38-FC96154CE0AF}" type="pres">
      <dgm:prSet presAssocID="{EBF2C576-07DE-4E2E-917B-FAF26BDB35FB}" presName="centerShape" presStyleLbl="node0" presStyleIdx="0" presStyleCnt="1" custScaleX="125657" custScaleY="127111"/>
      <dgm:spPr/>
    </dgm:pt>
    <dgm:pt modelId="{AC793654-794A-4D1F-B2BC-8BA8E8188398}" type="pres">
      <dgm:prSet presAssocID="{FF7E8A3E-DC5D-4B9C-8FB2-23E45874A245}" presName="parTrans" presStyleLbl="sibTrans2D1" presStyleIdx="0" presStyleCnt="4"/>
      <dgm:spPr/>
    </dgm:pt>
    <dgm:pt modelId="{419A8618-63A5-41F4-A26B-EEB55D9D2BAC}" type="pres">
      <dgm:prSet presAssocID="{FF7E8A3E-DC5D-4B9C-8FB2-23E45874A245}" presName="connectorText" presStyleLbl="sibTrans2D1" presStyleIdx="0" presStyleCnt="4"/>
      <dgm:spPr/>
    </dgm:pt>
    <dgm:pt modelId="{DAFA53AC-E08E-4B6B-AADD-F85117F9715A}" type="pres">
      <dgm:prSet presAssocID="{FA6D9D08-7980-4C00-AEE7-E9EB86F438D0}" presName="node" presStyleLbl="node1" presStyleIdx="0" presStyleCnt="4" custScaleX="123415" custScaleY="108706">
        <dgm:presLayoutVars>
          <dgm:bulletEnabled val="1"/>
        </dgm:presLayoutVars>
      </dgm:prSet>
      <dgm:spPr/>
    </dgm:pt>
    <dgm:pt modelId="{4238C7E0-C926-457F-8EED-7E09C3CA7307}" type="pres">
      <dgm:prSet presAssocID="{93EE5641-FEB7-4846-B677-E566BAD87F7C}" presName="parTrans" presStyleLbl="sibTrans2D1" presStyleIdx="1" presStyleCnt="4"/>
      <dgm:spPr/>
    </dgm:pt>
    <dgm:pt modelId="{422B2732-37AD-4AE8-B74C-7E50A5D2E723}" type="pres">
      <dgm:prSet presAssocID="{93EE5641-FEB7-4846-B677-E566BAD87F7C}" presName="connectorText" presStyleLbl="sibTrans2D1" presStyleIdx="1" presStyleCnt="4"/>
      <dgm:spPr/>
    </dgm:pt>
    <dgm:pt modelId="{6F48A2B9-A2AC-4462-BE4B-959E48C0B075}" type="pres">
      <dgm:prSet presAssocID="{3CD48745-DE74-4DF9-9702-CFB6D4DDBDDD}" presName="node" presStyleLbl="node1" presStyleIdx="1" presStyleCnt="4" custScaleX="123415" custScaleY="108706" custRadScaleRad="100002" custRadScaleInc="-720">
        <dgm:presLayoutVars>
          <dgm:bulletEnabled val="1"/>
        </dgm:presLayoutVars>
      </dgm:prSet>
      <dgm:spPr/>
    </dgm:pt>
    <dgm:pt modelId="{D5508FFB-A4C8-4F81-BAAC-81DB40B6B888}" type="pres">
      <dgm:prSet presAssocID="{6FDDABD5-FF9B-4363-9C57-02CFAF166220}" presName="parTrans" presStyleLbl="sibTrans2D1" presStyleIdx="2" presStyleCnt="4"/>
      <dgm:spPr/>
    </dgm:pt>
    <dgm:pt modelId="{2D4D7938-014C-4B3E-82F1-B63F2B26FC68}" type="pres">
      <dgm:prSet presAssocID="{6FDDABD5-FF9B-4363-9C57-02CFAF166220}" presName="connectorText" presStyleLbl="sibTrans2D1" presStyleIdx="2" presStyleCnt="4"/>
      <dgm:spPr/>
    </dgm:pt>
    <dgm:pt modelId="{BBD25709-73EB-44E7-9FCB-16B398DF2C41}" type="pres">
      <dgm:prSet presAssocID="{2D694EC7-BA23-4C19-866C-A903BC3AD829}" presName="node" presStyleLbl="node1" presStyleIdx="2" presStyleCnt="4" custScaleX="123415" custScaleY="108706">
        <dgm:presLayoutVars>
          <dgm:bulletEnabled val="1"/>
        </dgm:presLayoutVars>
      </dgm:prSet>
      <dgm:spPr/>
    </dgm:pt>
    <dgm:pt modelId="{8241E440-F89E-4B8F-AC30-48649FFF7B1C}" type="pres">
      <dgm:prSet presAssocID="{303A3882-9510-40C6-B2E8-692AC207EB32}" presName="parTrans" presStyleLbl="sibTrans2D1" presStyleIdx="3" presStyleCnt="4"/>
      <dgm:spPr/>
    </dgm:pt>
    <dgm:pt modelId="{E0C300F5-0BEE-4789-88B0-B0EA05601D4F}" type="pres">
      <dgm:prSet presAssocID="{303A3882-9510-40C6-B2E8-692AC207EB32}" presName="connectorText" presStyleLbl="sibTrans2D1" presStyleIdx="3" presStyleCnt="4"/>
      <dgm:spPr/>
    </dgm:pt>
    <dgm:pt modelId="{813758A3-7382-47DF-B97F-AADD85408514}" type="pres">
      <dgm:prSet presAssocID="{1CAEE3EB-6C57-4C8D-B57D-BAC723BE60C3}" presName="node" presStyleLbl="node1" presStyleIdx="3" presStyleCnt="4" custScaleX="123415" custScaleY="108706">
        <dgm:presLayoutVars>
          <dgm:bulletEnabled val="1"/>
        </dgm:presLayoutVars>
      </dgm:prSet>
      <dgm:spPr/>
    </dgm:pt>
  </dgm:ptLst>
  <dgm:cxnLst>
    <dgm:cxn modelId="{513EC40F-BE4F-42F0-AE32-B0BCA69A5C51}" type="presOf" srcId="{FA6D9D08-7980-4C00-AEE7-E9EB86F438D0}" destId="{DAFA53AC-E08E-4B6B-AADD-F85117F9715A}" srcOrd="0" destOrd="0" presId="urn:microsoft.com/office/officeart/2005/8/layout/radial5"/>
    <dgm:cxn modelId="{FD679613-1D6D-43C4-93F5-35919A700105}" type="presOf" srcId="{1CAEE3EB-6C57-4C8D-B57D-BAC723BE60C3}" destId="{813758A3-7382-47DF-B97F-AADD85408514}" srcOrd="0" destOrd="0" presId="urn:microsoft.com/office/officeart/2005/8/layout/radial5"/>
    <dgm:cxn modelId="{66434217-1220-4880-8CB7-CD50F8D48FEC}" type="presOf" srcId="{EBF2C576-07DE-4E2E-917B-FAF26BDB35FB}" destId="{2B9546DC-A2E3-46D2-9B38-FC96154CE0AF}" srcOrd="0" destOrd="0" presId="urn:microsoft.com/office/officeart/2005/8/layout/radial5"/>
    <dgm:cxn modelId="{67E5F31E-09A9-4766-ADC6-A9267A8BC65E}" type="presOf" srcId="{93EE5641-FEB7-4846-B677-E566BAD87F7C}" destId="{422B2732-37AD-4AE8-B74C-7E50A5D2E723}" srcOrd="1" destOrd="0" presId="urn:microsoft.com/office/officeart/2005/8/layout/radial5"/>
    <dgm:cxn modelId="{44BC2B23-102F-490B-8DF8-FECD16357D7A}" type="presOf" srcId="{6FDDABD5-FF9B-4363-9C57-02CFAF166220}" destId="{2D4D7938-014C-4B3E-82F1-B63F2B26FC68}" srcOrd="1" destOrd="0" presId="urn:microsoft.com/office/officeart/2005/8/layout/radial5"/>
    <dgm:cxn modelId="{FA503E3F-5BF3-4183-B5B5-E68F2EBC6D6A}" type="presOf" srcId="{93EE5641-FEB7-4846-B677-E566BAD87F7C}" destId="{4238C7E0-C926-457F-8EED-7E09C3CA7307}" srcOrd="0" destOrd="0" presId="urn:microsoft.com/office/officeart/2005/8/layout/radial5"/>
    <dgm:cxn modelId="{0E0C415D-29B3-4DD3-B7CD-8DA700413D99}" type="presOf" srcId="{303A3882-9510-40C6-B2E8-692AC207EB32}" destId="{8241E440-F89E-4B8F-AC30-48649FFF7B1C}" srcOrd="0" destOrd="0" presId="urn:microsoft.com/office/officeart/2005/8/layout/radial5"/>
    <dgm:cxn modelId="{04022165-CA6E-4926-80AA-E3B11BB197C0}" type="presOf" srcId="{6FDDABD5-FF9B-4363-9C57-02CFAF166220}" destId="{D5508FFB-A4C8-4F81-BAAC-81DB40B6B888}" srcOrd="0" destOrd="0" presId="urn:microsoft.com/office/officeart/2005/8/layout/radial5"/>
    <dgm:cxn modelId="{42C0D94B-58BD-4A1E-8939-D6C2054938C1}" type="presOf" srcId="{303A3882-9510-40C6-B2E8-692AC207EB32}" destId="{E0C300F5-0BEE-4789-88B0-B0EA05601D4F}" srcOrd="1" destOrd="0" presId="urn:microsoft.com/office/officeart/2005/8/layout/radial5"/>
    <dgm:cxn modelId="{41BE014E-7591-43FC-88F3-1A35BA3318CF}" type="presOf" srcId="{2D694EC7-BA23-4C19-866C-A903BC3AD829}" destId="{BBD25709-73EB-44E7-9FCB-16B398DF2C41}" srcOrd="0" destOrd="0" presId="urn:microsoft.com/office/officeart/2005/8/layout/radial5"/>
    <dgm:cxn modelId="{FE97186F-C027-4B9B-B14E-78E5B11295C8}" srcId="{8F68783C-6E0E-453F-880D-7015BEAE61BF}" destId="{EBF2C576-07DE-4E2E-917B-FAF26BDB35FB}" srcOrd="0" destOrd="0" parTransId="{BF199C99-17A1-4901-B897-1D1148CBC520}" sibTransId="{3FE863B4-229C-4D0E-9C28-B206BDBE41DE}"/>
    <dgm:cxn modelId="{6E7E1875-4A96-4ADC-802C-4E7B280B8D51}" type="presOf" srcId="{FF7E8A3E-DC5D-4B9C-8FB2-23E45874A245}" destId="{AC793654-794A-4D1F-B2BC-8BA8E8188398}" srcOrd="0" destOrd="0" presId="urn:microsoft.com/office/officeart/2005/8/layout/radial5"/>
    <dgm:cxn modelId="{8843C576-DA80-4BCD-BA50-68EC32DC2247}" type="presOf" srcId="{8F68783C-6E0E-453F-880D-7015BEAE61BF}" destId="{8CBBE935-D02C-4D4E-B30A-F0083F5B2F38}" srcOrd="0" destOrd="0" presId="urn:microsoft.com/office/officeart/2005/8/layout/radial5"/>
    <dgm:cxn modelId="{0C029285-1967-405C-B5B5-5463C1EAFA84}" srcId="{EBF2C576-07DE-4E2E-917B-FAF26BDB35FB}" destId="{3CD48745-DE74-4DF9-9702-CFB6D4DDBDDD}" srcOrd="1" destOrd="0" parTransId="{93EE5641-FEB7-4846-B677-E566BAD87F7C}" sibTransId="{CB87386D-4D1A-4AE0-9D12-54A9DDDDC38F}"/>
    <dgm:cxn modelId="{DB590197-7604-4055-AD10-E8F0543F3739}" type="presOf" srcId="{FF7E8A3E-DC5D-4B9C-8FB2-23E45874A245}" destId="{419A8618-63A5-41F4-A26B-EEB55D9D2BAC}" srcOrd="1" destOrd="0" presId="urn:microsoft.com/office/officeart/2005/8/layout/radial5"/>
    <dgm:cxn modelId="{8FF79FA4-08E7-471F-9938-3FD22C1C224A}" srcId="{EBF2C576-07DE-4E2E-917B-FAF26BDB35FB}" destId="{FA6D9D08-7980-4C00-AEE7-E9EB86F438D0}" srcOrd="0" destOrd="0" parTransId="{FF7E8A3E-DC5D-4B9C-8FB2-23E45874A245}" sibTransId="{3FEB2865-E10A-48A1-89C6-E3C94EECB652}"/>
    <dgm:cxn modelId="{C19BC1CC-C4B4-4F3A-8DE4-F39ECD9C2E9E}" srcId="{EBF2C576-07DE-4E2E-917B-FAF26BDB35FB}" destId="{1CAEE3EB-6C57-4C8D-B57D-BAC723BE60C3}" srcOrd="3" destOrd="0" parTransId="{303A3882-9510-40C6-B2E8-692AC207EB32}" sibTransId="{DE842649-82E7-48F9-AFDA-7EF69AA7DD3B}"/>
    <dgm:cxn modelId="{ACE429E6-A604-48E1-8178-F1203184EE9A}" type="presOf" srcId="{3CD48745-DE74-4DF9-9702-CFB6D4DDBDDD}" destId="{6F48A2B9-A2AC-4462-BE4B-959E48C0B075}" srcOrd="0" destOrd="0" presId="urn:microsoft.com/office/officeart/2005/8/layout/radial5"/>
    <dgm:cxn modelId="{67E2CEF1-DFDF-43F5-AEC2-979C3D153E8A}" srcId="{EBF2C576-07DE-4E2E-917B-FAF26BDB35FB}" destId="{2D694EC7-BA23-4C19-866C-A903BC3AD829}" srcOrd="2" destOrd="0" parTransId="{6FDDABD5-FF9B-4363-9C57-02CFAF166220}" sibTransId="{0EB12C1B-0518-4DA7-BCCB-DE336F8A3FDF}"/>
    <dgm:cxn modelId="{097C7DCB-71D2-41C9-A05B-E89AA0A72EEB}" type="presParOf" srcId="{8CBBE935-D02C-4D4E-B30A-F0083F5B2F38}" destId="{2B9546DC-A2E3-46D2-9B38-FC96154CE0AF}" srcOrd="0" destOrd="0" presId="urn:microsoft.com/office/officeart/2005/8/layout/radial5"/>
    <dgm:cxn modelId="{D62ED4E4-282A-40C9-B933-EF81CD44CD5E}" type="presParOf" srcId="{8CBBE935-D02C-4D4E-B30A-F0083F5B2F38}" destId="{AC793654-794A-4D1F-B2BC-8BA8E8188398}" srcOrd="1" destOrd="0" presId="urn:microsoft.com/office/officeart/2005/8/layout/radial5"/>
    <dgm:cxn modelId="{98F41735-579A-415C-94D9-45B5FBCA2F0D}" type="presParOf" srcId="{AC793654-794A-4D1F-B2BC-8BA8E8188398}" destId="{419A8618-63A5-41F4-A26B-EEB55D9D2BAC}" srcOrd="0" destOrd="0" presId="urn:microsoft.com/office/officeart/2005/8/layout/radial5"/>
    <dgm:cxn modelId="{E3C2F7EB-D3F7-43EA-91C2-AD3368F822AC}" type="presParOf" srcId="{8CBBE935-D02C-4D4E-B30A-F0083F5B2F38}" destId="{DAFA53AC-E08E-4B6B-AADD-F85117F9715A}" srcOrd="2" destOrd="0" presId="urn:microsoft.com/office/officeart/2005/8/layout/radial5"/>
    <dgm:cxn modelId="{369F67F6-A4C7-4F1C-A171-989539F2A841}" type="presParOf" srcId="{8CBBE935-D02C-4D4E-B30A-F0083F5B2F38}" destId="{4238C7E0-C926-457F-8EED-7E09C3CA7307}" srcOrd="3" destOrd="0" presId="urn:microsoft.com/office/officeart/2005/8/layout/radial5"/>
    <dgm:cxn modelId="{CBAABF23-C659-454A-9155-ABE7FB9998B0}" type="presParOf" srcId="{4238C7E0-C926-457F-8EED-7E09C3CA7307}" destId="{422B2732-37AD-4AE8-B74C-7E50A5D2E723}" srcOrd="0" destOrd="0" presId="urn:microsoft.com/office/officeart/2005/8/layout/radial5"/>
    <dgm:cxn modelId="{1787A3C0-6D42-4503-9C79-A362ECF9CB00}" type="presParOf" srcId="{8CBBE935-D02C-4D4E-B30A-F0083F5B2F38}" destId="{6F48A2B9-A2AC-4462-BE4B-959E48C0B075}" srcOrd="4" destOrd="0" presId="urn:microsoft.com/office/officeart/2005/8/layout/radial5"/>
    <dgm:cxn modelId="{7F214A91-94DC-4307-A246-1AC182D7909F}" type="presParOf" srcId="{8CBBE935-D02C-4D4E-B30A-F0083F5B2F38}" destId="{D5508FFB-A4C8-4F81-BAAC-81DB40B6B888}" srcOrd="5" destOrd="0" presId="urn:microsoft.com/office/officeart/2005/8/layout/radial5"/>
    <dgm:cxn modelId="{9E0515D2-B2EC-42A5-B365-E15DE9F7E388}" type="presParOf" srcId="{D5508FFB-A4C8-4F81-BAAC-81DB40B6B888}" destId="{2D4D7938-014C-4B3E-82F1-B63F2B26FC68}" srcOrd="0" destOrd="0" presId="urn:microsoft.com/office/officeart/2005/8/layout/radial5"/>
    <dgm:cxn modelId="{CE3FEEB2-A0C5-4D2F-855A-10B5813210DB}" type="presParOf" srcId="{8CBBE935-D02C-4D4E-B30A-F0083F5B2F38}" destId="{BBD25709-73EB-44E7-9FCB-16B398DF2C41}" srcOrd="6" destOrd="0" presId="urn:microsoft.com/office/officeart/2005/8/layout/radial5"/>
    <dgm:cxn modelId="{0D0B0CB3-7214-4943-A7B2-D5399943B784}" type="presParOf" srcId="{8CBBE935-D02C-4D4E-B30A-F0083F5B2F38}" destId="{8241E440-F89E-4B8F-AC30-48649FFF7B1C}" srcOrd="7" destOrd="0" presId="urn:microsoft.com/office/officeart/2005/8/layout/radial5"/>
    <dgm:cxn modelId="{14A1B3BA-8561-4281-A9F3-B7BB22C8EB14}" type="presParOf" srcId="{8241E440-F89E-4B8F-AC30-48649FFF7B1C}" destId="{E0C300F5-0BEE-4789-88B0-B0EA05601D4F}" srcOrd="0" destOrd="0" presId="urn:microsoft.com/office/officeart/2005/8/layout/radial5"/>
    <dgm:cxn modelId="{30A25433-D1E2-4338-A37D-A832E30E4014}" type="presParOf" srcId="{8CBBE935-D02C-4D4E-B30A-F0083F5B2F38}" destId="{813758A3-7382-47DF-B97F-AADD8540851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61EF7-2FC3-4AE6-B188-0A50CFD22C23}">
      <dsp:nvSpPr>
        <dsp:cNvPr id="0" name=""/>
        <dsp:cNvSpPr/>
      </dsp:nvSpPr>
      <dsp:spPr>
        <a:xfrm>
          <a:off x="5306489" y="3151030"/>
          <a:ext cx="1060157" cy="2279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078" y="0"/>
              </a:lnTo>
              <a:lnTo>
                <a:pt x="530078" y="2279339"/>
              </a:lnTo>
              <a:lnTo>
                <a:pt x="1060157" y="22793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C2233-00C7-4B42-A3EB-B4807020280B}">
      <dsp:nvSpPr>
        <dsp:cNvPr id="0" name=""/>
        <dsp:cNvSpPr/>
      </dsp:nvSpPr>
      <dsp:spPr>
        <a:xfrm>
          <a:off x="5306489" y="3105310"/>
          <a:ext cx="1060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6015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1BE4-4C3F-42A6-8B62-963654FEDDBD}">
      <dsp:nvSpPr>
        <dsp:cNvPr id="0" name=""/>
        <dsp:cNvSpPr/>
      </dsp:nvSpPr>
      <dsp:spPr>
        <a:xfrm>
          <a:off x="5306489" y="871690"/>
          <a:ext cx="1060157" cy="2279339"/>
        </a:xfrm>
        <a:custGeom>
          <a:avLst/>
          <a:gdLst/>
          <a:ahLst/>
          <a:cxnLst/>
          <a:rect l="0" t="0" r="0" b="0"/>
          <a:pathLst>
            <a:path>
              <a:moveTo>
                <a:pt x="0" y="2279339"/>
              </a:moveTo>
              <a:lnTo>
                <a:pt x="530078" y="2279339"/>
              </a:lnTo>
              <a:lnTo>
                <a:pt x="530078" y="0"/>
              </a:lnTo>
              <a:lnTo>
                <a:pt x="106015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5F3B6-0C1B-4AFA-92C1-4106E8248C60}">
      <dsp:nvSpPr>
        <dsp:cNvPr id="0" name=""/>
        <dsp:cNvSpPr/>
      </dsp:nvSpPr>
      <dsp:spPr>
        <a:xfrm>
          <a:off x="5699" y="2342660"/>
          <a:ext cx="5300789" cy="1616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800" b="1" kern="1200" dirty="0">
              <a:solidFill>
                <a:schemeClr val="bg1"/>
              </a:solidFill>
            </a:rPr>
            <a:t>لزوم الجماعة و ذم الفرقة</a:t>
          </a:r>
          <a:endParaRPr lang="ar-SA" sz="5800" kern="1200" dirty="0">
            <a:solidFill>
              <a:schemeClr val="bg1"/>
            </a:solidFill>
          </a:endParaRPr>
        </a:p>
      </dsp:txBody>
      <dsp:txXfrm>
        <a:off x="5699" y="2342660"/>
        <a:ext cx="5300789" cy="1616740"/>
      </dsp:txXfrm>
    </dsp:sp>
    <dsp:sp modelId="{3AEFAD55-DD47-4A3F-852B-F5BCC739451D}">
      <dsp:nvSpPr>
        <dsp:cNvPr id="0" name=""/>
        <dsp:cNvSpPr/>
      </dsp:nvSpPr>
      <dsp:spPr>
        <a:xfrm>
          <a:off x="6366647" y="63320"/>
          <a:ext cx="5300789" cy="16167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800" kern="1200" dirty="0"/>
            <a:t>لزوم الجماعة و نبذ الفرقة</a:t>
          </a:r>
          <a:endParaRPr lang="ar-SA" sz="5800" kern="1200" dirty="0"/>
        </a:p>
      </dsp:txBody>
      <dsp:txXfrm>
        <a:off x="6366647" y="63320"/>
        <a:ext cx="5300789" cy="1616740"/>
      </dsp:txXfrm>
    </dsp:sp>
    <dsp:sp modelId="{2099CE6E-9693-4B6B-A3C2-F570890F6CFD}">
      <dsp:nvSpPr>
        <dsp:cNvPr id="0" name=""/>
        <dsp:cNvSpPr/>
      </dsp:nvSpPr>
      <dsp:spPr>
        <a:xfrm>
          <a:off x="6366647" y="2342660"/>
          <a:ext cx="5300789" cy="16167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800" kern="1200" dirty="0"/>
            <a:t>وجوب طاعة ولي الأمر</a:t>
          </a:r>
          <a:endParaRPr lang="ar-SA" sz="5800" kern="1200" dirty="0"/>
        </a:p>
      </dsp:txBody>
      <dsp:txXfrm>
        <a:off x="6366647" y="2342660"/>
        <a:ext cx="5300789" cy="1616740"/>
      </dsp:txXfrm>
    </dsp:sp>
    <dsp:sp modelId="{5515A784-2FC8-4AAF-AF3E-6C51763515E7}">
      <dsp:nvSpPr>
        <dsp:cNvPr id="0" name=""/>
        <dsp:cNvSpPr/>
      </dsp:nvSpPr>
      <dsp:spPr>
        <a:xfrm>
          <a:off x="6366647" y="4621999"/>
          <a:ext cx="5300789" cy="16167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800" kern="1200" dirty="0"/>
            <a:t>التحذير من الجماعات المنحرفة</a:t>
          </a:r>
          <a:endParaRPr lang="ar-SA" sz="5800" kern="1200" dirty="0"/>
        </a:p>
      </dsp:txBody>
      <dsp:txXfrm>
        <a:off x="6366647" y="4621999"/>
        <a:ext cx="5300789" cy="1616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46DC-A2E3-46D2-9B38-FC96154CE0AF}">
      <dsp:nvSpPr>
        <dsp:cNvPr id="0" name=""/>
        <dsp:cNvSpPr/>
      </dsp:nvSpPr>
      <dsp:spPr>
        <a:xfrm>
          <a:off x="5663694" y="2074040"/>
          <a:ext cx="2016879" cy="204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أخي الطالب بنهاية هذه الوحدة نتوقع أن:</a:t>
          </a:r>
          <a:endParaRPr lang="ar-SA" sz="2400" kern="1200" dirty="0"/>
        </a:p>
      </dsp:txBody>
      <dsp:txXfrm>
        <a:off x="5959059" y="2372823"/>
        <a:ext cx="1426149" cy="1442651"/>
      </dsp:txXfrm>
    </dsp:sp>
    <dsp:sp modelId="{AC793654-794A-4D1F-B2BC-8BA8E8188398}">
      <dsp:nvSpPr>
        <dsp:cNvPr id="0" name=""/>
        <dsp:cNvSpPr/>
      </dsp:nvSpPr>
      <dsp:spPr>
        <a:xfrm rot="16200000">
          <a:off x="6573124" y="1616468"/>
          <a:ext cx="198019" cy="552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500" kern="1200"/>
        </a:p>
      </dsp:txBody>
      <dsp:txXfrm>
        <a:off x="6602827" y="1756717"/>
        <a:ext cx="138613" cy="331639"/>
      </dsp:txXfrm>
    </dsp:sp>
    <dsp:sp modelId="{DAFA53AC-E08E-4B6B-AADD-F85117F9715A}">
      <dsp:nvSpPr>
        <dsp:cNvPr id="0" name=""/>
        <dsp:cNvSpPr/>
      </dsp:nvSpPr>
      <dsp:spPr>
        <a:xfrm>
          <a:off x="5668967" y="-66793"/>
          <a:ext cx="2006334" cy="1767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تعرف أهمية لزوم الجماعة</a:t>
          </a:r>
          <a:endParaRPr lang="ar-SA" sz="2000" kern="1200" dirty="0"/>
        </a:p>
      </dsp:txBody>
      <dsp:txXfrm>
        <a:off x="5962788" y="192009"/>
        <a:ext cx="1418692" cy="1249609"/>
      </dsp:txXfrm>
    </dsp:sp>
    <dsp:sp modelId="{4238C7E0-C926-457F-8EED-7E09C3CA7307}">
      <dsp:nvSpPr>
        <dsp:cNvPr id="0" name=""/>
        <dsp:cNvSpPr/>
      </dsp:nvSpPr>
      <dsp:spPr>
        <a:xfrm rot="21580560">
          <a:off x="7739027" y="2811352"/>
          <a:ext cx="140863" cy="552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500" kern="1200"/>
        </a:p>
      </dsp:txBody>
      <dsp:txXfrm>
        <a:off x="7739027" y="2922017"/>
        <a:ext cx="98604" cy="331639"/>
      </dsp:txXfrm>
    </dsp:sp>
    <dsp:sp modelId="{6F48A2B9-A2AC-4462-BE4B-959E48C0B075}">
      <dsp:nvSpPr>
        <dsp:cNvPr id="0" name=""/>
        <dsp:cNvSpPr/>
      </dsp:nvSpPr>
      <dsp:spPr>
        <a:xfrm>
          <a:off x="7946312" y="2197664"/>
          <a:ext cx="2006334" cy="1767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تعرف مفهوم الطاعة بالمعروف لولاة الأمر و تحققه</a:t>
          </a:r>
          <a:endParaRPr lang="ar-SA" sz="2000" kern="1200" dirty="0"/>
        </a:p>
      </dsp:txBody>
      <dsp:txXfrm>
        <a:off x="8240133" y="2456466"/>
        <a:ext cx="1418692" cy="1249609"/>
      </dsp:txXfrm>
    </dsp:sp>
    <dsp:sp modelId="{D5508FFB-A4C8-4F81-BAAC-81DB40B6B888}">
      <dsp:nvSpPr>
        <dsp:cNvPr id="0" name=""/>
        <dsp:cNvSpPr/>
      </dsp:nvSpPr>
      <dsp:spPr>
        <a:xfrm rot="5400000">
          <a:off x="6573124" y="4019098"/>
          <a:ext cx="198019" cy="552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500" kern="1200"/>
        </a:p>
      </dsp:txBody>
      <dsp:txXfrm>
        <a:off x="6602827" y="4099941"/>
        <a:ext cx="138613" cy="331639"/>
      </dsp:txXfrm>
    </dsp:sp>
    <dsp:sp modelId="{BBD25709-73EB-44E7-9FCB-16B398DF2C41}">
      <dsp:nvSpPr>
        <dsp:cNvPr id="0" name=""/>
        <dsp:cNvSpPr/>
      </dsp:nvSpPr>
      <dsp:spPr>
        <a:xfrm>
          <a:off x="5668967" y="4487879"/>
          <a:ext cx="2006334" cy="1767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تنبذ الفرقة و الاختلاف و الخروج على ولاة الامر</a:t>
          </a:r>
          <a:endParaRPr lang="ar-SA" sz="2000" kern="1200" dirty="0"/>
        </a:p>
      </dsp:txBody>
      <dsp:txXfrm>
        <a:off x="5962788" y="4746681"/>
        <a:ext cx="1418692" cy="1249609"/>
      </dsp:txXfrm>
    </dsp:sp>
    <dsp:sp modelId="{8241E440-F89E-4B8F-AC30-48649FFF7B1C}">
      <dsp:nvSpPr>
        <dsp:cNvPr id="0" name=""/>
        <dsp:cNvSpPr/>
      </dsp:nvSpPr>
      <dsp:spPr>
        <a:xfrm rot="10800000">
          <a:off x="5464397" y="2817783"/>
          <a:ext cx="140836" cy="552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500" kern="1200"/>
        </a:p>
      </dsp:txBody>
      <dsp:txXfrm rot="10800000">
        <a:off x="5506648" y="2928329"/>
        <a:ext cx="98585" cy="331639"/>
      </dsp:txXfrm>
    </dsp:sp>
    <dsp:sp modelId="{813758A3-7382-47DF-B97F-AADD85408514}">
      <dsp:nvSpPr>
        <dsp:cNvPr id="0" name=""/>
        <dsp:cNvSpPr/>
      </dsp:nvSpPr>
      <dsp:spPr>
        <a:xfrm>
          <a:off x="3391630" y="2210542"/>
          <a:ext cx="2006334" cy="17672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تفهم تحذير هيئة كبار العلماء من الجماعات و الفرق الضالة  دعاتها</a:t>
          </a:r>
          <a:endParaRPr lang="ar-SA" sz="2000" kern="1200" dirty="0"/>
        </a:p>
      </dsp:txBody>
      <dsp:txXfrm>
        <a:off x="3685451" y="2469344"/>
        <a:ext cx="1418692" cy="124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1.wav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28788" y="2358004"/>
            <a:ext cx="1169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9600" b="1" dirty="0">
                <a:solidFill>
                  <a:srgbClr val="AF7E54"/>
                </a:solidFill>
              </a:rPr>
              <a:t>لزوم الجماعة و ذم الفرقة</a:t>
            </a:r>
            <a:endParaRPr lang="en-US" sz="9600" b="1" dirty="0">
              <a:solidFill>
                <a:srgbClr val="AF7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884114583"/>
              </p:ext>
            </p:extLst>
          </p:nvPr>
        </p:nvGraphicFramePr>
        <p:xfrm>
          <a:off x="283334" y="304801"/>
          <a:ext cx="11673137" cy="630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9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983917020"/>
              </p:ext>
            </p:extLst>
          </p:nvPr>
        </p:nvGraphicFramePr>
        <p:xfrm>
          <a:off x="-386366" y="476517"/>
          <a:ext cx="13344269" cy="618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41E440-F89E-4B8F-AC30-48649FFF7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8241E440-F89E-4B8F-AC30-48649FFF7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3758A3-7382-47DF-B97F-AADD8540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813758A3-7382-47DF-B97F-AADD85408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401319" y="329388"/>
            <a:ext cx="2840182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لزوم الجماعة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8488" t="39569" r="30929" b="10255"/>
          <a:stretch/>
        </p:blipFill>
        <p:spPr>
          <a:xfrm>
            <a:off x="3928057" y="1447799"/>
            <a:ext cx="7551314" cy="52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465194" y="471055"/>
            <a:ext cx="5214189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وجوب طاعة ولاة الامر</a:t>
            </a:r>
            <a:endParaRPr lang="en-US" sz="4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5122" t="20730" r="24396" b="14833"/>
          <a:stretch/>
        </p:blipFill>
        <p:spPr>
          <a:xfrm>
            <a:off x="5228822" y="1609858"/>
            <a:ext cx="6568226" cy="47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430332" y="471055"/>
            <a:ext cx="7249051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التحذير من الجماعات المنحرفة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89" y="1747988"/>
            <a:ext cx="8636894" cy="43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550017" y="235528"/>
            <a:ext cx="9087803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وقد جاء في بيان هيئة كبار العلماء ما نصه</a:t>
            </a:r>
            <a:endParaRPr lang="en-US" sz="40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16808" t="27773" r="21031" b="13776"/>
          <a:stretch/>
        </p:blipFill>
        <p:spPr>
          <a:xfrm>
            <a:off x="3281914" y="1378039"/>
            <a:ext cx="8355906" cy="44174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049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74183" y="457201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التقويم</a:t>
            </a:r>
            <a:endParaRPr lang="en-US" sz="4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442434" y="1536099"/>
            <a:ext cx="1007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dirty="0">
                <a:solidFill>
                  <a:srgbClr val="AF7E54"/>
                </a:solidFill>
              </a:rPr>
              <a:t>س1: ما الدليل من القرآن و السنة على وجوب طاعة ولاة الأمر؟</a:t>
            </a:r>
            <a:endParaRPr lang="en-US" sz="3600" dirty="0">
              <a:solidFill>
                <a:srgbClr val="AF7E54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00350" y="2284583"/>
            <a:ext cx="853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dirty="0">
                <a:solidFill>
                  <a:srgbClr val="FF0000"/>
                </a:solidFill>
              </a:rPr>
              <a:t>قال الله تعالى: ( يا أيها الذين آمنوا أطيعوا الله و أطيعوا الرسول و أولي الأمر منكم)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300412" y="3839270"/>
            <a:ext cx="821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dirty="0">
                <a:solidFill>
                  <a:srgbClr val="AF7E54"/>
                </a:solidFill>
              </a:rPr>
              <a:t>س2: ما الأسباب التي من أجلها حذر العلماء من جماعة الإخوان المسلمين؟ </a:t>
            </a:r>
            <a:endParaRPr lang="en-US" sz="3600" dirty="0">
              <a:solidFill>
                <a:srgbClr val="AF7E54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42434" y="5075945"/>
            <a:ext cx="1007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dirty="0">
                <a:solidFill>
                  <a:srgbClr val="FF0000"/>
                </a:solidFill>
              </a:rPr>
              <a:t>لأننها تتبع الأهداف الحزبية المخالفة لهدي ديننا الحنيف و تتستر بالدين و تمارس ما يخالفه من الفرقة و إثارة الفتنة و العنف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-188084" y="1777606"/>
            <a:ext cx="2645535" cy="50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155</Words>
  <Application>Microsoft Office PowerPoint</Application>
  <PresentationFormat>شاشة عريضة</PresentationFormat>
  <Paragraphs>20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21</cp:revision>
  <dcterms:created xsi:type="dcterms:W3CDTF">2021-02-19T15:38:06Z</dcterms:created>
  <dcterms:modified xsi:type="dcterms:W3CDTF">2021-02-21T12:14:21Z</dcterms:modified>
</cp:coreProperties>
</file>