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56" r:id="rId3"/>
    <p:sldId id="457" r:id="rId4"/>
    <p:sldId id="455" r:id="rId5"/>
    <p:sldId id="467" r:id="rId6"/>
    <p:sldId id="468" r:id="rId7"/>
    <p:sldId id="479" r:id="rId8"/>
    <p:sldId id="335" r:id="rId9"/>
    <p:sldId id="469" r:id="rId10"/>
    <p:sldId id="470" r:id="rId11"/>
    <p:sldId id="471" r:id="rId12"/>
    <p:sldId id="472" r:id="rId13"/>
    <p:sldId id="478" r:id="rId14"/>
    <p:sldId id="475" r:id="rId15"/>
    <p:sldId id="476" r:id="rId16"/>
    <p:sldId id="477" r:id="rId17"/>
    <p:sldId id="474" r:id="rId18"/>
    <p:sldId id="411" r:id="rId1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61">
          <p15:clr>
            <a:srgbClr val="A4A3A4"/>
          </p15:clr>
        </p15:guide>
        <p15:guide id="4" pos="42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461"/>
        <p:guide pos="42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743659" y="2680769"/>
            <a:ext cx="8172632" cy="1265254"/>
            <a:chOff x="9198889" y="2670931"/>
            <a:chExt cx="8172632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95028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آداب الكلام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901032" y="1067724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431664" y="796435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5646093" y="1897398"/>
            <a:ext cx="1934913" cy="1919694"/>
            <a:chOff x="3303949" y="1353837"/>
            <a:chExt cx="1934913" cy="1919694"/>
          </a:xfrm>
        </p:grpSpPr>
        <p:sp>
          <p:nvSpPr>
            <p:cNvPr id="2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3</a:t>
              </a:r>
              <a:endParaRPr lang="en-US" sz="40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500452" y="537180"/>
            <a:ext cx="4314177" cy="3510744"/>
            <a:chOff x="6562384" y="-138132"/>
            <a:chExt cx="4314177" cy="3510744"/>
          </a:xfrm>
        </p:grpSpPr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6562384" y="1887238"/>
              <a:ext cx="4314177" cy="1485374"/>
              <a:chOff x="6562384" y="1887238"/>
              <a:chExt cx="4314177" cy="1485374"/>
            </a:xfrm>
          </p:grpSpPr>
          <p:sp>
            <p:nvSpPr>
              <p:cNvPr id="28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642938" y="1887238"/>
                <a:ext cx="423362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Century Gothic" panose="020B0502020202020204" pitchFamily="34" charset="0"/>
                  </a:rPr>
                  <a:t>3- الصلاة على النبي محمد صلى الله عليه و سلم</a:t>
                </a:r>
              </a:p>
            </p:txBody>
          </p:sp>
          <p:sp>
            <p:nvSpPr>
              <p:cNvPr id="30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6562384" y="2910947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7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1679" y="-138132"/>
              <a:ext cx="1706309" cy="928947"/>
            </a:xfrm>
            <a:prstGeom prst="rect">
              <a:avLst/>
            </a:prstGeom>
          </p:spPr>
        </p:pic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2899549" y="3490124"/>
            <a:ext cx="3355796" cy="2794562"/>
            <a:chOff x="6467131" y="705675"/>
            <a:chExt cx="2262454" cy="2228601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467131" y="1053855"/>
              <a:ext cx="2144944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قَالَ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</a:t>
              </a:r>
              <a:r>
                <a:rPr lang="ar-SY" sz="2400" b="1" dirty="0">
                  <a:solidFill>
                    <a:srgbClr val="0070C0"/>
                  </a:solidFill>
                </a:rPr>
                <a:t>من صلَّى عليَّ واحدةً صلَّى الله عليه عشراً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248690" y="326037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925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00201" y="224362"/>
            <a:ext cx="9291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أذكر مواطن تُشرَع فيها الصلاة على النبي صلى الله عليه و سلم: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1" y="1457016"/>
            <a:ext cx="4761109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عند ذكر اسم الرسول </a:t>
            </a:r>
            <a:r>
              <a:rPr lang="ar-SY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صلى الله عليه و سلم</a:t>
            </a:r>
            <a:r>
              <a:rPr lang="ar-SY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2" y="2973377"/>
            <a:ext cx="4761107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يوم الجمعة و ليلتها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3" y="4343665"/>
            <a:ext cx="4761107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3- عند دخول المسجد و عند الخروج منها</a:t>
            </a:r>
          </a:p>
        </p:txBody>
      </p:sp>
    </p:spTree>
    <p:extLst>
      <p:ext uri="{BB962C8B-B14F-4D97-AF65-F5344CB8AC3E}">
        <p14:creationId xmlns:p14="http://schemas.microsoft.com/office/powerpoint/2010/main" val="23194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901032" y="1067724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431664" y="796435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5646093" y="1897398"/>
            <a:ext cx="1934913" cy="1919694"/>
            <a:chOff x="3303949" y="1353837"/>
            <a:chExt cx="1934913" cy="1919694"/>
          </a:xfrm>
        </p:grpSpPr>
        <p:sp>
          <p:nvSpPr>
            <p:cNvPr id="2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4</a:t>
              </a:r>
              <a:endParaRPr lang="en-US" sz="4000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500452" y="525177"/>
            <a:ext cx="4314177" cy="3522747"/>
            <a:chOff x="6562384" y="-150135"/>
            <a:chExt cx="4314177" cy="3522747"/>
          </a:xfrm>
        </p:grpSpPr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6562384" y="1887238"/>
              <a:ext cx="4314177" cy="1485374"/>
              <a:chOff x="6562384" y="1887238"/>
              <a:chExt cx="4314177" cy="1485374"/>
            </a:xfrm>
          </p:grpSpPr>
          <p:sp>
            <p:nvSpPr>
              <p:cNvPr id="28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642938" y="1887238"/>
                <a:ext cx="42336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D60093"/>
                    </a:solidFill>
                    <a:latin typeface="Century Gothic" panose="020B0502020202020204" pitchFamily="34" charset="0"/>
                  </a:rPr>
                  <a:t>4- الكلام الطيب </a:t>
                </a:r>
              </a:p>
            </p:txBody>
          </p:sp>
          <p:sp>
            <p:nvSpPr>
              <p:cNvPr id="30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6562384" y="2910947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7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9108" y="-150135"/>
              <a:ext cx="1706309" cy="928947"/>
            </a:xfrm>
            <a:prstGeom prst="rect">
              <a:avLst/>
            </a:prstGeom>
          </p:spPr>
        </p:pic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2830286" y="3490124"/>
            <a:ext cx="3425061" cy="2794562"/>
            <a:chOff x="6591499" y="705675"/>
            <a:chExt cx="2138086" cy="2228601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07686" y="1064029"/>
              <a:ext cx="2003863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قَالَ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7030A0"/>
                  </a:solidFill>
                </a:rPr>
                <a:t>من كان يؤمن بالله و اليوم الآخر فليقل خيراً أو ليصمت 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248690" y="326037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3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94222" y="191762"/>
            <a:ext cx="9291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و من الكلام الطّيب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140121" y="1457016"/>
            <a:ext cx="4645900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1- إذا عمل أحداً معروفاً أقول :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4310009" y="1518634"/>
            <a:ext cx="21786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جزاك الله خيراً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140121" y="2909939"/>
            <a:ext cx="4645900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إذا أساء إليَّ زميلي لا أردُّ بكلام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4310009" y="2936838"/>
            <a:ext cx="21786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سيء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805613" y="4343665"/>
            <a:ext cx="4980407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3- إذا رأيتُ إنساناً على خطأ أنصحُه بكلام 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4310009" y="4343665"/>
            <a:ext cx="21786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طيِّب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4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8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901032" y="1067724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431664" y="796435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5646093" y="1897398"/>
            <a:ext cx="1934913" cy="1919694"/>
            <a:chOff x="3303949" y="1353837"/>
            <a:chExt cx="1934913" cy="1919694"/>
          </a:xfrm>
        </p:grpSpPr>
        <p:sp>
          <p:nvSpPr>
            <p:cNvPr id="2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5</a:t>
              </a:r>
              <a:endParaRPr lang="en-US" sz="4000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500452" y="525177"/>
            <a:ext cx="4314177" cy="3522747"/>
            <a:chOff x="6562384" y="-150135"/>
            <a:chExt cx="4314177" cy="3522747"/>
          </a:xfrm>
        </p:grpSpPr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6562384" y="1887238"/>
              <a:ext cx="4314177" cy="1485374"/>
              <a:chOff x="6562384" y="1887238"/>
              <a:chExt cx="4314177" cy="1485374"/>
            </a:xfrm>
          </p:grpSpPr>
          <p:sp>
            <p:nvSpPr>
              <p:cNvPr id="28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642938" y="1887238"/>
                <a:ext cx="42336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5- تجنُّب الكلام المحرَّم</a:t>
                </a:r>
              </a:p>
            </p:txBody>
          </p:sp>
          <p:sp>
            <p:nvSpPr>
              <p:cNvPr id="30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6562384" y="2910947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7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9108" y="-150135"/>
              <a:ext cx="1706309" cy="928947"/>
            </a:xfrm>
            <a:prstGeom prst="rect">
              <a:avLst/>
            </a:prstGeom>
          </p:spPr>
        </p:pic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2830286" y="3490124"/>
            <a:ext cx="3425061" cy="2794562"/>
            <a:chOff x="6591499" y="705675"/>
            <a:chExt cx="2138086" cy="2228601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07686" y="1064029"/>
              <a:ext cx="2003863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قَالَ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7030A0"/>
                  </a:solidFill>
                </a:rPr>
                <a:t>المسلم من سَلِمَ المسلمون من لسانه و يده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248690" y="326037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97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659676" y="583950"/>
            <a:ext cx="212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أتجنَّب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2" y="1973068"/>
            <a:ext cx="4761108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لا أذكر عيوب الآخرين و لا أسخر منهم  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024912" y="3201272"/>
            <a:ext cx="4761107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لا أغتاب أحداً و لا أسعى بنميمة</a:t>
            </a:r>
          </a:p>
        </p:txBody>
      </p:sp>
    </p:spTree>
    <p:extLst>
      <p:ext uri="{BB962C8B-B14F-4D97-AF65-F5344CB8AC3E}">
        <p14:creationId xmlns:p14="http://schemas.microsoft.com/office/powerpoint/2010/main" val="20744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75200" y="583950"/>
            <a:ext cx="7010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2800" b="1" dirty="0">
                <a:latin typeface="Century Gothic" panose="020B0502020202020204" pitchFamily="34" charset="0"/>
              </a:rPr>
              <a:t>        كيف يسلم المسلمون من لساني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130970" y="1973068"/>
            <a:ext cx="1655049" cy="493599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لا أكذب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884229" y="2860392"/>
            <a:ext cx="1901790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لا أغتاب أحداً</a:t>
            </a: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884229" y="3764651"/>
            <a:ext cx="1901790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3- </a:t>
            </a:r>
            <a:r>
              <a:rPr lang="ar-SY" sz="2400" b="1" dirty="0">
                <a:solidFill>
                  <a:schemeClr val="tx1"/>
                </a:solidFill>
              </a:rPr>
              <a:t>لا أشتم أحداً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231086" y="4696243"/>
            <a:ext cx="2554933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4- </a:t>
            </a:r>
            <a:r>
              <a:rPr lang="ar-SY" sz="2400" b="1" dirty="0">
                <a:solidFill>
                  <a:schemeClr val="tx1"/>
                </a:solidFill>
              </a:rPr>
              <a:t>لا أستهزئ من أحداً</a:t>
            </a:r>
          </a:p>
        </p:txBody>
      </p:sp>
    </p:spTree>
    <p:extLst>
      <p:ext uri="{BB962C8B-B14F-4D97-AF65-F5344CB8AC3E}">
        <p14:creationId xmlns:p14="http://schemas.microsoft.com/office/powerpoint/2010/main" val="5540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10400" y="594673"/>
            <a:ext cx="477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2800" b="1" dirty="0">
                <a:latin typeface="Century Gothic" panose="020B0502020202020204" pitchFamily="34" charset="0"/>
              </a:rPr>
              <a:t>أكمل الفراغ بالكلمة المناسبة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431314" y="1954598"/>
            <a:ext cx="3077450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نميمة</a:t>
            </a:r>
            <a:r>
              <a:rPr lang="ar-SY" sz="2800" b="1" dirty="0">
                <a:solidFill>
                  <a:schemeClr val="tx1"/>
                </a:solidFill>
              </a:rPr>
              <a:t> – </a:t>
            </a:r>
            <a:r>
              <a:rPr lang="ar-SY" sz="2800" b="1" dirty="0">
                <a:solidFill>
                  <a:srgbClr val="C00000"/>
                </a:solidFill>
              </a:rPr>
              <a:t>كذب</a:t>
            </a:r>
            <a:r>
              <a:rPr lang="ar-SY" sz="2800" b="1" dirty="0">
                <a:solidFill>
                  <a:schemeClr val="tx1"/>
                </a:solidFill>
              </a:rPr>
              <a:t> - </a:t>
            </a:r>
            <a:r>
              <a:rPr lang="ar-SY" sz="2800" b="1" dirty="0">
                <a:solidFill>
                  <a:srgbClr val="C00000"/>
                </a:solidFill>
              </a:rPr>
              <a:t>غيبة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902032" y="3211883"/>
            <a:ext cx="7184571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تحدُّث الطُّلَّاب َعن َ زميلهم َ ناصر ِفي غيبته بِما َ يكره ُ يسمَّى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3470485" y="3190661"/>
            <a:ext cx="1394841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غيبة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880261" y="4343665"/>
            <a:ext cx="7228114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نقل خالد إلى ناصر الكلام السيء الذي قيل فيه يسمَّى 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3470485" y="4343665"/>
            <a:ext cx="1394841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نميمة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90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29365"/>
              <a:ext cx="67225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936" y="5529812"/>
                <a:ext cx="1433557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051078" y="6867"/>
            <a:ext cx="656083" cy="6502057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571490" y="-260136"/>
            <a:ext cx="45719" cy="65012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082147" y="692004"/>
            <a:ext cx="4737477" cy="2412625"/>
            <a:chOff x="5517729" y="820400"/>
            <a:chExt cx="4737477" cy="2412625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517729" y="2313684"/>
              <a:ext cx="4737477" cy="919341"/>
              <a:chOff x="5517729" y="2313684"/>
              <a:chExt cx="4737477" cy="919341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517729" y="2313684"/>
                <a:ext cx="473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من فضل الله أن أنعم علينا بنعمة اللسان 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771360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152" y="820400"/>
              <a:ext cx="1959656" cy="1066874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445540" y="3329899"/>
            <a:ext cx="6196614" cy="1641953"/>
            <a:chOff x="68562" y="3458298"/>
            <a:chExt cx="4781887" cy="1641955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857140" y="3458298"/>
              <a:ext cx="3838338" cy="1357774"/>
              <a:chOff x="857140" y="3458298"/>
              <a:chExt cx="3838338" cy="1357774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857140" y="3458298"/>
                <a:ext cx="3227273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2"/>
                    </a:solidFill>
                  </a:rPr>
                  <a:t>قال الله تعالى :</a:t>
                </a: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2879803" y="4354407"/>
                <a:ext cx="1815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62" y="4234026"/>
              <a:ext cx="4781887" cy="866227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32607" y="41316"/>
            <a:ext cx="4395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آداب الكلام</a:t>
            </a:r>
          </a:p>
        </p:txBody>
      </p:sp>
    </p:spTree>
    <p:extLst>
      <p:ext uri="{BB962C8B-B14F-4D97-AF65-F5344CB8AC3E}">
        <p14:creationId xmlns:p14="http://schemas.microsoft.com/office/powerpoint/2010/main" val="39178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49349" y="343773"/>
            <a:ext cx="6759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واجبنا أن نشكر الله سبحانه و التأدُّب بآداب الكلام التالية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901032" y="1067724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431664" y="796435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5646093" y="1897398"/>
            <a:ext cx="1934913" cy="1919694"/>
            <a:chOff x="3303949" y="1353837"/>
            <a:chExt cx="1934913" cy="1919694"/>
          </a:xfrm>
        </p:grpSpPr>
        <p:sp>
          <p:nvSpPr>
            <p:cNvPr id="2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781868" y="1306900"/>
            <a:ext cx="4698533" cy="2322881"/>
            <a:chOff x="5843800" y="631588"/>
            <a:chExt cx="4698533" cy="2322881"/>
          </a:xfrm>
        </p:grpSpPr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843800" y="1887238"/>
              <a:ext cx="4698533" cy="1067231"/>
              <a:chOff x="5843800" y="1887238"/>
              <a:chExt cx="4698533" cy="1067231"/>
            </a:xfrm>
          </p:grpSpPr>
          <p:sp>
            <p:nvSpPr>
              <p:cNvPr id="28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7087933" y="1887238"/>
                <a:ext cx="345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1- الصدق في الحديث :</a:t>
                </a:r>
              </a:p>
            </p:txBody>
          </p:sp>
          <p:sp>
            <p:nvSpPr>
              <p:cNvPr id="30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7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1898" y="631588"/>
              <a:ext cx="1706309" cy="928947"/>
            </a:xfrm>
            <a:prstGeom prst="rect">
              <a:avLst/>
            </a:prstGeom>
          </p:spPr>
        </p:pic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2919811" y="3490124"/>
            <a:ext cx="3335537" cy="2794562"/>
            <a:chOff x="6480790" y="705675"/>
            <a:chExt cx="2248795" cy="2228601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480790" y="1052161"/>
              <a:ext cx="2168469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قَالَ الرَّسولُ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</a:t>
              </a:r>
              <a:r>
                <a:rPr lang="ar-SY" sz="2400" b="1" dirty="0">
                  <a:solidFill>
                    <a:srgbClr val="00B050"/>
                  </a:solidFill>
                </a:rPr>
                <a:t>إِنَّ الصِّدق َيهدي إِلى البرِّ، </a:t>
              </a:r>
              <a:r>
                <a:rPr lang="ar-SY" sz="2400" b="1" dirty="0"/>
                <a:t> </a:t>
              </a:r>
              <a:r>
                <a:rPr lang="ar-SY" sz="2400" b="1" dirty="0">
                  <a:solidFill>
                    <a:srgbClr val="00B050"/>
                  </a:solidFill>
                </a:rPr>
                <a:t>وإِنَّ البرَّ َيهدي إِلى الجنَّة 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248690" y="326037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5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94222" y="191762"/>
            <a:ext cx="9291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3200" b="1" dirty="0">
                <a:latin typeface="Century Gothic" panose="020B0502020202020204" pitchFamily="34" charset="0"/>
              </a:rPr>
              <a:t>    أوضِّح ما َيجب عليَّ في الحالات الآتية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140121" y="1457016"/>
            <a:ext cx="4645900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1- عندما أنقل خبراً لأخي .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140121" y="2909939"/>
            <a:ext cx="4645900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إذا أخبرت عن قصة حصلت لي .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791201" y="4343665"/>
            <a:ext cx="5994819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3- عندما ُ أحدِّث والديَّ عمَّا َحدث لِي في المدرسة.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4701895" y="1446942"/>
            <a:ext cx="217861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أنقله بصدق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701895" y="2950272"/>
            <a:ext cx="217861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أخبر بها بصدق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785520" y="4413557"/>
            <a:ext cx="3795959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أحدثهما عمّا جرى بصدق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6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160641" y="550764"/>
            <a:ext cx="3379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صغيري / صغيرتي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grpSp>
        <p:nvGrpSpPr>
          <p:cNvPr id="18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rot="807845">
            <a:off x="7171986" y="2575474"/>
            <a:ext cx="3171327" cy="2794562"/>
            <a:chOff x="6591499" y="705675"/>
            <a:chExt cx="2138086" cy="2228601"/>
          </a:xfrm>
        </p:grpSpPr>
        <p:sp>
          <p:nvSpPr>
            <p:cNvPr id="19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79119" y="1336506"/>
              <a:ext cx="1969397" cy="66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7030A0"/>
                  </a:solidFill>
                </a:rPr>
                <a:t>أنا أصدق في كلامي مع الآخرين</a:t>
              </a:r>
              <a:endParaRPr lang="en-US" sz="3200" b="1" dirty="0">
                <a:solidFill>
                  <a:srgbClr val="7030A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3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8341719" y="230283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4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rot="807845">
            <a:off x="3163684" y="3291089"/>
            <a:ext cx="3171327" cy="2794562"/>
            <a:chOff x="6591499" y="705675"/>
            <a:chExt cx="2138086" cy="2228601"/>
          </a:xfrm>
        </p:grpSpPr>
        <p:sp>
          <p:nvSpPr>
            <p:cNvPr id="30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79119" y="1459229"/>
              <a:ext cx="1969397" cy="417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7030A0"/>
                  </a:solidFill>
                </a:rPr>
                <a:t>الصدق نجاة</a:t>
              </a:r>
              <a:endParaRPr lang="en-US" sz="3600" b="1" dirty="0">
                <a:solidFill>
                  <a:srgbClr val="7030A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3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333417" y="3018446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721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901032" y="1067724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6431664" y="796435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5646093" y="1897398"/>
            <a:ext cx="1934913" cy="1919694"/>
            <a:chOff x="3303949" y="1353837"/>
            <a:chExt cx="1934913" cy="1919694"/>
          </a:xfrm>
        </p:grpSpPr>
        <p:sp>
          <p:nvSpPr>
            <p:cNvPr id="2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781868" y="487690"/>
            <a:ext cx="4698533" cy="3142091"/>
            <a:chOff x="5843800" y="-187622"/>
            <a:chExt cx="4698533" cy="3142091"/>
          </a:xfrm>
        </p:grpSpPr>
        <p:grpSp>
          <p:nvGrpSpPr>
            <p:cNvPr id="26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843800" y="1887238"/>
              <a:ext cx="4698533" cy="1067231"/>
              <a:chOff x="5843800" y="1887238"/>
              <a:chExt cx="4698533" cy="1067231"/>
            </a:xfrm>
          </p:grpSpPr>
          <p:sp>
            <p:nvSpPr>
              <p:cNvPr id="28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7087933" y="1887238"/>
                <a:ext cx="345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2- الذِّكر :</a:t>
                </a:r>
              </a:p>
            </p:txBody>
          </p:sp>
          <p:sp>
            <p:nvSpPr>
              <p:cNvPr id="30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7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8583" y="-187622"/>
              <a:ext cx="1706309" cy="928947"/>
            </a:xfrm>
            <a:prstGeom prst="rect">
              <a:avLst/>
            </a:prstGeom>
          </p:spPr>
        </p:pic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2996347" y="3490124"/>
            <a:ext cx="3258997" cy="2794562"/>
            <a:chOff x="6532392" y="705675"/>
            <a:chExt cx="2197193" cy="2228601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32392" y="1053856"/>
              <a:ext cx="2144944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قَالَ الرَّسولُ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</a:t>
              </a:r>
              <a:r>
                <a:rPr lang="ar-SY" sz="2400" b="1" dirty="0">
                  <a:solidFill>
                    <a:srgbClr val="00B050"/>
                  </a:solidFill>
                </a:rPr>
                <a:t>مثُل الَّذي يذكر َربَّه َوالَّذي لا يْذُكر ربَّه َمثل الحيِّ َ والميِّت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248690" y="3260371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841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الكلام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94222" y="191762"/>
            <a:ext cx="9291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3200" b="1" dirty="0">
                <a:latin typeface="Century Gothic" panose="020B0502020202020204" pitchFamily="34" charset="0"/>
              </a:rPr>
              <a:t>    أذكر ثلاثة أذكار مما تعلمت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560457" y="1457016"/>
            <a:ext cx="5225564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سبحان الله و بحمده , سبحان الله العظيم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791201" y="2909939"/>
            <a:ext cx="5994820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سبحان الله , الحمد لله , لا إله إلَّا الله , الله أكبر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585029" y="4343665"/>
            <a:ext cx="8200992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3- رضيت بالله ربَّاً و بالإسلام ديناً و بمحمد صلى الله عليه و سلم نبيَّاً و رسولاً</a:t>
            </a:r>
          </a:p>
        </p:txBody>
      </p:sp>
      <p:grpSp>
        <p:nvGrpSpPr>
          <p:cNvPr id="2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3066829" y="237703"/>
            <a:ext cx="3280036" cy="2794562"/>
            <a:chOff x="6518207" y="705675"/>
            <a:chExt cx="2211378" cy="2228601"/>
          </a:xfrm>
        </p:grpSpPr>
        <p:sp>
          <p:nvSpPr>
            <p:cNvPr id="2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18207" y="1030240"/>
              <a:ext cx="2144944" cy="1202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قالَ صلى الله عليه و سلم :</a:t>
              </a:r>
            </a:p>
            <a:p>
              <a:pPr algn="ctr"/>
              <a:endParaRPr lang="ar-SY" sz="2400" b="1" dirty="0"/>
            </a:p>
            <a:p>
              <a:pPr algn="ctr"/>
              <a:r>
                <a:rPr lang="ar-SY" sz="2400" b="1" dirty="0"/>
                <a:t>&lt;</a:t>
              </a:r>
              <a:r>
                <a:rPr lang="ar-SY" sz="2400" b="1" dirty="0">
                  <a:solidFill>
                    <a:srgbClr val="00B050"/>
                  </a:solidFill>
                </a:rPr>
                <a:t>مثُل الَّذي يذكر َربَّه َوالَّذي لا يْذُكر ربَّه َمثل الحيِّ َ والميِّت</a:t>
              </a:r>
              <a:r>
                <a:rPr lang="ar-SY" sz="2400" b="1" dirty="0"/>
                <a:t>&gt;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4340214" y="7950"/>
            <a:ext cx="398247" cy="51052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887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517</Words>
  <Application>Microsoft Office PowerPoint</Application>
  <PresentationFormat>شاشة عريضة</PresentationFormat>
  <Paragraphs>132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1517</cp:revision>
  <dcterms:created xsi:type="dcterms:W3CDTF">2020-10-10T04:32:51Z</dcterms:created>
  <dcterms:modified xsi:type="dcterms:W3CDTF">2021-02-17T22:26:04Z</dcterms:modified>
</cp:coreProperties>
</file>