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10" r:id="rId2"/>
    <p:sldId id="584" r:id="rId3"/>
    <p:sldId id="585" r:id="rId4"/>
    <p:sldId id="586" r:id="rId5"/>
    <p:sldId id="587" r:id="rId6"/>
    <p:sldId id="588" r:id="rId7"/>
    <p:sldId id="411" r:id="rId8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9933FF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84" autoAdjust="0"/>
    <p:restoredTop sz="94660"/>
  </p:normalViewPr>
  <p:slideViewPr>
    <p:cSldViewPr snapToGrid="0">
      <p:cViewPr>
        <p:scale>
          <a:sx n="66" d="100"/>
          <a:sy n="66" d="100"/>
        </p:scale>
        <p:origin x="84" y="-72"/>
      </p:cViewPr>
      <p:guideLst>
        <p:guide orient="horz" pos="1534"/>
        <p:guide pos="76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2750063-B168-4EF0-B24A-CA01F9091947}" type="datetimeFigureOut">
              <a:rPr lang="ar-SY" smtClean="0"/>
              <a:t>13/07/1442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C9B45C0-2386-42AF-8EB4-0FD30ABBF9EA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9960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=""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=""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=""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=""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=""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=""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=""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=""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=""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=""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=""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=""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=""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=""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=""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=""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=""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=""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=""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=""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=""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=""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=""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=""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=""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=""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=""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=""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=""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=""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=""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=""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=""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=""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=""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=""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=""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=""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=""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=""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=""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=""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=""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=""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=""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=""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=""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=""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=""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=""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=""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=""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=""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=""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=""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=""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912171" y="2680769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=""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=""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=""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=""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=""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=""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=""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=""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=""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=""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=""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=""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=""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=""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=""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=""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=""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=""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=""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=""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=""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=""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=""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=""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=""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=""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=""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=""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=""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=""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=""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=""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=""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=""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=""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=""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=""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=""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=""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=""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=""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=""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=""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=""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=""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=""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=""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=""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=""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=""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=""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=""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=""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=""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=""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=""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=""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=""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=""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=""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=""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=""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=""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=""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=""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=""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=""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=""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=""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=""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=""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=""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=""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=""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=""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=""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=""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=""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=""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=""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=""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=""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=""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=""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=""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=""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=""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=""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=""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=""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=""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=""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=""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=""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=""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=""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=""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=""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=""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=""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=""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=""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=""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=""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=""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=""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=""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=""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=""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=""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=""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=""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=""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=""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=""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=""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=""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=""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=""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=""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=""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=""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=""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=""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=""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=""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=""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=""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=""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=""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=""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=""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=""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=""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=""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=""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=""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=""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=""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=""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=""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=""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=""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=""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=""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=""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=""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=""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=""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=""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=""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=""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=""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=""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=""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=""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=""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=""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=""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=""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=""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=""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=""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=""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=""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=""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=""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=""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=""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=""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=""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=""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=""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=""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=""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=""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=""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=""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=""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=""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=""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=""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=""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=""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=""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=""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=""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=""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=""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=""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=""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=""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=""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=""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=""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=""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=""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=""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=""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=""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=""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=""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=""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=""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=""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=""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=""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=""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=""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=""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=""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=""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=""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=""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=""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=""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=""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=""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=""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=""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=""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=""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=""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=""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=""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=""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=""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=""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=""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=""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=""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=""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=""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=""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=""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=""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=""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=""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=""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=""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=""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=""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=""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=""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=""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=""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=""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=""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=""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206488" y="3124875"/>
              <a:ext cx="48377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أحكام المسبوق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=""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=""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=""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=""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=""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=""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=""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787829" y="2008525"/>
              <a:ext cx="2143232" cy="603382"/>
              <a:chOff x="3299468" y="5466316"/>
              <a:chExt cx="2143232" cy="60338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=""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الرابع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=""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299468" y="5774133"/>
                <a:ext cx="2143232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أحكام المسبوق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8592458" y="1027301"/>
            <a:ext cx="3476982" cy="67677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rgbClr val="C00000"/>
                </a:solidFill>
              </a:rPr>
              <a:t>كيف يقضي المسبوقُ </a:t>
            </a:r>
            <a:r>
              <a:rPr lang="ar-SY" sz="2400" b="1" dirty="0" smtClean="0">
                <a:solidFill>
                  <a:srgbClr val="C00000"/>
                </a:solidFill>
              </a:rPr>
              <a:t>صلاتَهُ :</a:t>
            </a:r>
            <a:endParaRPr lang="ar-SY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47">
            <a:extLst>
              <a:ext uri="{FF2B5EF4-FFF2-40B4-BE49-F238E27FC236}">
                <a16:creationId xmlns:a16="http://schemas.microsoft.com/office/drawing/2014/main" xmlns="" id="{05869D3F-2203-4D1C-A97B-9AFE3BA08CEE}"/>
              </a:ext>
            </a:extLst>
          </p:cNvPr>
          <p:cNvSpPr txBox="1"/>
          <p:nvPr/>
        </p:nvSpPr>
        <p:spPr>
          <a:xfrm>
            <a:off x="3841573" y="156872"/>
            <a:ext cx="6445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أحكام المسبوق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pic>
        <p:nvPicPr>
          <p:cNvPr id="20" name="Picture 107">
            <a:extLst>
              <a:ext uri="{FF2B5EF4-FFF2-40B4-BE49-F238E27FC236}">
                <a16:creationId xmlns=""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228" y="2697419"/>
            <a:ext cx="8982772" cy="180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72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=""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=""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=""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=""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=""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=""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=""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787829" y="2008525"/>
              <a:ext cx="2143232" cy="603382"/>
              <a:chOff x="3299468" y="5466316"/>
              <a:chExt cx="2143232" cy="60338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=""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الرابع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=""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299468" y="5774133"/>
                <a:ext cx="2143232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أحكام المسبوق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7692571" y="14736"/>
            <a:ext cx="4376868" cy="58368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أستفيدُ منْ هذا الحديثِ عدةَ فوائدَ:</a:t>
            </a:r>
            <a:endParaRPr lang="ar-SY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Freeform: Shape 16">
            <a:extLst>
              <a:ext uri="{FF2B5EF4-FFF2-40B4-BE49-F238E27FC236}">
                <a16:creationId xmlns="" xmlns:a16="http://schemas.microsoft.com/office/drawing/2014/main" id="{50D78E1C-FD4D-49E6-8352-F310C8FFE3BC}"/>
              </a:ext>
            </a:extLst>
          </p:cNvPr>
          <p:cNvSpPr/>
          <p:nvPr/>
        </p:nvSpPr>
        <p:spPr>
          <a:xfrm rot="18900000">
            <a:off x="6091095" y="1972752"/>
            <a:ext cx="1313314" cy="1313314"/>
          </a:xfrm>
          <a:custGeom>
            <a:avLst/>
            <a:gdLst>
              <a:gd name="connsiteX0" fmla="*/ 917717 w 1313314"/>
              <a:gd name="connsiteY0" fmla="*/ 395597 h 1313314"/>
              <a:gd name="connsiteX1" fmla="*/ 1309116 w 1313314"/>
              <a:gd name="connsiteY1" fmla="*/ 1225394 h 1313314"/>
              <a:gd name="connsiteX2" fmla="*/ 1313314 w 1313314"/>
              <a:gd name="connsiteY2" fmla="*/ 1313314 h 1313314"/>
              <a:gd name="connsiteX3" fmla="*/ 1113268 w 1313314"/>
              <a:gd name="connsiteY3" fmla="*/ 1313314 h 1313314"/>
              <a:gd name="connsiteX4" fmla="*/ 1109986 w 1313314"/>
              <a:gd name="connsiteY4" fmla="*/ 1244569 h 1313314"/>
              <a:gd name="connsiteX5" fmla="*/ 776263 w 1313314"/>
              <a:gd name="connsiteY5" fmla="*/ 537051 h 1313314"/>
              <a:gd name="connsiteX6" fmla="*/ 68745 w 1313314"/>
              <a:gd name="connsiteY6" fmla="*/ 203328 h 1313314"/>
              <a:gd name="connsiteX7" fmla="*/ 0 w 1313314"/>
              <a:gd name="connsiteY7" fmla="*/ 200046 h 1313314"/>
              <a:gd name="connsiteX8" fmla="*/ 0 w 1313314"/>
              <a:gd name="connsiteY8" fmla="*/ 0 h 1313314"/>
              <a:gd name="connsiteX9" fmla="*/ 87920 w 1313314"/>
              <a:gd name="connsiteY9" fmla="*/ 4198 h 1313314"/>
              <a:gd name="connsiteX10" fmla="*/ 917717 w 1313314"/>
              <a:gd name="connsiteY10" fmla="*/ 395597 h 131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3314" h="1313314">
                <a:moveTo>
                  <a:pt x="917717" y="395597"/>
                </a:moveTo>
                <a:cubicBezTo>
                  <a:pt x="1149657" y="627537"/>
                  <a:pt x="1280123" y="922525"/>
                  <a:pt x="1309116" y="1225394"/>
                </a:cubicBezTo>
                <a:lnTo>
                  <a:pt x="1313314" y="1313314"/>
                </a:lnTo>
                <a:lnTo>
                  <a:pt x="1113268" y="1313314"/>
                </a:lnTo>
                <a:lnTo>
                  <a:pt x="1109986" y="1244569"/>
                </a:lnTo>
                <a:cubicBezTo>
                  <a:pt x="1085266" y="986331"/>
                  <a:pt x="974025" y="734812"/>
                  <a:pt x="776263" y="537051"/>
                </a:cubicBezTo>
                <a:cubicBezTo>
                  <a:pt x="578502" y="339289"/>
                  <a:pt x="326983" y="228048"/>
                  <a:pt x="68745" y="203328"/>
                </a:cubicBezTo>
                <a:lnTo>
                  <a:pt x="0" y="200046"/>
                </a:lnTo>
                <a:lnTo>
                  <a:pt x="0" y="0"/>
                </a:lnTo>
                <a:lnTo>
                  <a:pt x="87920" y="4198"/>
                </a:lnTo>
                <a:cubicBezTo>
                  <a:pt x="390789" y="33191"/>
                  <a:pt x="685777" y="163657"/>
                  <a:pt x="917717" y="395597"/>
                </a:cubicBezTo>
                <a:close/>
              </a:path>
            </a:pathLst>
          </a:custGeom>
          <a:solidFill>
            <a:srgbClr val="63C5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5">
            <a:extLst>
              <a:ext uri="{FF2B5EF4-FFF2-40B4-BE49-F238E27FC236}">
                <a16:creationId xmlns="" xmlns:a16="http://schemas.microsoft.com/office/drawing/2014/main" id="{97C0F15D-F87E-474E-B07C-288A5B359AD5}"/>
              </a:ext>
            </a:extLst>
          </p:cNvPr>
          <p:cNvSpPr/>
          <p:nvPr/>
        </p:nvSpPr>
        <p:spPr>
          <a:xfrm rot="18900000">
            <a:off x="5102758" y="2961091"/>
            <a:ext cx="1313315" cy="1313315"/>
          </a:xfrm>
          <a:custGeom>
            <a:avLst/>
            <a:gdLst>
              <a:gd name="connsiteX0" fmla="*/ 1313315 w 1313315"/>
              <a:gd name="connsiteY0" fmla="*/ 0 h 1313315"/>
              <a:gd name="connsiteX1" fmla="*/ 1313315 w 1313315"/>
              <a:gd name="connsiteY1" fmla="*/ 200046 h 1313315"/>
              <a:gd name="connsiteX2" fmla="*/ 1244569 w 1313315"/>
              <a:gd name="connsiteY2" fmla="*/ 203328 h 1313315"/>
              <a:gd name="connsiteX3" fmla="*/ 537051 w 1313315"/>
              <a:gd name="connsiteY3" fmla="*/ 537051 h 1313315"/>
              <a:gd name="connsiteX4" fmla="*/ 203328 w 1313315"/>
              <a:gd name="connsiteY4" fmla="*/ 1244569 h 1313315"/>
              <a:gd name="connsiteX5" fmla="*/ 200046 w 1313315"/>
              <a:gd name="connsiteY5" fmla="*/ 1313315 h 1313315"/>
              <a:gd name="connsiteX6" fmla="*/ 0 w 1313315"/>
              <a:gd name="connsiteY6" fmla="*/ 1313314 h 1313315"/>
              <a:gd name="connsiteX7" fmla="*/ 4198 w 1313315"/>
              <a:gd name="connsiteY7" fmla="*/ 1225394 h 1313315"/>
              <a:gd name="connsiteX8" fmla="*/ 395597 w 1313315"/>
              <a:gd name="connsiteY8" fmla="*/ 395597 h 1313315"/>
              <a:gd name="connsiteX9" fmla="*/ 1225394 w 1313315"/>
              <a:gd name="connsiteY9" fmla="*/ 4198 h 1313315"/>
              <a:gd name="connsiteX10" fmla="*/ 1313315 w 1313315"/>
              <a:gd name="connsiteY10" fmla="*/ 0 h 131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3315" h="1313315">
                <a:moveTo>
                  <a:pt x="1313315" y="0"/>
                </a:moveTo>
                <a:lnTo>
                  <a:pt x="1313315" y="200046"/>
                </a:lnTo>
                <a:lnTo>
                  <a:pt x="1244569" y="203328"/>
                </a:lnTo>
                <a:cubicBezTo>
                  <a:pt x="986331" y="228048"/>
                  <a:pt x="734812" y="339289"/>
                  <a:pt x="537051" y="537051"/>
                </a:cubicBezTo>
                <a:cubicBezTo>
                  <a:pt x="339289" y="734812"/>
                  <a:pt x="228048" y="986331"/>
                  <a:pt x="203328" y="1244569"/>
                </a:cubicBezTo>
                <a:lnTo>
                  <a:pt x="200046" y="1313315"/>
                </a:lnTo>
                <a:lnTo>
                  <a:pt x="0" y="1313314"/>
                </a:lnTo>
                <a:lnTo>
                  <a:pt x="4198" y="1225394"/>
                </a:lnTo>
                <a:cubicBezTo>
                  <a:pt x="33190" y="922525"/>
                  <a:pt x="163657" y="627537"/>
                  <a:pt x="395597" y="395597"/>
                </a:cubicBezTo>
                <a:cubicBezTo>
                  <a:pt x="627537" y="163657"/>
                  <a:pt x="922525" y="33190"/>
                  <a:pt x="1225394" y="4198"/>
                </a:cubicBezTo>
                <a:lnTo>
                  <a:pt x="1313315" y="0"/>
                </a:lnTo>
                <a:close/>
              </a:path>
            </a:pathLst>
          </a:custGeom>
          <a:solidFill>
            <a:srgbClr val="7F59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4">
            <a:extLst>
              <a:ext uri="{FF2B5EF4-FFF2-40B4-BE49-F238E27FC236}">
                <a16:creationId xmlns="" xmlns:a16="http://schemas.microsoft.com/office/drawing/2014/main" id="{5B509229-3A8A-42E0-8278-FDD195A0568E}"/>
              </a:ext>
            </a:extLst>
          </p:cNvPr>
          <p:cNvSpPr/>
          <p:nvPr/>
        </p:nvSpPr>
        <p:spPr>
          <a:xfrm rot="18900000">
            <a:off x="7079432" y="2961090"/>
            <a:ext cx="1313314" cy="1313314"/>
          </a:xfrm>
          <a:custGeom>
            <a:avLst/>
            <a:gdLst>
              <a:gd name="connsiteX0" fmla="*/ 1313314 w 1313314"/>
              <a:gd name="connsiteY0" fmla="*/ 0 h 1313314"/>
              <a:gd name="connsiteX1" fmla="*/ 1309116 w 1313314"/>
              <a:gd name="connsiteY1" fmla="*/ 87920 h 1313314"/>
              <a:gd name="connsiteX2" fmla="*/ 917717 w 1313314"/>
              <a:gd name="connsiteY2" fmla="*/ 917717 h 1313314"/>
              <a:gd name="connsiteX3" fmla="*/ 87920 w 1313314"/>
              <a:gd name="connsiteY3" fmla="*/ 1309116 h 1313314"/>
              <a:gd name="connsiteX4" fmla="*/ 0 w 1313314"/>
              <a:gd name="connsiteY4" fmla="*/ 1313314 h 1313314"/>
              <a:gd name="connsiteX5" fmla="*/ 0 w 1313314"/>
              <a:gd name="connsiteY5" fmla="*/ 1113268 h 1313314"/>
              <a:gd name="connsiteX6" fmla="*/ 68745 w 1313314"/>
              <a:gd name="connsiteY6" fmla="*/ 1109986 h 1313314"/>
              <a:gd name="connsiteX7" fmla="*/ 776263 w 1313314"/>
              <a:gd name="connsiteY7" fmla="*/ 776263 h 1313314"/>
              <a:gd name="connsiteX8" fmla="*/ 1109986 w 1313314"/>
              <a:gd name="connsiteY8" fmla="*/ 68745 h 1313314"/>
              <a:gd name="connsiteX9" fmla="*/ 1113268 w 1313314"/>
              <a:gd name="connsiteY9" fmla="*/ 0 h 1313314"/>
              <a:gd name="connsiteX10" fmla="*/ 1313314 w 1313314"/>
              <a:gd name="connsiteY10" fmla="*/ 0 h 131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3314" h="1313314">
                <a:moveTo>
                  <a:pt x="1313314" y="0"/>
                </a:moveTo>
                <a:lnTo>
                  <a:pt x="1309116" y="87920"/>
                </a:lnTo>
                <a:cubicBezTo>
                  <a:pt x="1280124" y="390789"/>
                  <a:pt x="1149657" y="685777"/>
                  <a:pt x="917717" y="917717"/>
                </a:cubicBezTo>
                <a:cubicBezTo>
                  <a:pt x="685777" y="1149657"/>
                  <a:pt x="390789" y="1280124"/>
                  <a:pt x="87920" y="1309116"/>
                </a:cubicBezTo>
                <a:lnTo>
                  <a:pt x="0" y="1313314"/>
                </a:lnTo>
                <a:lnTo>
                  <a:pt x="0" y="1113268"/>
                </a:lnTo>
                <a:lnTo>
                  <a:pt x="68745" y="1109986"/>
                </a:lnTo>
                <a:cubicBezTo>
                  <a:pt x="326983" y="1085266"/>
                  <a:pt x="578502" y="974025"/>
                  <a:pt x="776263" y="776263"/>
                </a:cubicBezTo>
                <a:cubicBezTo>
                  <a:pt x="974025" y="578502"/>
                  <a:pt x="1085266" y="326983"/>
                  <a:pt x="1109986" y="68745"/>
                </a:cubicBezTo>
                <a:lnTo>
                  <a:pt x="1113268" y="0"/>
                </a:lnTo>
                <a:lnTo>
                  <a:pt x="1313314" y="0"/>
                </a:lnTo>
                <a:close/>
              </a:path>
            </a:pathLst>
          </a:custGeom>
          <a:solidFill>
            <a:srgbClr val="EA4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9">
            <a:extLst>
              <a:ext uri="{FF2B5EF4-FFF2-40B4-BE49-F238E27FC236}">
                <a16:creationId xmlns="" xmlns:a16="http://schemas.microsoft.com/office/drawing/2014/main" id="{5F55FF1A-F968-4C0B-AD7B-8DE2B3D3B2C2}"/>
              </a:ext>
            </a:extLst>
          </p:cNvPr>
          <p:cNvSpPr/>
          <p:nvPr/>
        </p:nvSpPr>
        <p:spPr>
          <a:xfrm rot="18900000">
            <a:off x="6091095" y="3949427"/>
            <a:ext cx="1313314" cy="1313314"/>
          </a:xfrm>
          <a:custGeom>
            <a:avLst/>
            <a:gdLst>
              <a:gd name="connsiteX0" fmla="*/ 1313314 w 1313314"/>
              <a:gd name="connsiteY0" fmla="*/ 1113268 h 1313314"/>
              <a:gd name="connsiteX1" fmla="*/ 1313314 w 1313314"/>
              <a:gd name="connsiteY1" fmla="*/ 1313314 h 1313314"/>
              <a:gd name="connsiteX2" fmla="*/ 1225394 w 1313314"/>
              <a:gd name="connsiteY2" fmla="*/ 1309116 h 1313314"/>
              <a:gd name="connsiteX3" fmla="*/ 395597 w 1313314"/>
              <a:gd name="connsiteY3" fmla="*/ 917717 h 1313314"/>
              <a:gd name="connsiteX4" fmla="*/ 4198 w 1313314"/>
              <a:gd name="connsiteY4" fmla="*/ 87920 h 1313314"/>
              <a:gd name="connsiteX5" fmla="*/ 0 w 1313314"/>
              <a:gd name="connsiteY5" fmla="*/ 0 h 1313314"/>
              <a:gd name="connsiteX6" fmla="*/ 200046 w 1313314"/>
              <a:gd name="connsiteY6" fmla="*/ 1 h 1313314"/>
              <a:gd name="connsiteX7" fmla="*/ 203328 w 1313314"/>
              <a:gd name="connsiteY7" fmla="*/ 68745 h 1313314"/>
              <a:gd name="connsiteX8" fmla="*/ 537051 w 1313314"/>
              <a:gd name="connsiteY8" fmla="*/ 776263 h 1313314"/>
              <a:gd name="connsiteX9" fmla="*/ 1244569 w 1313314"/>
              <a:gd name="connsiteY9" fmla="*/ 1109986 h 1313314"/>
              <a:gd name="connsiteX10" fmla="*/ 1313314 w 1313314"/>
              <a:gd name="connsiteY10" fmla="*/ 1113268 h 131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3314" h="1313314">
                <a:moveTo>
                  <a:pt x="1313314" y="1113268"/>
                </a:moveTo>
                <a:lnTo>
                  <a:pt x="1313314" y="1313314"/>
                </a:lnTo>
                <a:lnTo>
                  <a:pt x="1225394" y="1309116"/>
                </a:lnTo>
                <a:cubicBezTo>
                  <a:pt x="922525" y="1280123"/>
                  <a:pt x="627537" y="1149657"/>
                  <a:pt x="395597" y="917717"/>
                </a:cubicBezTo>
                <a:cubicBezTo>
                  <a:pt x="163657" y="685777"/>
                  <a:pt x="33191" y="390789"/>
                  <a:pt x="4198" y="87920"/>
                </a:cubicBezTo>
                <a:lnTo>
                  <a:pt x="0" y="0"/>
                </a:lnTo>
                <a:lnTo>
                  <a:pt x="200046" y="1"/>
                </a:lnTo>
                <a:lnTo>
                  <a:pt x="203328" y="68745"/>
                </a:lnTo>
                <a:cubicBezTo>
                  <a:pt x="228048" y="326983"/>
                  <a:pt x="339289" y="578502"/>
                  <a:pt x="537051" y="776263"/>
                </a:cubicBezTo>
                <a:cubicBezTo>
                  <a:pt x="734812" y="974025"/>
                  <a:pt x="986331" y="1085266"/>
                  <a:pt x="1244569" y="1109986"/>
                </a:cubicBezTo>
                <a:lnTo>
                  <a:pt x="1313314" y="1113268"/>
                </a:lnTo>
                <a:close/>
              </a:path>
            </a:pathLst>
          </a:custGeom>
          <a:solidFill>
            <a:srgbClr val="FCB4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9">
            <a:extLst>
              <a:ext uri="{FF2B5EF4-FFF2-40B4-BE49-F238E27FC236}">
                <a16:creationId xmlns="" xmlns:a16="http://schemas.microsoft.com/office/drawing/2014/main" id="{E8DB14DA-B203-4BAF-824D-AD4709C1D094}"/>
              </a:ext>
            </a:extLst>
          </p:cNvPr>
          <p:cNvGrpSpPr/>
          <p:nvPr/>
        </p:nvGrpSpPr>
        <p:grpSpPr>
          <a:xfrm>
            <a:off x="3868935" y="882438"/>
            <a:ext cx="2201365" cy="1459297"/>
            <a:chOff x="2982212" y="466647"/>
            <a:chExt cx="2201365" cy="1459297"/>
          </a:xfrm>
        </p:grpSpPr>
        <p:sp>
          <p:nvSpPr>
            <p:cNvPr id="23" name="Rectangle 2">
              <a:extLst>
                <a:ext uri="{FF2B5EF4-FFF2-40B4-BE49-F238E27FC236}">
                  <a16:creationId xmlns="" xmlns:a16="http://schemas.microsoft.com/office/drawing/2014/main" id="{508044B9-C06C-47EB-9D9E-1951E1FA46E9}"/>
                </a:ext>
              </a:extLst>
            </p:cNvPr>
            <p:cNvSpPr/>
            <p:nvPr/>
          </p:nvSpPr>
          <p:spPr>
            <a:xfrm rot="18804998">
              <a:off x="4369369" y="1111737"/>
              <a:ext cx="73935" cy="1554480"/>
            </a:xfrm>
            <a:prstGeom prst="rect">
              <a:avLst/>
            </a:prstGeom>
            <a:solidFill>
              <a:srgbClr val="7F59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8">
              <a:extLst>
                <a:ext uri="{FF2B5EF4-FFF2-40B4-BE49-F238E27FC236}">
                  <a16:creationId xmlns="" xmlns:a16="http://schemas.microsoft.com/office/drawing/2014/main" id="{2988F12B-189E-4999-A37D-0E96EE9F702F}"/>
                </a:ext>
              </a:extLst>
            </p:cNvPr>
            <p:cNvSpPr/>
            <p:nvPr/>
          </p:nvSpPr>
          <p:spPr>
            <a:xfrm rot="10800000">
              <a:off x="2982212" y="466647"/>
              <a:ext cx="1313315" cy="1313315"/>
            </a:xfrm>
            <a:custGeom>
              <a:avLst/>
              <a:gdLst>
                <a:gd name="connsiteX0" fmla="*/ 1313315 w 1313315"/>
                <a:gd name="connsiteY0" fmla="*/ 0 h 1313315"/>
                <a:gd name="connsiteX1" fmla="*/ 1313315 w 1313315"/>
                <a:gd name="connsiteY1" fmla="*/ 200046 h 1313315"/>
                <a:gd name="connsiteX2" fmla="*/ 1244569 w 1313315"/>
                <a:gd name="connsiteY2" fmla="*/ 203328 h 1313315"/>
                <a:gd name="connsiteX3" fmla="*/ 537051 w 1313315"/>
                <a:gd name="connsiteY3" fmla="*/ 537051 h 1313315"/>
                <a:gd name="connsiteX4" fmla="*/ 203328 w 1313315"/>
                <a:gd name="connsiteY4" fmla="*/ 1244569 h 1313315"/>
                <a:gd name="connsiteX5" fmla="*/ 200046 w 1313315"/>
                <a:gd name="connsiteY5" fmla="*/ 1313315 h 1313315"/>
                <a:gd name="connsiteX6" fmla="*/ 0 w 1313315"/>
                <a:gd name="connsiteY6" fmla="*/ 1313314 h 1313315"/>
                <a:gd name="connsiteX7" fmla="*/ 4198 w 1313315"/>
                <a:gd name="connsiteY7" fmla="*/ 1225394 h 1313315"/>
                <a:gd name="connsiteX8" fmla="*/ 395597 w 1313315"/>
                <a:gd name="connsiteY8" fmla="*/ 395597 h 1313315"/>
                <a:gd name="connsiteX9" fmla="*/ 1225394 w 1313315"/>
                <a:gd name="connsiteY9" fmla="*/ 4198 h 1313315"/>
                <a:gd name="connsiteX10" fmla="*/ 1313315 w 1313315"/>
                <a:gd name="connsiteY10" fmla="*/ 0 h 131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3315" h="1313315">
                  <a:moveTo>
                    <a:pt x="1313315" y="0"/>
                  </a:moveTo>
                  <a:lnTo>
                    <a:pt x="1313315" y="200046"/>
                  </a:lnTo>
                  <a:lnTo>
                    <a:pt x="1244569" y="203328"/>
                  </a:lnTo>
                  <a:cubicBezTo>
                    <a:pt x="986331" y="228048"/>
                    <a:pt x="734812" y="339289"/>
                    <a:pt x="537051" y="537051"/>
                  </a:cubicBezTo>
                  <a:cubicBezTo>
                    <a:pt x="339289" y="734812"/>
                    <a:pt x="228048" y="986331"/>
                    <a:pt x="203328" y="1244569"/>
                  </a:cubicBezTo>
                  <a:lnTo>
                    <a:pt x="200046" y="1313315"/>
                  </a:lnTo>
                  <a:lnTo>
                    <a:pt x="0" y="1313314"/>
                  </a:lnTo>
                  <a:lnTo>
                    <a:pt x="4198" y="1225394"/>
                  </a:lnTo>
                  <a:cubicBezTo>
                    <a:pt x="33190" y="922525"/>
                    <a:pt x="163657" y="627537"/>
                    <a:pt x="395597" y="395597"/>
                  </a:cubicBezTo>
                  <a:cubicBezTo>
                    <a:pt x="627537" y="163657"/>
                    <a:pt x="922525" y="33190"/>
                    <a:pt x="1225394" y="4198"/>
                  </a:cubicBezTo>
                  <a:lnTo>
                    <a:pt x="1313315" y="0"/>
                  </a:lnTo>
                  <a:close/>
                </a:path>
              </a:pathLst>
            </a:custGeom>
            <a:solidFill>
              <a:srgbClr val="7F59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30">
            <a:extLst>
              <a:ext uri="{FF2B5EF4-FFF2-40B4-BE49-F238E27FC236}">
                <a16:creationId xmlns="" xmlns:a16="http://schemas.microsoft.com/office/drawing/2014/main" id="{A66FCD0F-4BA0-49EB-B729-738B3183D9A2}"/>
              </a:ext>
            </a:extLst>
          </p:cNvPr>
          <p:cNvGrpSpPr/>
          <p:nvPr/>
        </p:nvGrpSpPr>
        <p:grpSpPr>
          <a:xfrm rot="16029466">
            <a:off x="3671025" y="4740548"/>
            <a:ext cx="2201366" cy="1459297"/>
            <a:chOff x="2982212" y="466647"/>
            <a:chExt cx="2201366" cy="1459297"/>
          </a:xfrm>
          <a:solidFill>
            <a:srgbClr val="FCB424"/>
          </a:solidFill>
        </p:grpSpPr>
        <p:sp>
          <p:nvSpPr>
            <p:cNvPr id="26" name="Rectangle 31">
              <a:extLst>
                <a:ext uri="{FF2B5EF4-FFF2-40B4-BE49-F238E27FC236}">
                  <a16:creationId xmlns="" xmlns:a16="http://schemas.microsoft.com/office/drawing/2014/main" id="{1E07ECE6-266C-4CEF-BEB5-8822751DB94C}"/>
                </a:ext>
              </a:extLst>
            </p:cNvPr>
            <p:cNvSpPr/>
            <p:nvPr/>
          </p:nvSpPr>
          <p:spPr>
            <a:xfrm rot="18804998">
              <a:off x="4369370" y="1111737"/>
              <a:ext cx="73935" cy="155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32">
              <a:extLst>
                <a:ext uri="{FF2B5EF4-FFF2-40B4-BE49-F238E27FC236}">
                  <a16:creationId xmlns="" xmlns:a16="http://schemas.microsoft.com/office/drawing/2014/main" id="{ACA6A4FC-82BF-4507-BCFE-216C1C529F69}"/>
                </a:ext>
              </a:extLst>
            </p:cNvPr>
            <p:cNvSpPr/>
            <p:nvPr/>
          </p:nvSpPr>
          <p:spPr>
            <a:xfrm rot="10800000">
              <a:off x="2982212" y="466647"/>
              <a:ext cx="1313315" cy="1313315"/>
            </a:xfrm>
            <a:custGeom>
              <a:avLst/>
              <a:gdLst>
                <a:gd name="connsiteX0" fmla="*/ 1313315 w 1313315"/>
                <a:gd name="connsiteY0" fmla="*/ 0 h 1313315"/>
                <a:gd name="connsiteX1" fmla="*/ 1313315 w 1313315"/>
                <a:gd name="connsiteY1" fmla="*/ 200046 h 1313315"/>
                <a:gd name="connsiteX2" fmla="*/ 1244569 w 1313315"/>
                <a:gd name="connsiteY2" fmla="*/ 203328 h 1313315"/>
                <a:gd name="connsiteX3" fmla="*/ 537051 w 1313315"/>
                <a:gd name="connsiteY3" fmla="*/ 537051 h 1313315"/>
                <a:gd name="connsiteX4" fmla="*/ 203328 w 1313315"/>
                <a:gd name="connsiteY4" fmla="*/ 1244569 h 1313315"/>
                <a:gd name="connsiteX5" fmla="*/ 200046 w 1313315"/>
                <a:gd name="connsiteY5" fmla="*/ 1313315 h 1313315"/>
                <a:gd name="connsiteX6" fmla="*/ 0 w 1313315"/>
                <a:gd name="connsiteY6" fmla="*/ 1313314 h 1313315"/>
                <a:gd name="connsiteX7" fmla="*/ 4198 w 1313315"/>
                <a:gd name="connsiteY7" fmla="*/ 1225394 h 1313315"/>
                <a:gd name="connsiteX8" fmla="*/ 395597 w 1313315"/>
                <a:gd name="connsiteY8" fmla="*/ 395597 h 1313315"/>
                <a:gd name="connsiteX9" fmla="*/ 1225394 w 1313315"/>
                <a:gd name="connsiteY9" fmla="*/ 4198 h 1313315"/>
                <a:gd name="connsiteX10" fmla="*/ 1313315 w 1313315"/>
                <a:gd name="connsiteY10" fmla="*/ 0 h 131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3315" h="1313315">
                  <a:moveTo>
                    <a:pt x="1313315" y="0"/>
                  </a:moveTo>
                  <a:lnTo>
                    <a:pt x="1313315" y="200046"/>
                  </a:lnTo>
                  <a:lnTo>
                    <a:pt x="1244569" y="203328"/>
                  </a:lnTo>
                  <a:cubicBezTo>
                    <a:pt x="986331" y="228048"/>
                    <a:pt x="734812" y="339289"/>
                    <a:pt x="537051" y="537051"/>
                  </a:cubicBezTo>
                  <a:cubicBezTo>
                    <a:pt x="339289" y="734812"/>
                    <a:pt x="228048" y="986331"/>
                    <a:pt x="203328" y="1244569"/>
                  </a:cubicBezTo>
                  <a:lnTo>
                    <a:pt x="200046" y="1313315"/>
                  </a:lnTo>
                  <a:lnTo>
                    <a:pt x="0" y="1313314"/>
                  </a:lnTo>
                  <a:lnTo>
                    <a:pt x="4198" y="1225394"/>
                  </a:lnTo>
                  <a:cubicBezTo>
                    <a:pt x="33190" y="922525"/>
                    <a:pt x="163657" y="627537"/>
                    <a:pt x="395597" y="395597"/>
                  </a:cubicBezTo>
                  <a:cubicBezTo>
                    <a:pt x="627537" y="163657"/>
                    <a:pt x="922525" y="33190"/>
                    <a:pt x="1225394" y="4198"/>
                  </a:cubicBezTo>
                  <a:lnTo>
                    <a:pt x="131331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33">
            <a:extLst>
              <a:ext uri="{FF2B5EF4-FFF2-40B4-BE49-F238E27FC236}">
                <a16:creationId xmlns="" xmlns:a16="http://schemas.microsoft.com/office/drawing/2014/main" id="{42B428B3-0630-4E37-A669-8FA9601121EE}"/>
              </a:ext>
            </a:extLst>
          </p:cNvPr>
          <p:cNvGrpSpPr/>
          <p:nvPr/>
        </p:nvGrpSpPr>
        <p:grpSpPr>
          <a:xfrm rot="10800000">
            <a:off x="7430196" y="4899495"/>
            <a:ext cx="2201366" cy="1459298"/>
            <a:chOff x="2982212" y="466647"/>
            <a:chExt cx="2201366" cy="1459298"/>
          </a:xfrm>
          <a:solidFill>
            <a:srgbClr val="EA4B8B"/>
          </a:solidFill>
        </p:grpSpPr>
        <p:sp>
          <p:nvSpPr>
            <p:cNvPr id="30" name="Rectangle 34">
              <a:extLst>
                <a:ext uri="{FF2B5EF4-FFF2-40B4-BE49-F238E27FC236}">
                  <a16:creationId xmlns="" xmlns:a16="http://schemas.microsoft.com/office/drawing/2014/main" id="{5EC126A8-27F9-450C-9693-136E87E908FC}"/>
                </a:ext>
              </a:extLst>
            </p:cNvPr>
            <p:cNvSpPr/>
            <p:nvPr/>
          </p:nvSpPr>
          <p:spPr>
            <a:xfrm rot="18804998">
              <a:off x="4369370" y="1111738"/>
              <a:ext cx="73935" cy="155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5">
              <a:extLst>
                <a:ext uri="{FF2B5EF4-FFF2-40B4-BE49-F238E27FC236}">
                  <a16:creationId xmlns="" xmlns:a16="http://schemas.microsoft.com/office/drawing/2014/main" id="{0E67A71D-C30E-4759-8D3D-EEA0B579D636}"/>
                </a:ext>
              </a:extLst>
            </p:cNvPr>
            <p:cNvSpPr/>
            <p:nvPr/>
          </p:nvSpPr>
          <p:spPr>
            <a:xfrm rot="10800000">
              <a:off x="2982212" y="466647"/>
              <a:ext cx="1313315" cy="1313315"/>
            </a:xfrm>
            <a:custGeom>
              <a:avLst/>
              <a:gdLst>
                <a:gd name="connsiteX0" fmla="*/ 1313315 w 1313315"/>
                <a:gd name="connsiteY0" fmla="*/ 0 h 1313315"/>
                <a:gd name="connsiteX1" fmla="*/ 1313315 w 1313315"/>
                <a:gd name="connsiteY1" fmla="*/ 200046 h 1313315"/>
                <a:gd name="connsiteX2" fmla="*/ 1244569 w 1313315"/>
                <a:gd name="connsiteY2" fmla="*/ 203328 h 1313315"/>
                <a:gd name="connsiteX3" fmla="*/ 537051 w 1313315"/>
                <a:gd name="connsiteY3" fmla="*/ 537051 h 1313315"/>
                <a:gd name="connsiteX4" fmla="*/ 203328 w 1313315"/>
                <a:gd name="connsiteY4" fmla="*/ 1244569 h 1313315"/>
                <a:gd name="connsiteX5" fmla="*/ 200046 w 1313315"/>
                <a:gd name="connsiteY5" fmla="*/ 1313315 h 1313315"/>
                <a:gd name="connsiteX6" fmla="*/ 0 w 1313315"/>
                <a:gd name="connsiteY6" fmla="*/ 1313314 h 1313315"/>
                <a:gd name="connsiteX7" fmla="*/ 4198 w 1313315"/>
                <a:gd name="connsiteY7" fmla="*/ 1225394 h 1313315"/>
                <a:gd name="connsiteX8" fmla="*/ 395597 w 1313315"/>
                <a:gd name="connsiteY8" fmla="*/ 395597 h 1313315"/>
                <a:gd name="connsiteX9" fmla="*/ 1225394 w 1313315"/>
                <a:gd name="connsiteY9" fmla="*/ 4198 h 1313315"/>
                <a:gd name="connsiteX10" fmla="*/ 1313315 w 1313315"/>
                <a:gd name="connsiteY10" fmla="*/ 0 h 131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3315" h="1313315">
                  <a:moveTo>
                    <a:pt x="1313315" y="0"/>
                  </a:moveTo>
                  <a:lnTo>
                    <a:pt x="1313315" y="200046"/>
                  </a:lnTo>
                  <a:lnTo>
                    <a:pt x="1244569" y="203328"/>
                  </a:lnTo>
                  <a:cubicBezTo>
                    <a:pt x="986331" y="228048"/>
                    <a:pt x="734812" y="339289"/>
                    <a:pt x="537051" y="537051"/>
                  </a:cubicBezTo>
                  <a:cubicBezTo>
                    <a:pt x="339289" y="734812"/>
                    <a:pt x="228048" y="986331"/>
                    <a:pt x="203328" y="1244569"/>
                  </a:cubicBezTo>
                  <a:lnTo>
                    <a:pt x="200046" y="1313315"/>
                  </a:lnTo>
                  <a:lnTo>
                    <a:pt x="0" y="1313314"/>
                  </a:lnTo>
                  <a:lnTo>
                    <a:pt x="4198" y="1225394"/>
                  </a:lnTo>
                  <a:cubicBezTo>
                    <a:pt x="33190" y="922525"/>
                    <a:pt x="163657" y="627537"/>
                    <a:pt x="395597" y="395597"/>
                  </a:cubicBezTo>
                  <a:cubicBezTo>
                    <a:pt x="627537" y="163657"/>
                    <a:pt x="922525" y="33190"/>
                    <a:pt x="1225394" y="4198"/>
                  </a:cubicBezTo>
                  <a:lnTo>
                    <a:pt x="131331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6">
            <a:extLst>
              <a:ext uri="{FF2B5EF4-FFF2-40B4-BE49-F238E27FC236}">
                <a16:creationId xmlns="" xmlns:a16="http://schemas.microsoft.com/office/drawing/2014/main" id="{FBD600AE-068B-44F1-B786-2F4C0211D764}"/>
              </a:ext>
            </a:extLst>
          </p:cNvPr>
          <p:cNvGrpSpPr/>
          <p:nvPr/>
        </p:nvGrpSpPr>
        <p:grpSpPr>
          <a:xfrm rot="5400000">
            <a:off x="7634399" y="1126937"/>
            <a:ext cx="2201366" cy="1459297"/>
            <a:chOff x="2982212" y="466647"/>
            <a:chExt cx="2201366" cy="1459297"/>
          </a:xfrm>
          <a:solidFill>
            <a:srgbClr val="63C5EA"/>
          </a:solidFill>
        </p:grpSpPr>
        <p:sp>
          <p:nvSpPr>
            <p:cNvPr id="33" name="Rectangle 37">
              <a:extLst>
                <a:ext uri="{FF2B5EF4-FFF2-40B4-BE49-F238E27FC236}">
                  <a16:creationId xmlns="" xmlns:a16="http://schemas.microsoft.com/office/drawing/2014/main" id="{58C8F693-4952-4FD9-986F-7C910675223D}"/>
                </a:ext>
              </a:extLst>
            </p:cNvPr>
            <p:cNvSpPr/>
            <p:nvPr/>
          </p:nvSpPr>
          <p:spPr>
            <a:xfrm rot="18804998">
              <a:off x="4369370" y="1111737"/>
              <a:ext cx="73935" cy="155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8">
              <a:extLst>
                <a:ext uri="{FF2B5EF4-FFF2-40B4-BE49-F238E27FC236}">
                  <a16:creationId xmlns="" xmlns:a16="http://schemas.microsoft.com/office/drawing/2014/main" id="{A6E6C6F2-FDBC-4A98-A56D-A6E3A3FDEE77}"/>
                </a:ext>
              </a:extLst>
            </p:cNvPr>
            <p:cNvSpPr/>
            <p:nvPr/>
          </p:nvSpPr>
          <p:spPr>
            <a:xfrm rot="10800000">
              <a:off x="2982212" y="466647"/>
              <a:ext cx="1313315" cy="1313315"/>
            </a:xfrm>
            <a:custGeom>
              <a:avLst/>
              <a:gdLst>
                <a:gd name="connsiteX0" fmla="*/ 1313315 w 1313315"/>
                <a:gd name="connsiteY0" fmla="*/ 0 h 1313315"/>
                <a:gd name="connsiteX1" fmla="*/ 1313315 w 1313315"/>
                <a:gd name="connsiteY1" fmla="*/ 200046 h 1313315"/>
                <a:gd name="connsiteX2" fmla="*/ 1244569 w 1313315"/>
                <a:gd name="connsiteY2" fmla="*/ 203328 h 1313315"/>
                <a:gd name="connsiteX3" fmla="*/ 537051 w 1313315"/>
                <a:gd name="connsiteY3" fmla="*/ 537051 h 1313315"/>
                <a:gd name="connsiteX4" fmla="*/ 203328 w 1313315"/>
                <a:gd name="connsiteY4" fmla="*/ 1244569 h 1313315"/>
                <a:gd name="connsiteX5" fmla="*/ 200046 w 1313315"/>
                <a:gd name="connsiteY5" fmla="*/ 1313315 h 1313315"/>
                <a:gd name="connsiteX6" fmla="*/ 0 w 1313315"/>
                <a:gd name="connsiteY6" fmla="*/ 1313314 h 1313315"/>
                <a:gd name="connsiteX7" fmla="*/ 4198 w 1313315"/>
                <a:gd name="connsiteY7" fmla="*/ 1225394 h 1313315"/>
                <a:gd name="connsiteX8" fmla="*/ 395597 w 1313315"/>
                <a:gd name="connsiteY8" fmla="*/ 395597 h 1313315"/>
                <a:gd name="connsiteX9" fmla="*/ 1225394 w 1313315"/>
                <a:gd name="connsiteY9" fmla="*/ 4198 h 1313315"/>
                <a:gd name="connsiteX10" fmla="*/ 1313315 w 1313315"/>
                <a:gd name="connsiteY10" fmla="*/ 0 h 131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3315" h="1313315">
                  <a:moveTo>
                    <a:pt x="1313315" y="0"/>
                  </a:moveTo>
                  <a:lnTo>
                    <a:pt x="1313315" y="200046"/>
                  </a:lnTo>
                  <a:lnTo>
                    <a:pt x="1244569" y="203328"/>
                  </a:lnTo>
                  <a:cubicBezTo>
                    <a:pt x="986331" y="228048"/>
                    <a:pt x="734812" y="339289"/>
                    <a:pt x="537051" y="537051"/>
                  </a:cubicBezTo>
                  <a:cubicBezTo>
                    <a:pt x="339289" y="734812"/>
                    <a:pt x="228048" y="986331"/>
                    <a:pt x="203328" y="1244569"/>
                  </a:cubicBezTo>
                  <a:lnTo>
                    <a:pt x="200046" y="1313315"/>
                  </a:lnTo>
                  <a:lnTo>
                    <a:pt x="0" y="1313314"/>
                  </a:lnTo>
                  <a:lnTo>
                    <a:pt x="4198" y="1225394"/>
                  </a:lnTo>
                  <a:cubicBezTo>
                    <a:pt x="33190" y="922525"/>
                    <a:pt x="163657" y="627537"/>
                    <a:pt x="395597" y="395597"/>
                  </a:cubicBezTo>
                  <a:cubicBezTo>
                    <a:pt x="627537" y="163657"/>
                    <a:pt x="922525" y="33190"/>
                    <a:pt x="1225394" y="4198"/>
                  </a:cubicBezTo>
                  <a:lnTo>
                    <a:pt x="131331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5" name="Graphic 40" descr="Users">
            <a:extLst>
              <a:ext uri="{FF2B5EF4-FFF2-40B4-BE49-F238E27FC236}">
                <a16:creationId xmlns="" xmlns:a16="http://schemas.microsoft.com/office/drawing/2014/main" id="{BA88BCB4-058B-4A85-B8FF-55DAFB2C27E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47311" y="2332773"/>
            <a:ext cx="1232617" cy="1232617"/>
          </a:xfrm>
          <a:prstGeom prst="rect">
            <a:avLst/>
          </a:prstGeom>
        </p:spPr>
      </p:pic>
      <p:grpSp>
        <p:nvGrpSpPr>
          <p:cNvPr id="36" name="Group 57">
            <a:extLst>
              <a:ext uri="{FF2B5EF4-FFF2-40B4-BE49-F238E27FC236}">
                <a16:creationId xmlns="" xmlns:a16="http://schemas.microsoft.com/office/drawing/2014/main" id="{D006073B-A74E-4126-8F7F-E012B7E96DED}"/>
              </a:ext>
            </a:extLst>
          </p:cNvPr>
          <p:cNvGrpSpPr/>
          <p:nvPr/>
        </p:nvGrpSpPr>
        <p:grpSpPr>
          <a:xfrm>
            <a:off x="2073261" y="413758"/>
            <a:ext cx="2728269" cy="1308835"/>
            <a:chOff x="1421509" y="225011"/>
            <a:chExt cx="2728269" cy="1308835"/>
          </a:xfrm>
        </p:grpSpPr>
        <p:sp>
          <p:nvSpPr>
            <p:cNvPr id="37" name="TextBox 41">
              <a:extLst>
                <a:ext uri="{FF2B5EF4-FFF2-40B4-BE49-F238E27FC236}">
                  <a16:creationId xmlns="" xmlns:a16="http://schemas.microsoft.com/office/drawing/2014/main" id="{1AD31F83-8B6D-40EA-9869-71150B83DC68}"/>
                </a:ext>
              </a:extLst>
            </p:cNvPr>
            <p:cNvSpPr txBox="1"/>
            <p:nvPr/>
          </p:nvSpPr>
          <p:spPr>
            <a:xfrm>
              <a:off x="3262843" y="1010626"/>
              <a:ext cx="8442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7F59B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2800" b="1" dirty="0">
                <a:solidFill>
                  <a:srgbClr val="7F59B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TextBox 43">
              <a:extLst>
                <a:ext uri="{FF2B5EF4-FFF2-40B4-BE49-F238E27FC236}">
                  <a16:creationId xmlns="" xmlns:a16="http://schemas.microsoft.com/office/drawing/2014/main" id="{73C17B3E-BCAF-4A32-A6A0-C21E1E6B796C}"/>
                </a:ext>
              </a:extLst>
            </p:cNvPr>
            <p:cNvSpPr txBox="1"/>
            <p:nvPr/>
          </p:nvSpPr>
          <p:spPr>
            <a:xfrm>
              <a:off x="1421509" y="302740"/>
              <a:ext cx="27282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إذا خرج المسلم إلى المسجدِ فإنه يمشي بهدوءٍ ولا يستعجلُ</a:t>
              </a:r>
              <a:endPara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TextBox 44">
              <a:extLst>
                <a:ext uri="{FF2B5EF4-FFF2-40B4-BE49-F238E27FC236}">
                  <a16:creationId xmlns="" xmlns:a16="http://schemas.microsoft.com/office/drawing/2014/main" id="{2BFA5803-99BF-4265-868A-DD40674CFF0A}"/>
                </a:ext>
              </a:extLst>
            </p:cNvPr>
            <p:cNvSpPr txBox="1"/>
            <p:nvPr/>
          </p:nvSpPr>
          <p:spPr>
            <a:xfrm>
              <a:off x="2154918" y="225011"/>
              <a:ext cx="15657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rgbClr val="7F59B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40" name="Group 58">
            <a:extLst>
              <a:ext uri="{FF2B5EF4-FFF2-40B4-BE49-F238E27FC236}">
                <a16:creationId xmlns="" xmlns:a16="http://schemas.microsoft.com/office/drawing/2014/main" id="{73BFBB0D-A21F-48B5-879C-F2A68A4AC583}"/>
              </a:ext>
            </a:extLst>
          </p:cNvPr>
          <p:cNvGrpSpPr/>
          <p:nvPr/>
        </p:nvGrpSpPr>
        <p:grpSpPr>
          <a:xfrm>
            <a:off x="8603449" y="550869"/>
            <a:ext cx="3038858" cy="1313944"/>
            <a:chOff x="7616176" y="237912"/>
            <a:chExt cx="3038858" cy="1313944"/>
          </a:xfrm>
        </p:grpSpPr>
        <p:sp>
          <p:nvSpPr>
            <p:cNvPr id="41" name="TextBox 47">
              <a:extLst>
                <a:ext uri="{FF2B5EF4-FFF2-40B4-BE49-F238E27FC236}">
                  <a16:creationId xmlns="" xmlns:a16="http://schemas.microsoft.com/office/drawing/2014/main" id="{95024149-27C4-4F47-885C-79C5F4D4C567}"/>
                </a:ext>
              </a:extLst>
            </p:cNvPr>
            <p:cNvSpPr txBox="1"/>
            <p:nvPr/>
          </p:nvSpPr>
          <p:spPr>
            <a:xfrm>
              <a:off x="7616176" y="643915"/>
              <a:ext cx="8442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63C5EA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2800" b="1" dirty="0">
                <a:solidFill>
                  <a:srgbClr val="63C5E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TextBox 48">
              <a:extLst>
                <a:ext uri="{FF2B5EF4-FFF2-40B4-BE49-F238E27FC236}">
                  <a16:creationId xmlns="" xmlns:a16="http://schemas.microsoft.com/office/drawing/2014/main" id="{84C6D6B2-73AD-4322-B41E-D02DEAA83FD0}"/>
                </a:ext>
              </a:extLst>
            </p:cNvPr>
            <p:cNvSpPr txBox="1"/>
            <p:nvPr/>
          </p:nvSpPr>
          <p:spPr>
            <a:xfrm>
              <a:off x="8496564" y="536193"/>
              <a:ext cx="215847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إذا أدرك الناسَ يصلونَ فإنه يدخل معهمْ في الصلاةِ مباشرةً</a:t>
              </a:r>
              <a:endPara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TextBox 49">
              <a:extLst>
                <a:ext uri="{FF2B5EF4-FFF2-40B4-BE49-F238E27FC236}">
                  <a16:creationId xmlns="" xmlns:a16="http://schemas.microsoft.com/office/drawing/2014/main" id="{614DD092-4869-4877-B002-2DCB8801C89D}"/>
                </a:ext>
              </a:extLst>
            </p:cNvPr>
            <p:cNvSpPr txBox="1"/>
            <p:nvPr/>
          </p:nvSpPr>
          <p:spPr>
            <a:xfrm>
              <a:off x="8358367" y="237912"/>
              <a:ext cx="15657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rgbClr val="63C5E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44" name="Group 59">
            <a:extLst>
              <a:ext uri="{FF2B5EF4-FFF2-40B4-BE49-F238E27FC236}">
                <a16:creationId xmlns="" xmlns:a16="http://schemas.microsoft.com/office/drawing/2014/main" id="{1DD7E5E7-AEB7-44CC-BA3A-CCAA237702B0}"/>
              </a:ext>
            </a:extLst>
          </p:cNvPr>
          <p:cNvGrpSpPr/>
          <p:nvPr/>
        </p:nvGrpSpPr>
        <p:grpSpPr>
          <a:xfrm>
            <a:off x="8056175" y="5424761"/>
            <a:ext cx="4144639" cy="1323439"/>
            <a:chOff x="7734188" y="5236014"/>
            <a:chExt cx="3683499" cy="1323439"/>
          </a:xfrm>
        </p:grpSpPr>
        <p:sp>
          <p:nvSpPr>
            <p:cNvPr id="45" name="TextBox 50">
              <a:extLst>
                <a:ext uri="{FF2B5EF4-FFF2-40B4-BE49-F238E27FC236}">
                  <a16:creationId xmlns="" xmlns:a16="http://schemas.microsoft.com/office/drawing/2014/main" id="{4943DB91-DB53-4134-B418-30A21FF96EAA}"/>
                </a:ext>
              </a:extLst>
            </p:cNvPr>
            <p:cNvSpPr txBox="1"/>
            <p:nvPr/>
          </p:nvSpPr>
          <p:spPr>
            <a:xfrm>
              <a:off x="7734188" y="5494911"/>
              <a:ext cx="8442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EA4B8B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2800" b="1" dirty="0">
                <a:solidFill>
                  <a:srgbClr val="EA4B8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TextBox 51">
              <a:extLst>
                <a:ext uri="{FF2B5EF4-FFF2-40B4-BE49-F238E27FC236}">
                  <a16:creationId xmlns="" xmlns:a16="http://schemas.microsoft.com/office/drawing/2014/main" id="{07C93CFC-993B-4BAC-B5DC-3BDEE033C029}"/>
                </a:ext>
              </a:extLst>
            </p:cNvPr>
            <p:cNvSpPr txBox="1"/>
            <p:nvPr/>
          </p:nvSpPr>
          <p:spPr>
            <a:xfrm>
              <a:off x="8156321" y="5236014"/>
              <a:ext cx="326136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لا يُشوِّش على المصلينَ صلاتهمْ بالجري وإحداثِ صوتٍ لتنبيهِ </a:t>
              </a:r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الإمامِ </a:t>
              </a:r>
              <a:r>
                <a:rPr lang="ar-SY" sz="2000" b="1" dirty="0"/>
                <a:t>لإدراكِ الركوعِ، بلْ يكبر تكبيرةَ الإحرامِ، ويتابع الإمامَ في صلاتهِ</a:t>
              </a:r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endPara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TextBox 52">
              <a:extLst>
                <a:ext uri="{FF2B5EF4-FFF2-40B4-BE49-F238E27FC236}">
                  <a16:creationId xmlns="" xmlns:a16="http://schemas.microsoft.com/office/drawing/2014/main" id="{18C7E99F-A940-4BEF-AA0D-14AEC2EFD917}"/>
                </a:ext>
              </a:extLst>
            </p:cNvPr>
            <p:cNvSpPr txBox="1"/>
            <p:nvPr/>
          </p:nvSpPr>
          <p:spPr>
            <a:xfrm>
              <a:off x="8669787" y="5621845"/>
              <a:ext cx="15657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rgbClr val="EA4B8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48" name="Group 60">
            <a:extLst>
              <a:ext uri="{FF2B5EF4-FFF2-40B4-BE49-F238E27FC236}">
                <a16:creationId xmlns="" xmlns:a16="http://schemas.microsoft.com/office/drawing/2014/main" id="{27A30ECD-F286-4193-BB04-565C206EDE72}"/>
              </a:ext>
            </a:extLst>
          </p:cNvPr>
          <p:cNvGrpSpPr/>
          <p:nvPr/>
        </p:nvGrpSpPr>
        <p:grpSpPr>
          <a:xfrm>
            <a:off x="1128001" y="5255148"/>
            <a:ext cx="3983283" cy="1380240"/>
            <a:chOff x="787492" y="5613209"/>
            <a:chExt cx="3983283" cy="1380240"/>
          </a:xfrm>
        </p:grpSpPr>
        <p:sp>
          <p:nvSpPr>
            <p:cNvPr id="52" name="TextBox 53">
              <a:extLst>
                <a:ext uri="{FF2B5EF4-FFF2-40B4-BE49-F238E27FC236}">
                  <a16:creationId xmlns="" xmlns:a16="http://schemas.microsoft.com/office/drawing/2014/main" id="{0CB458AE-8840-43F5-8CFB-63945451E2E2}"/>
                </a:ext>
              </a:extLst>
            </p:cNvPr>
            <p:cNvSpPr txBox="1"/>
            <p:nvPr/>
          </p:nvSpPr>
          <p:spPr>
            <a:xfrm>
              <a:off x="3926509" y="6353319"/>
              <a:ext cx="8442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FCB424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  <a:endParaRPr lang="en-US" sz="2800" b="1" dirty="0">
                <a:solidFill>
                  <a:srgbClr val="FCB42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TextBox 54">
              <a:extLst>
                <a:ext uri="{FF2B5EF4-FFF2-40B4-BE49-F238E27FC236}">
                  <a16:creationId xmlns="" xmlns:a16="http://schemas.microsoft.com/office/drawing/2014/main" id="{91A30823-F94B-4048-ADEA-AA9A259BDED0}"/>
                </a:ext>
              </a:extLst>
            </p:cNvPr>
            <p:cNvSpPr txBox="1"/>
            <p:nvPr/>
          </p:nvSpPr>
          <p:spPr>
            <a:xfrm>
              <a:off x="787492" y="5977786"/>
              <a:ext cx="357508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إنْ فاته شيءٌ من الصلاةِ فإنه يكمل صلاته -بعدَ سلامِ الإمامِ </a:t>
              </a:r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– بقدرِ </a:t>
              </a:r>
              <a:r>
                <a:rPr lang="ar-SY" sz="2000" b="1" dirty="0"/>
                <a:t>ما فاته معَ الجماعةِ</a:t>
              </a:r>
              <a:endPara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TextBox 55">
              <a:extLst>
                <a:ext uri="{FF2B5EF4-FFF2-40B4-BE49-F238E27FC236}">
                  <a16:creationId xmlns="" xmlns:a16="http://schemas.microsoft.com/office/drawing/2014/main" id="{52CDE50B-8C6D-4D49-802B-B17D0AFB7A3D}"/>
                </a:ext>
              </a:extLst>
            </p:cNvPr>
            <p:cNvSpPr txBox="1"/>
            <p:nvPr/>
          </p:nvSpPr>
          <p:spPr>
            <a:xfrm>
              <a:off x="2256910" y="5613209"/>
              <a:ext cx="15448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rgbClr val="FCB42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5" name="TextBox 56">
            <a:extLst>
              <a:ext uri="{FF2B5EF4-FFF2-40B4-BE49-F238E27FC236}">
                <a16:creationId xmlns="" xmlns:a16="http://schemas.microsoft.com/office/drawing/2014/main" id="{CE3DABDC-7BA6-4BAB-8988-76102F738FB6}"/>
              </a:ext>
            </a:extLst>
          </p:cNvPr>
          <p:cNvSpPr txBox="1"/>
          <p:nvPr/>
        </p:nvSpPr>
        <p:spPr>
          <a:xfrm>
            <a:off x="5377129" y="3386914"/>
            <a:ext cx="2592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فوائد الحديث الشريف</a:t>
            </a:r>
            <a:endParaRPr lang="en-US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74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18" grpId="0" animBg="1"/>
      <p:bldP spid="20" grpId="0" animBg="1"/>
      <p:bldP spid="21" grpId="0" animBg="1"/>
      <p:bldP spid="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=""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=""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=""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=""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=""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=""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=""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787829" y="2008525"/>
              <a:ext cx="2143232" cy="603382"/>
              <a:chOff x="3299468" y="5466316"/>
              <a:chExt cx="2143232" cy="60338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=""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الرابع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=""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299468" y="5774133"/>
                <a:ext cx="2143232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أحكام المسبوق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4557483" y="1352522"/>
            <a:ext cx="7511953" cy="134489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دخلَ منصورٌ المسجدَ لصلاةِ العصرِ، والإمامُ جالسٌ بينَ السجدتينِ في </a:t>
            </a:r>
            <a:r>
              <a:rPr lang="ar-SY" sz="2400" b="1" dirty="0" smtClean="0">
                <a:solidFill>
                  <a:schemeClr val="tx1"/>
                </a:solidFill>
              </a:rPr>
              <a:t>الركعةِ الأولى</a:t>
            </a:r>
            <a:r>
              <a:rPr lang="ar-SY" sz="2400" b="1" dirty="0">
                <a:solidFill>
                  <a:schemeClr val="tx1"/>
                </a:solidFill>
              </a:rPr>
              <a:t>، فالسنةُ في حقهِ </a:t>
            </a:r>
            <a:r>
              <a:rPr lang="ar-SY" sz="2400" b="1" dirty="0" smtClean="0">
                <a:solidFill>
                  <a:schemeClr val="tx1"/>
                </a:solidFill>
              </a:rPr>
              <a:t>أنْ : </a:t>
            </a:r>
            <a:endParaRPr lang="ar-SY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4557483" y="3137852"/>
            <a:ext cx="7511955" cy="67677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ينتظرَ الإمامَ حتى يقومَ للركعةِ الثانيةِ، فيدخلَ معهُ في الصلاةِ.</a:t>
            </a:r>
            <a:endParaRPr lang="ar-SY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Box 47">
            <a:extLst>
              <a:ext uri="{FF2B5EF4-FFF2-40B4-BE49-F238E27FC236}">
                <a16:creationId xmlns:a16="http://schemas.microsoft.com/office/drawing/2014/main" xmlns="" id="{05869D3F-2203-4D1C-A97B-9AFE3BA08CEE}"/>
              </a:ext>
            </a:extLst>
          </p:cNvPr>
          <p:cNvSpPr txBox="1"/>
          <p:nvPr/>
        </p:nvSpPr>
        <p:spPr>
          <a:xfrm>
            <a:off x="5623604" y="287501"/>
            <a:ext cx="6445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 smtClean="0">
                <a:solidFill>
                  <a:srgbClr val="FF0000"/>
                </a:solidFill>
              </a:rPr>
              <a:t>نشاط1</a:t>
            </a:r>
            <a:r>
              <a:rPr lang="ar-SY" sz="2800" b="1" dirty="0" smtClean="0"/>
              <a:t>   أختارُ </a:t>
            </a:r>
            <a:r>
              <a:rPr lang="ar-SY" sz="2800" b="1" dirty="0"/>
              <a:t>الإجابة </a:t>
            </a:r>
            <a:r>
              <a:rPr lang="ar-SY" sz="2800" b="1" dirty="0" smtClean="0"/>
              <a:t>الصحيحة :</a:t>
            </a:r>
            <a:endParaRPr lang="en-US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4180113" y="4422367"/>
            <a:ext cx="7889323" cy="67677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rgbClr val="C00000"/>
                </a:solidFill>
              </a:rPr>
              <a:t>يكبِّرَ ثمَّ يدخلَ معَ الإمامِ على الحالِ الذي هوَ عليهِ، </a:t>
            </a:r>
            <a:r>
              <a:rPr lang="ar-SY" sz="2400" b="1" dirty="0">
                <a:solidFill>
                  <a:srgbClr val="C00000"/>
                </a:solidFill>
              </a:rPr>
              <a:t>وهوَ </a:t>
            </a:r>
            <a:r>
              <a:rPr lang="ar-SY" sz="2400" b="1" dirty="0" smtClean="0">
                <a:solidFill>
                  <a:srgbClr val="C00000"/>
                </a:solidFill>
              </a:rPr>
              <a:t>الجلوسُ بينَ السجدتينِ </a:t>
            </a:r>
            <a:endParaRPr lang="ar-SY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2772226" y="4499146"/>
            <a:ext cx="1407887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صحيح</a:t>
            </a:r>
            <a:endParaRPr lang="ar-SY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92D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234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=""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=""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=""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=""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=""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=""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=""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787829" y="2008525"/>
              <a:ext cx="2143232" cy="603382"/>
              <a:chOff x="3299468" y="5466316"/>
              <a:chExt cx="2143232" cy="60338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=""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الرابع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=""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299468" y="5774133"/>
                <a:ext cx="2143232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أحكام المسبوق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6738595" y="1202015"/>
            <a:ext cx="5330843" cy="67677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متى يقضي المسبوقُ ما فاتهُ منَ </a:t>
            </a:r>
            <a:r>
              <a:rPr lang="ar-SY" sz="2800" b="1" dirty="0" smtClean="0">
                <a:solidFill>
                  <a:schemeClr val="tx1"/>
                </a:solidFill>
              </a:rPr>
              <a:t>الصلاةِ ؟</a:t>
            </a:r>
            <a:endParaRPr lang="ar-SY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3209228" y="2710671"/>
            <a:ext cx="8860211" cy="67677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يقومُ المسبوقُ لقضاءِ ما فاتهُ بعدَ أنْ يسلمَ الإمامُ التسليمةَ الثانيةَ منْ </a:t>
            </a:r>
            <a:r>
              <a:rPr lang="ar-SY" sz="2800" b="1" dirty="0" smtClean="0">
                <a:solidFill>
                  <a:schemeClr val="tx1"/>
                </a:solidFill>
              </a:rPr>
              <a:t>صلاتهِ</a:t>
            </a:r>
            <a:endParaRPr lang="ar-SY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36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=""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=""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=""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=""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=""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=""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=""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787829" y="2008525"/>
              <a:ext cx="2143232" cy="603382"/>
              <a:chOff x="3299468" y="5466316"/>
              <a:chExt cx="2143232" cy="60338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=""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الرابع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=""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299468" y="5774133"/>
                <a:ext cx="2143232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أحكام المسبوق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4557483" y="1352522"/>
            <a:ext cx="7511953" cy="67244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يُشرع لمنْ فاتته الجماعةُ أنْ يصليَ معَ جماعةٍ أخرى.</a:t>
            </a:r>
            <a:endParaRPr lang="ar-SY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4557483" y="2512753"/>
            <a:ext cx="7511955" cy="165284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إذا لمْ يجد جماعةً استحبَ لبعضِ منْ كانَ في المسجدِ أنْ يصليَ معهُ؛ لحديثِ أَبِي سَعِيدٍ </a:t>
            </a:r>
            <a:r>
              <a:rPr lang="ar-SY" sz="2400" b="1" dirty="0" smtClean="0">
                <a:solidFill>
                  <a:schemeClr val="tx1"/>
                </a:solidFill>
              </a:rPr>
              <a:t>الخُدْرِيِّ رضي الله عنه : </a:t>
            </a:r>
            <a:r>
              <a:rPr lang="ar-SY" sz="2400" b="1" dirty="0">
                <a:solidFill>
                  <a:schemeClr val="tx1"/>
                </a:solidFill>
              </a:rPr>
              <a:t>أَنَّ رَجُلاً دَخَلَ المَسْجِدَ، وَقَدْ </a:t>
            </a:r>
            <a:r>
              <a:rPr lang="ar-SY" sz="2400" b="1" dirty="0" smtClean="0">
                <a:solidFill>
                  <a:schemeClr val="tx1"/>
                </a:solidFill>
              </a:rPr>
              <a:t>صَلَّى رَسُولُ </a:t>
            </a:r>
            <a:r>
              <a:rPr lang="ar-SY" sz="2400" b="1" dirty="0">
                <a:solidFill>
                  <a:schemeClr val="tx1"/>
                </a:solidFill>
              </a:rPr>
              <a:t>اللهِ </a:t>
            </a:r>
            <a:r>
              <a:rPr lang="ar-SY" sz="2400" b="1" dirty="0" smtClean="0">
                <a:solidFill>
                  <a:schemeClr val="tx1"/>
                </a:solidFill>
              </a:rPr>
              <a:t>صلى الله عليه و سلم </a:t>
            </a:r>
            <a:r>
              <a:rPr lang="ar-SY" sz="2400" b="1" dirty="0">
                <a:solidFill>
                  <a:schemeClr val="tx1"/>
                </a:solidFill>
              </a:rPr>
              <a:t>بِأَصْحَابِهِ فَقَالَ رَسُولُ اللهِ صلى الله عليه و سلم :</a:t>
            </a:r>
            <a:endParaRPr lang="ar-SY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Box 47">
            <a:extLst>
              <a:ext uri="{FF2B5EF4-FFF2-40B4-BE49-F238E27FC236}">
                <a16:creationId xmlns:a16="http://schemas.microsoft.com/office/drawing/2014/main" xmlns="" id="{05869D3F-2203-4D1C-A97B-9AFE3BA08CEE}"/>
              </a:ext>
            </a:extLst>
          </p:cNvPr>
          <p:cNvSpPr txBox="1"/>
          <p:nvPr/>
        </p:nvSpPr>
        <p:spPr>
          <a:xfrm>
            <a:off x="5623604" y="287501"/>
            <a:ext cx="6445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/>
              <a:t>إذا فاتتْ صلاةُ الجماعةِ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21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6255657" y="4397259"/>
            <a:ext cx="4420407" cy="67677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rgbClr val="00B050"/>
                </a:solidFill>
              </a:rPr>
              <a:t>«من يَتَصَدَّقُ عَلَى هَذَا فَيُصَلِّيَ مَعَهُ ؟ »</a:t>
            </a:r>
            <a:endParaRPr lang="ar-SY" sz="28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8577943" y="5464059"/>
            <a:ext cx="3491493" cy="67677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chemeClr val="tx1"/>
                </a:solidFill>
              </a:rPr>
              <a:t> </a:t>
            </a:r>
            <a:r>
              <a:rPr lang="ar-SY" sz="2400" b="1" dirty="0">
                <a:solidFill>
                  <a:schemeClr val="tx1"/>
                </a:solidFill>
              </a:rPr>
              <a:t>فَقَامَ رَجُلٌ مِنْ الْقَوْمِ فَصَلَّى مَعَهُ </a:t>
            </a:r>
            <a:endParaRPr lang="ar-SY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3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1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=""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=""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=""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=""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=""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=""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=""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=""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=""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=""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=""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=""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=""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=""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=""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=""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=""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=""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=""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=""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=""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=""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=""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=""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=""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=""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=""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=""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=""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=""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=""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=""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=""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=""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=""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=""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=""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=""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=""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=""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=""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=""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=""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=""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=""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=""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=""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=""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=""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=""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=""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=""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=""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=""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=""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=""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=""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=""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=""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=""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=""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=""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=""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=""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=""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=""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=""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=""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=""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=""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=""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=""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=""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=""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=""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=""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=""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=""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=""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=""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=""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=""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=""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=""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=""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=""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=""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=""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=""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=""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=""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=""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=""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=""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=""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=""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=""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=""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=""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=""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=""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=""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=""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=""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=""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=""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=""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=""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=""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=""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=""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=""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=""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=""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=""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=""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=""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=""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=""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=""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=""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=""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=""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=""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=""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=""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=""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=""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=""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=""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=""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=""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=""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=""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=""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=""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=""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=""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=""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=""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=""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=""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=""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=""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=""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=""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=""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=""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=""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=""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=""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=""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=""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=""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=""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=""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=""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=""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=""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=""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=""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=""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=""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=""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=""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=""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=""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=""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=""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=""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=""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=""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=""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=""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=""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=""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=""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=""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=""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=""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=""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=""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=""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=""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=""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=""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=""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=""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=""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=""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=""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=""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=""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=""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=""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=""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=""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=""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=""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=""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=""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=""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=""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=""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=""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=""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=""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=""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=""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=""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=""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=""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=""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=""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=""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=""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=""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=""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=""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=""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=""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=""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=""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=""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=""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=""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=""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=""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=""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=""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=""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=""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=""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=""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=""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=""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=""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=""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=""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=""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=""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=""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=""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=""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=""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=""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=""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=""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=""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=""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=""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=""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=""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=""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=""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=""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=""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=""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=""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=""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=""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=""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=""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=""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=""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=""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=""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=""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=""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=""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=""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=""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=""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=""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=""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=""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=""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=""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=""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=""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=""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=""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=""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=""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=""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=""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=""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=""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=""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=""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=""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=""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=""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=""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=""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=""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=""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=""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=""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=""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=""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=""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=""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=""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=""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4141</TotalTime>
  <Words>264</Words>
  <Application>Microsoft Office PowerPoint</Application>
  <PresentationFormat>مخصص</PresentationFormat>
  <Paragraphs>46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3051</cp:revision>
  <dcterms:created xsi:type="dcterms:W3CDTF">2020-10-10T04:32:51Z</dcterms:created>
  <dcterms:modified xsi:type="dcterms:W3CDTF">2021-02-24T12:21:56Z</dcterms:modified>
</cp:coreProperties>
</file>