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43" r:id="rId2"/>
    <p:sldId id="354" r:id="rId3"/>
    <p:sldId id="403" r:id="rId4"/>
    <p:sldId id="335" r:id="rId5"/>
    <p:sldId id="388" r:id="rId6"/>
    <p:sldId id="404" r:id="rId7"/>
    <p:sldId id="406" r:id="rId8"/>
    <p:sldId id="405" r:id="rId9"/>
    <p:sldId id="369" r:id="rId10"/>
    <p:sldId id="334" r:id="rId11"/>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58" autoAdjust="0"/>
    <p:restoredTop sz="94660"/>
  </p:normalViewPr>
  <p:slideViewPr>
    <p:cSldViewPr snapToGrid="0">
      <p:cViewPr varScale="1">
        <p:scale>
          <a:sx n="62" d="100"/>
          <a:sy n="62" d="100"/>
        </p:scale>
        <p:origin x="84" y="1374"/>
      </p:cViewPr>
      <p:guideLst>
        <p:guide orient="horz" pos="2160"/>
        <p:guide pos="38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85324-4A4B-4111-825E-6A15E803BD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7DB9CD-418F-4E90-B422-028EBB531D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ABF659-1574-44A8-BDFC-91429CC0678A}"/>
              </a:ext>
            </a:extLst>
          </p:cNvPr>
          <p:cNvSpPr>
            <a:spLocks noGrp="1"/>
          </p:cNvSpPr>
          <p:nvPr>
            <p:ph type="dt" sz="half" idx="10"/>
          </p:nvPr>
        </p:nvSpPr>
        <p:spPr/>
        <p:txBody>
          <a:body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F3595587-78D0-4BD3-8D47-4049FF32E3D1}"/>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969CCF2D-7735-457B-B57A-62DF87954D7B}"/>
              </a:ext>
            </a:extLst>
          </p:cNvPr>
          <p:cNvSpPr>
            <a:spLocks noGrp="1"/>
          </p:cNvSpPr>
          <p:nvPr>
            <p:ph type="sldNum" sz="quarter" idx="12"/>
          </p:nvPr>
        </p:nvSpPr>
        <p:spPr/>
        <p:txBody>
          <a:body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999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CDE0C-42DE-4362-8212-AD25650E3B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A6AEFB-7810-46AC-BBC6-094D7594F5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897E13-CCD3-4D84-AE8C-DD0E7A77BAD5}"/>
              </a:ext>
            </a:extLst>
          </p:cNvPr>
          <p:cNvSpPr>
            <a:spLocks noGrp="1"/>
          </p:cNvSpPr>
          <p:nvPr>
            <p:ph type="dt" sz="half" idx="10"/>
          </p:nvPr>
        </p:nvSpPr>
        <p:spPr/>
        <p:txBody>
          <a:body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8735C5AA-1A49-4A72-9882-F906CB84D54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8D7DBFD-3A4C-4488-8867-E745CFCCD28A}"/>
              </a:ext>
            </a:extLst>
          </p:cNvPr>
          <p:cNvSpPr>
            <a:spLocks noGrp="1"/>
          </p:cNvSpPr>
          <p:nvPr>
            <p:ph type="sldNum" sz="quarter" idx="12"/>
          </p:nvPr>
        </p:nvSpPr>
        <p:spPr/>
        <p:txBody>
          <a:body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890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EF2C8B-EF93-41A4-A724-7480732567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C2A984-868F-4887-BD3B-6494E2A7AA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186B80-29BD-476C-B5D8-DBEF25134179}"/>
              </a:ext>
            </a:extLst>
          </p:cNvPr>
          <p:cNvSpPr>
            <a:spLocks noGrp="1"/>
          </p:cNvSpPr>
          <p:nvPr>
            <p:ph type="dt" sz="half" idx="10"/>
          </p:nvPr>
        </p:nvSpPr>
        <p:spPr/>
        <p:txBody>
          <a:body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9992CBDD-CC95-4E8F-92B4-3079FE7DF96F}"/>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468F68CE-5061-46B1-9B69-6734191BA04F}"/>
              </a:ext>
            </a:extLst>
          </p:cNvPr>
          <p:cNvSpPr>
            <a:spLocks noGrp="1"/>
          </p:cNvSpPr>
          <p:nvPr>
            <p:ph type="sldNum" sz="quarter" idx="12"/>
          </p:nvPr>
        </p:nvSpPr>
        <p:spPr/>
        <p:txBody>
          <a:body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323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2F224-963F-40AF-B0D3-3DA143365A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17D7E4-586E-4976-A30E-1F40A06E63F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BEC46A-3052-4DA4-B32D-D3C60392F44D}"/>
              </a:ext>
            </a:extLst>
          </p:cNvPr>
          <p:cNvSpPr>
            <a:spLocks noGrp="1"/>
          </p:cNvSpPr>
          <p:nvPr>
            <p:ph type="dt" sz="half" idx="10"/>
          </p:nvPr>
        </p:nvSpPr>
        <p:spPr/>
        <p:txBody>
          <a:body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C8A7874B-536B-4A10-82A2-8B90BC91701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99755734-459D-4183-A082-5E4EBB994AF2}"/>
              </a:ext>
            </a:extLst>
          </p:cNvPr>
          <p:cNvSpPr>
            <a:spLocks noGrp="1"/>
          </p:cNvSpPr>
          <p:nvPr>
            <p:ph type="sldNum" sz="quarter" idx="12"/>
          </p:nvPr>
        </p:nvSpPr>
        <p:spPr/>
        <p:txBody>
          <a:body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792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A3704-FFD4-4E2B-AB3F-0EE4571E5B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229EC5-0CC6-45D5-98BB-489355780B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F43EDA-0D42-41BC-A81D-863B639EA38F}"/>
              </a:ext>
            </a:extLst>
          </p:cNvPr>
          <p:cNvSpPr>
            <a:spLocks noGrp="1"/>
          </p:cNvSpPr>
          <p:nvPr>
            <p:ph type="dt" sz="half" idx="10"/>
          </p:nvPr>
        </p:nvSpPr>
        <p:spPr/>
        <p:txBody>
          <a:body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164493C3-80B3-4198-A84A-6076F8C1439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198F403F-95E6-4B4E-8D73-20AA6DC56834}"/>
              </a:ext>
            </a:extLst>
          </p:cNvPr>
          <p:cNvSpPr>
            <a:spLocks noGrp="1"/>
          </p:cNvSpPr>
          <p:nvPr>
            <p:ph type="sldNum" sz="quarter" idx="12"/>
          </p:nvPr>
        </p:nvSpPr>
        <p:spPr/>
        <p:txBody>
          <a:body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0778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F2DE-85ED-4CF7-BA2F-5428CE346E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8E28-CAE9-45CD-B841-2707A5AD92D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8AF64E-C6D3-40D1-B36D-050AC7BC2C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37C87C-EAB6-4A35-904D-969BC6B6C794}"/>
              </a:ext>
            </a:extLst>
          </p:cNvPr>
          <p:cNvSpPr>
            <a:spLocks noGrp="1"/>
          </p:cNvSpPr>
          <p:nvPr>
            <p:ph type="dt" sz="half" idx="10"/>
          </p:nvPr>
        </p:nvSpPr>
        <p:spPr/>
        <p:txBody>
          <a:body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D3233834-260B-4816-B6A5-B970BBFD9FC5}"/>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3F987C20-3D4D-4433-95C5-AFBB8A4B47C7}"/>
              </a:ext>
            </a:extLst>
          </p:cNvPr>
          <p:cNvSpPr>
            <a:spLocks noGrp="1"/>
          </p:cNvSpPr>
          <p:nvPr>
            <p:ph type="sldNum" sz="quarter" idx="12"/>
          </p:nvPr>
        </p:nvSpPr>
        <p:spPr/>
        <p:txBody>
          <a:body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1730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A41B7-847F-4B60-992F-ECDD92E6FD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5B16E-21BB-493E-8395-B529C0908F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2CCA84-1124-4F43-AA71-36145CFAA52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570F5A-3AF6-48CA-B49E-4DB193EF9C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A66AD5-D769-402E-8D04-F3CAF1B37E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C0AE0E-D6BD-45DF-8C66-1EE6279C9E9E}"/>
              </a:ext>
            </a:extLst>
          </p:cNvPr>
          <p:cNvSpPr>
            <a:spLocks noGrp="1"/>
          </p:cNvSpPr>
          <p:nvPr>
            <p:ph type="dt" sz="half" idx="10"/>
          </p:nvPr>
        </p:nvSpPr>
        <p:spPr/>
        <p:txBody>
          <a:body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0B13D00A-D4EF-4946-B6B7-3EBC7463231F}"/>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069B308B-42B0-48EA-B9A6-A24BFE1C9CA6}"/>
              </a:ext>
            </a:extLst>
          </p:cNvPr>
          <p:cNvSpPr>
            <a:spLocks noGrp="1"/>
          </p:cNvSpPr>
          <p:nvPr>
            <p:ph type="sldNum" sz="quarter" idx="12"/>
          </p:nvPr>
        </p:nvSpPr>
        <p:spPr/>
        <p:txBody>
          <a:body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6111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EFB6A-8B3C-400D-BE17-CA55570D4A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389DD1-9F93-483A-995F-4CA516584FA1}"/>
              </a:ext>
            </a:extLst>
          </p:cNvPr>
          <p:cNvSpPr>
            <a:spLocks noGrp="1"/>
          </p:cNvSpPr>
          <p:nvPr>
            <p:ph type="dt" sz="half" idx="10"/>
          </p:nvPr>
        </p:nvSpPr>
        <p:spPr/>
        <p:txBody>
          <a:body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4C939AE2-3ED7-42FB-B58F-21D4769EA386}"/>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661E1D5F-E5CB-4E06-A4E3-9285650CEFEE}"/>
              </a:ext>
            </a:extLst>
          </p:cNvPr>
          <p:cNvSpPr>
            <a:spLocks noGrp="1"/>
          </p:cNvSpPr>
          <p:nvPr>
            <p:ph type="sldNum" sz="quarter" idx="12"/>
          </p:nvPr>
        </p:nvSpPr>
        <p:spPr/>
        <p:txBody>
          <a:body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1005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857826-4EC8-4319-BB88-0FC3F93447C0}"/>
              </a:ext>
            </a:extLst>
          </p:cNvPr>
          <p:cNvSpPr>
            <a:spLocks noGrp="1"/>
          </p:cNvSpPr>
          <p:nvPr>
            <p:ph type="dt" sz="half" idx="10"/>
          </p:nvPr>
        </p:nvSpPr>
        <p:spPr/>
        <p:txBody>
          <a:body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3D0D2653-8E51-40E3-872A-08BF8B69CD91}"/>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54D8406E-EE22-4E8E-8B4E-B3DF4127FE91}"/>
              </a:ext>
            </a:extLst>
          </p:cNvPr>
          <p:cNvSpPr>
            <a:spLocks noGrp="1"/>
          </p:cNvSpPr>
          <p:nvPr>
            <p:ph type="sldNum" sz="quarter" idx="12"/>
          </p:nvPr>
        </p:nvSpPr>
        <p:spPr/>
        <p:txBody>
          <a:body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2750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35B4-C41B-46FC-B4D2-90C0D4176E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D1D79C-5FC9-400A-AF2C-741EB8BCD1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42E074-A494-40B8-9F1C-D1584B099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0F1042C-D898-4411-88C3-238BF611FED6}"/>
              </a:ext>
            </a:extLst>
          </p:cNvPr>
          <p:cNvSpPr>
            <a:spLocks noGrp="1"/>
          </p:cNvSpPr>
          <p:nvPr>
            <p:ph type="dt" sz="half" idx="10"/>
          </p:nvPr>
        </p:nvSpPr>
        <p:spPr/>
        <p:txBody>
          <a:body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0F3807AA-C9FA-4B10-840D-FE55F2E7B6EB}"/>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D96B2352-7B39-4D78-8F05-9A6649BEDDF5}"/>
              </a:ext>
            </a:extLst>
          </p:cNvPr>
          <p:cNvSpPr>
            <a:spLocks noGrp="1"/>
          </p:cNvSpPr>
          <p:nvPr>
            <p:ph type="sldNum" sz="quarter" idx="12"/>
          </p:nvPr>
        </p:nvSpPr>
        <p:spPr/>
        <p:txBody>
          <a:body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880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4566F-1025-4476-B344-9FB9EF6484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355062-4A30-45E7-9406-995B82EC84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38D978-255C-4144-BD90-CA1950E3A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B3E44E-D9F3-445C-B49C-6BC97D6BC2A6}"/>
              </a:ext>
            </a:extLst>
          </p:cNvPr>
          <p:cNvSpPr>
            <a:spLocks noGrp="1"/>
          </p:cNvSpPr>
          <p:nvPr>
            <p:ph type="dt" sz="half" idx="10"/>
          </p:nvPr>
        </p:nvSpPr>
        <p:spPr/>
        <p:txBody>
          <a:body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A6D2FA18-B72F-4928-927E-2D8BAF020905}"/>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E124C611-6C3C-4C61-B1D3-26F45C7FD5C9}"/>
              </a:ext>
            </a:extLst>
          </p:cNvPr>
          <p:cNvSpPr>
            <a:spLocks noGrp="1"/>
          </p:cNvSpPr>
          <p:nvPr>
            <p:ph type="sldNum" sz="quarter" idx="12"/>
          </p:nvPr>
        </p:nvSpPr>
        <p:spPr/>
        <p:txBody>
          <a:body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919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DE78FE-BAEF-425E-A9F0-9267107075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D5678B-CFF9-4A4B-B347-00E35DFA5A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9EEFB5-A043-4EDE-AD71-CB516B3BCD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43F15-352C-4B2E-951B-95A6F83A5608}" type="datetimeFigureOut">
              <a:rPr lang="en-US" smtClean="0">
                <a:solidFill>
                  <a:prstClr val="black">
                    <a:tint val="75000"/>
                  </a:prstClr>
                </a:solidFill>
              </a:rPr>
              <a:pPr/>
              <a:t>1/16/2021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0E6624F0-592E-4447-9BDE-4E9875C98B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11BFC0C0-0E49-4A9C-AF69-4D944FB7B6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A8296-3D1A-4D99-96B5-B583D4F6DFB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33724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Top Corners Rounded 48">
            <a:extLst>
              <a:ext uri="{FF2B5EF4-FFF2-40B4-BE49-F238E27FC236}">
                <a16:creationId xmlns:a16="http://schemas.microsoft.com/office/drawing/2014/main" id="{AF239901-94CF-4ABE-BBCE-0880166EF05C}"/>
              </a:ext>
            </a:extLst>
          </p:cNvPr>
          <p:cNvSpPr/>
          <p:nvPr/>
        </p:nvSpPr>
        <p:spPr>
          <a:xfrm rot="2700000">
            <a:off x="3516408" y="22136"/>
            <a:ext cx="48847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Rectangle: Top Corners Rounded 49">
            <a:extLst>
              <a:ext uri="{FF2B5EF4-FFF2-40B4-BE49-F238E27FC236}">
                <a16:creationId xmlns:a16="http://schemas.microsoft.com/office/drawing/2014/main" id="{E73ABF64-45C7-4486-B5FD-16691C00E47C}"/>
              </a:ext>
            </a:extLst>
          </p:cNvPr>
          <p:cNvSpPr/>
          <p:nvPr/>
        </p:nvSpPr>
        <p:spPr>
          <a:xfrm rot="2700000">
            <a:off x="7243827" y="103716"/>
            <a:ext cx="25772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Rectangle: Top Corners Rounded 50">
            <a:extLst>
              <a:ext uri="{FF2B5EF4-FFF2-40B4-BE49-F238E27FC236}">
                <a16:creationId xmlns:a16="http://schemas.microsoft.com/office/drawing/2014/main" id="{4A875B98-0151-4C03-B2EB-BD359068FDE6}"/>
              </a:ext>
            </a:extLst>
          </p:cNvPr>
          <p:cNvSpPr/>
          <p:nvPr/>
        </p:nvSpPr>
        <p:spPr>
          <a:xfrm rot="2700000">
            <a:off x="3538267" y="2261454"/>
            <a:ext cx="36908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2" name="Rectangle: Top Corners Rounded 51">
            <a:extLst>
              <a:ext uri="{FF2B5EF4-FFF2-40B4-BE49-F238E27FC236}">
                <a16:creationId xmlns:a16="http://schemas.microsoft.com/office/drawing/2014/main" id="{FF013AC9-1AAB-4AB8-8994-AD801E568F46}"/>
              </a:ext>
            </a:extLst>
          </p:cNvPr>
          <p:cNvSpPr/>
          <p:nvPr/>
        </p:nvSpPr>
        <p:spPr>
          <a:xfrm rot="2700000" flipH="1" flipV="1">
            <a:off x="8652333" y="4171802"/>
            <a:ext cx="43063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Rectangle: Top Corners Rounded 52">
            <a:extLst>
              <a:ext uri="{FF2B5EF4-FFF2-40B4-BE49-F238E27FC236}">
                <a16:creationId xmlns:a16="http://schemas.microsoft.com/office/drawing/2014/main" id="{1A9D2E4F-ACE1-495C-9123-13B9CA198E8A}"/>
              </a:ext>
            </a:extLst>
          </p:cNvPr>
          <p:cNvSpPr/>
          <p:nvPr/>
        </p:nvSpPr>
        <p:spPr>
          <a:xfrm rot="2700000" flipH="1" flipV="1">
            <a:off x="8792713" y="1606253"/>
            <a:ext cx="25772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4" name="Rectangle: Top Corners Rounded 53">
            <a:extLst>
              <a:ext uri="{FF2B5EF4-FFF2-40B4-BE49-F238E27FC236}">
                <a16:creationId xmlns:a16="http://schemas.microsoft.com/office/drawing/2014/main" id="{321412B4-0D31-4CA2-87AF-37A70ECE7324}"/>
              </a:ext>
            </a:extLst>
          </p:cNvPr>
          <p:cNvSpPr/>
          <p:nvPr/>
        </p:nvSpPr>
        <p:spPr>
          <a:xfrm rot="2700000" flipH="1" flipV="1">
            <a:off x="3780337" y="4192273"/>
            <a:ext cx="50757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Rectangle: Top Corners Rounded 54">
            <a:extLst>
              <a:ext uri="{FF2B5EF4-FFF2-40B4-BE49-F238E27FC236}">
                <a16:creationId xmlns:a16="http://schemas.microsoft.com/office/drawing/2014/main" id="{C72E0D7B-05B4-4538-AA2D-22CCE081E27F}"/>
              </a:ext>
            </a:extLst>
          </p:cNvPr>
          <p:cNvSpPr/>
          <p:nvPr/>
        </p:nvSpPr>
        <p:spPr>
          <a:xfrm rot="2700000">
            <a:off x="5933750" y="129943"/>
            <a:ext cx="189663" cy="1665697"/>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 name="Rectangle: Top Corners Rounded 55">
            <a:extLst>
              <a:ext uri="{FF2B5EF4-FFF2-40B4-BE49-F238E27FC236}">
                <a16:creationId xmlns:a16="http://schemas.microsoft.com/office/drawing/2014/main" id="{BC9F75B3-A49D-4958-8730-6E30CA4D11FF}"/>
              </a:ext>
            </a:extLst>
          </p:cNvPr>
          <p:cNvSpPr/>
          <p:nvPr/>
        </p:nvSpPr>
        <p:spPr>
          <a:xfrm rot="2700000" flipH="1" flipV="1">
            <a:off x="5717377" y="5192002"/>
            <a:ext cx="189663" cy="1665697"/>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7" name="Freeform: Shape 56">
            <a:extLst>
              <a:ext uri="{FF2B5EF4-FFF2-40B4-BE49-F238E27FC236}">
                <a16:creationId xmlns:a16="http://schemas.microsoft.com/office/drawing/2014/main" id="{C1CB3B1C-AB75-4093-B107-5E821FE62F56}"/>
              </a:ext>
            </a:extLst>
          </p:cNvPr>
          <p:cNvSpPr/>
          <p:nvPr/>
        </p:nvSpPr>
        <p:spPr>
          <a:xfrm>
            <a:off x="10737492" y="295602"/>
            <a:ext cx="1454508" cy="1968197"/>
          </a:xfrm>
          <a:custGeom>
            <a:avLst/>
            <a:gdLst>
              <a:gd name="connsiteX0" fmla="*/ 1454508 w 1454508"/>
              <a:gd name="connsiteY0" fmla="*/ 0 h 1968197"/>
              <a:gd name="connsiteX1" fmla="*/ 1454508 w 1454508"/>
              <a:gd name="connsiteY1" fmla="*/ 1027378 h 1968197"/>
              <a:gd name="connsiteX2" fmla="*/ 620078 w 1454508"/>
              <a:gd name="connsiteY2" fmla="*/ 1861808 h 1968197"/>
              <a:gd name="connsiteX3" fmla="*/ 106389 w 1454508"/>
              <a:gd name="connsiteY3" fmla="*/ 1861808 h 1968197"/>
              <a:gd name="connsiteX4" fmla="*/ 106389 w 1454508"/>
              <a:gd name="connsiteY4" fmla="*/ 1348119 h 1968197"/>
              <a:gd name="connsiteX5" fmla="*/ 1454508 w 1454508"/>
              <a:gd name="connsiteY5" fmla="*/ 0 h 1968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4508" h="1968197">
                <a:moveTo>
                  <a:pt x="1454508" y="0"/>
                </a:moveTo>
                <a:lnTo>
                  <a:pt x="1454508" y="1027378"/>
                </a:lnTo>
                <a:lnTo>
                  <a:pt x="620078" y="1861808"/>
                </a:lnTo>
                <a:cubicBezTo>
                  <a:pt x="478227" y="2003660"/>
                  <a:pt x="248240" y="2003660"/>
                  <a:pt x="106389" y="1861808"/>
                </a:cubicBezTo>
                <a:cubicBezTo>
                  <a:pt x="-35462" y="1719957"/>
                  <a:pt x="-35462" y="1489970"/>
                  <a:pt x="106389" y="1348119"/>
                </a:cubicBezTo>
                <a:lnTo>
                  <a:pt x="1454508" y="0"/>
                </a:lnTo>
                <a:close/>
              </a:path>
            </a:pathLst>
          </a:custGeom>
          <a:gradFill flip="none" rotWithShape="1">
            <a:gsLst>
              <a:gs pos="0">
                <a:srgbClr val="FFFF00"/>
              </a:gs>
              <a:gs pos="88496">
                <a:srgbClr val="FFC000">
                  <a:alpha val="0"/>
                </a:srgbClr>
              </a:gs>
              <a:gs pos="46000">
                <a:srgbClr val="FFC000">
                  <a:alpha val="43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8" name="Freeform: Shape 57">
            <a:extLst>
              <a:ext uri="{FF2B5EF4-FFF2-40B4-BE49-F238E27FC236}">
                <a16:creationId xmlns:a16="http://schemas.microsoft.com/office/drawing/2014/main" id="{139B3FC7-C104-48E3-A936-E0D36DBBE924}"/>
              </a:ext>
            </a:extLst>
          </p:cNvPr>
          <p:cNvSpPr/>
          <p:nvPr/>
        </p:nvSpPr>
        <p:spPr>
          <a:xfrm>
            <a:off x="0" y="923048"/>
            <a:ext cx="1991880" cy="2747432"/>
          </a:xfrm>
          <a:custGeom>
            <a:avLst/>
            <a:gdLst>
              <a:gd name="connsiteX0" fmla="*/ 1457624 w 1991880"/>
              <a:gd name="connsiteY0" fmla="*/ 0 h 2747432"/>
              <a:gd name="connsiteX1" fmla="*/ 1835400 w 1991880"/>
              <a:gd name="connsiteY1" fmla="*/ 156479 h 2747432"/>
              <a:gd name="connsiteX2" fmla="*/ 1835400 w 1991880"/>
              <a:gd name="connsiteY2" fmla="*/ 912031 h 2747432"/>
              <a:gd name="connsiteX3" fmla="*/ 0 w 1991880"/>
              <a:gd name="connsiteY3" fmla="*/ 2747432 h 2747432"/>
              <a:gd name="connsiteX4" fmla="*/ 0 w 1991880"/>
              <a:gd name="connsiteY4" fmla="*/ 1236328 h 2747432"/>
              <a:gd name="connsiteX5" fmla="*/ 1079848 w 1991880"/>
              <a:gd name="connsiteY5" fmla="*/ 156479 h 2747432"/>
              <a:gd name="connsiteX6" fmla="*/ 1457624 w 1991880"/>
              <a:gd name="connsiteY6" fmla="*/ 0 h 27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1880" h="2747432">
                <a:moveTo>
                  <a:pt x="1457624" y="0"/>
                </a:moveTo>
                <a:cubicBezTo>
                  <a:pt x="1594353" y="0"/>
                  <a:pt x="1731081" y="52160"/>
                  <a:pt x="1835400" y="156479"/>
                </a:cubicBezTo>
                <a:cubicBezTo>
                  <a:pt x="2044040" y="365119"/>
                  <a:pt x="2044040" y="703392"/>
                  <a:pt x="1835400" y="912031"/>
                </a:cubicBezTo>
                <a:lnTo>
                  <a:pt x="0" y="2747432"/>
                </a:lnTo>
                <a:lnTo>
                  <a:pt x="0" y="1236328"/>
                </a:lnTo>
                <a:lnTo>
                  <a:pt x="1079848" y="156479"/>
                </a:lnTo>
                <a:cubicBezTo>
                  <a:pt x="1184168" y="52160"/>
                  <a:pt x="1320896" y="0"/>
                  <a:pt x="1457624" y="0"/>
                </a:cubicBezTo>
                <a:close/>
              </a:path>
            </a:pathLst>
          </a:cu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F796F4F0-4829-4647-83C3-A88700989A8B}"/>
              </a:ext>
            </a:extLst>
          </p:cNvPr>
          <p:cNvSpPr/>
          <p:nvPr/>
        </p:nvSpPr>
        <p:spPr>
          <a:xfrm>
            <a:off x="10020130" y="3084511"/>
            <a:ext cx="2171870" cy="2927423"/>
          </a:xfrm>
          <a:custGeom>
            <a:avLst/>
            <a:gdLst>
              <a:gd name="connsiteX0" fmla="*/ 2171870 w 2171870"/>
              <a:gd name="connsiteY0" fmla="*/ 0 h 2927423"/>
              <a:gd name="connsiteX1" fmla="*/ 2171870 w 2171870"/>
              <a:gd name="connsiteY1" fmla="*/ 1511105 h 2927423"/>
              <a:gd name="connsiteX2" fmla="*/ 912032 w 2171870"/>
              <a:gd name="connsiteY2" fmla="*/ 2770943 h 2927423"/>
              <a:gd name="connsiteX3" fmla="*/ 156480 w 2171870"/>
              <a:gd name="connsiteY3" fmla="*/ 2770943 h 2927423"/>
              <a:gd name="connsiteX4" fmla="*/ 156480 w 2171870"/>
              <a:gd name="connsiteY4" fmla="*/ 2015391 h 2927423"/>
              <a:gd name="connsiteX5" fmla="*/ 2171870 w 2171870"/>
              <a:gd name="connsiteY5" fmla="*/ 0 h 2927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1870" h="2927423">
                <a:moveTo>
                  <a:pt x="2171870" y="0"/>
                </a:moveTo>
                <a:lnTo>
                  <a:pt x="2171870" y="1511105"/>
                </a:lnTo>
                <a:lnTo>
                  <a:pt x="912032" y="2770943"/>
                </a:lnTo>
                <a:cubicBezTo>
                  <a:pt x="703392" y="2979583"/>
                  <a:pt x="365119" y="2979583"/>
                  <a:pt x="156480" y="2770943"/>
                </a:cubicBezTo>
                <a:cubicBezTo>
                  <a:pt x="-52160" y="2562303"/>
                  <a:pt x="-52160" y="2224031"/>
                  <a:pt x="156480" y="2015391"/>
                </a:cubicBezTo>
                <a:lnTo>
                  <a:pt x="2171870" y="0"/>
                </a:lnTo>
                <a:close/>
              </a:path>
            </a:pathLst>
          </a:custGeom>
          <a:gradFill flip="none" rotWithShape="1">
            <a:gsLst>
              <a:gs pos="0">
                <a:srgbClr val="FFFF00"/>
              </a:gs>
              <a:gs pos="88496">
                <a:srgbClr val="FFC000">
                  <a:alpha val="0"/>
                </a:srgbClr>
              </a:gs>
              <a:gs pos="46000">
                <a:srgbClr val="FFC000">
                  <a:alpha val="43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0" name="Freeform: Shape 59">
            <a:extLst>
              <a:ext uri="{FF2B5EF4-FFF2-40B4-BE49-F238E27FC236}">
                <a16:creationId xmlns:a16="http://schemas.microsoft.com/office/drawing/2014/main" id="{40489BC6-9B9F-4D28-8670-9A9F68D5BB8F}"/>
              </a:ext>
            </a:extLst>
          </p:cNvPr>
          <p:cNvSpPr/>
          <p:nvPr/>
        </p:nvSpPr>
        <p:spPr>
          <a:xfrm>
            <a:off x="0" y="4834030"/>
            <a:ext cx="1120108" cy="1633797"/>
          </a:xfrm>
          <a:custGeom>
            <a:avLst/>
            <a:gdLst>
              <a:gd name="connsiteX0" fmla="*/ 756876 w 1120108"/>
              <a:gd name="connsiteY0" fmla="*/ 0 h 1633797"/>
              <a:gd name="connsiteX1" fmla="*/ 1013720 w 1120108"/>
              <a:gd name="connsiteY1" fmla="*/ 106388 h 1633797"/>
              <a:gd name="connsiteX2" fmla="*/ 1013720 w 1120108"/>
              <a:gd name="connsiteY2" fmla="*/ 620077 h 1633797"/>
              <a:gd name="connsiteX3" fmla="*/ 0 w 1120108"/>
              <a:gd name="connsiteY3" fmla="*/ 1633797 h 1633797"/>
              <a:gd name="connsiteX4" fmla="*/ 0 w 1120108"/>
              <a:gd name="connsiteY4" fmla="*/ 606419 h 1633797"/>
              <a:gd name="connsiteX5" fmla="*/ 500031 w 1120108"/>
              <a:gd name="connsiteY5" fmla="*/ 106388 h 1633797"/>
              <a:gd name="connsiteX6" fmla="*/ 756876 w 1120108"/>
              <a:gd name="connsiteY6" fmla="*/ 0 h 1633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0108" h="1633797">
                <a:moveTo>
                  <a:pt x="756876" y="0"/>
                </a:moveTo>
                <a:cubicBezTo>
                  <a:pt x="849835" y="0"/>
                  <a:pt x="942795" y="35463"/>
                  <a:pt x="1013720" y="106388"/>
                </a:cubicBezTo>
                <a:cubicBezTo>
                  <a:pt x="1155571" y="248239"/>
                  <a:pt x="1155571" y="478226"/>
                  <a:pt x="1013720" y="620077"/>
                </a:cubicBezTo>
                <a:lnTo>
                  <a:pt x="0" y="1633797"/>
                </a:lnTo>
                <a:lnTo>
                  <a:pt x="0" y="606419"/>
                </a:lnTo>
                <a:lnTo>
                  <a:pt x="500031" y="106388"/>
                </a:lnTo>
                <a:cubicBezTo>
                  <a:pt x="570957" y="35463"/>
                  <a:pt x="663916" y="0"/>
                  <a:pt x="756876" y="0"/>
                </a:cubicBezTo>
                <a:close/>
              </a:path>
            </a:pathLst>
          </a:cu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61" name="Straight Connector 60">
            <a:extLst>
              <a:ext uri="{FF2B5EF4-FFF2-40B4-BE49-F238E27FC236}">
                <a16:creationId xmlns:a16="http://schemas.microsoft.com/office/drawing/2014/main" id="{2C1D329A-6758-465A-882F-4F99C7551023}"/>
              </a:ext>
            </a:extLst>
          </p:cNvPr>
          <p:cNvCxnSpPr/>
          <p:nvPr/>
        </p:nvCxnSpPr>
        <p:spPr>
          <a:xfrm flipV="1">
            <a:off x="952500" y="1618761"/>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AF880A37-9DB6-458F-B77E-B4C38D7191DE}"/>
              </a:ext>
            </a:extLst>
          </p:cNvPr>
          <p:cNvCxnSpPr/>
          <p:nvPr/>
        </p:nvCxnSpPr>
        <p:spPr>
          <a:xfrm flipV="1">
            <a:off x="3477877" y="744813"/>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CBED65B-6C3F-4924-BDC5-BB03199A17F4}"/>
              </a:ext>
            </a:extLst>
          </p:cNvPr>
          <p:cNvCxnSpPr/>
          <p:nvPr/>
        </p:nvCxnSpPr>
        <p:spPr>
          <a:xfrm flipV="1">
            <a:off x="995940" y="4502056"/>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47821DD-9E38-4A7B-B8A2-1D9B3E9ADEC4}"/>
              </a:ext>
            </a:extLst>
          </p:cNvPr>
          <p:cNvCxnSpPr/>
          <p:nvPr/>
        </p:nvCxnSpPr>
        <p:spPr>
          <a:xfrm flipV="1">
            <a:off x="5893860" y="1661190"/>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8EBFCA4-C10A-4B14-9677-0AE9D51D5819}"/>
              </a:ext>
            </a:extLst>
          </p:cNvPr>
          <p:cNvCxnSpPr>
            <a:cxnSpLocks/>
          </p:cNvCxnSpPr>
          <p:nvPr/>
        </p:nvCxnSpPr>
        <p:spPr>
          <a:xfrm flipV="1">
            <a:off x="5078269" y="1110294"/>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E0053A8-93C6-40C3-897E-D0192859409F}"/>
              </a:ext>
            </a:extLst>
          </p:cNvPr>
          <p:cNvCxnSpPr>
            <a:cxnSpLocks/>
          </p:cNvCxnSpPr>
          <p:nvPr/>
        </p:nvCxnSpPr>
        <p:spPr>
          <a:xfrm flipH="1">
            <a:off x="9868133" y="812466"/>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5C9DAD0-0B9B-4C29-834B-3107202367B7}"/>
              </a:ext>
            </a:extLst>
          </p:cNvPr>
          <p:cNvCxnSpPr>
            <a:cxnSpLocks/>
          </p:cNvCxnSpPr>
          <p:nvPr/>
        </p:nvCxnSpPr>
        <p:spPr>
          <a:xfrm flipH="1">
            <a:off x="10355596" y="2782099"/>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E326AA14-AFF0-48F2-86A2-3DF0C80DCBE4}"/>
              </a:ext>
            </a:extLst>
          </p:cNvPr>
          <p:cNvCxnSpPr>
            <a:cxnSpLocks/>
          </p:cNvCxnSpPr>
          <p:nvPr/>
        </p:nvCxnSpPr>
        <p:spPr>
          <a:xfrm flipH="1">
            <a:off x="8691741" y="5368882"/>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62B3518-6DB0-43A5-B617-8A230ED6EC08}"/>
              </a:ext>
            </a:extLst>
          </p:cNvPr>
          <p:cNvCxnSpPr>
            <a:cxnSpLocks/>
          </p:cNvCxnSpPr>
          <p:nvPr/>
        </p:nvCxnSpPr>
        <p:spPr>
          <a:xfrm flipH="1">
            <a:off x="6314521" y="5325580"/>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sp>
        <p:nvSpPr>
          <p:cNvPr id="70" name="Oval 69">
            <a:extLst>
              <a:ext uri="{FF2B5EF4-FFF2-40B4-BE49-F238E27FC236}">
                <a16:creationId xmlns:a16="http://schemas.microsoft.com/office/drawing/2014/main" id="{CE9A6CD7-A388-4049-8ADB-FB623D3289EF}"/>
              </a:ext>
            </a:extLst>
          </p:cNvPr>
          <p:cNvSpPr/>
          <p:nvPr/>
        </p:nvSpPr>
        <p:spPr>
          <a:xfrm rot="18900000" flipV="1">
            <a:off x="2347991" y="470901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4B27541F-E6EE-46A8-A29B-A6581E48909D}"/>
              </a:ext>
            </a:extLst>
          </p:cNvPr>
          <p:cNvSpPr/>
          <p:nvPr/>
        </p:nvSpPr>
        <p:spPr>
          <a:xfrm rot="18900000" flipV="1">
            <a:off x="4544413" y="5019998"/>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CFF0EA65-D1A6-433B-8CDD-116E99E90F70}"/>
              </a:ext>
            </a:extLst>
          </p:cNvPr>
          <p:cNvSpPr/>
          <p:nvPr/>
        </p:nvSpPr>
        <p:spPr>
          <a:xfrm rot="18900000" flipV="1">
            <a:off x="8062915" y="95504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B1BE2E9E-694C-4717-822B-3A763FC22EE0}"/>
              </a:ext>
            </a:extLst>
          </p:cNvPr>
          <p:cNvSpPr/>
          <p:nvPr/>
        </p:nvSpPr>
        <p:spPr>
          <a:xfrm rot="18900000" flipV="1">
            <a:off x="7997953" y="310142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A146700-903F-4552-944F-2E47DB8E230B}"/>
              </a:ext>
            </a:extLst>
          </p:cNvPr>
          <p:cNvSpPr/>
          <p:nvPr/>
        </p:nvSpPr>
        <p:spPr>
          <a:xfrm rot="18900000" flipV="1">
            <a:off x="-167312" y="3900894"/>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CEFA7F5-A0B8-4239-9E17-D718E833BECD}"/>
              </a:ext>
            </a:extLst>
          </p:cNvPr>
          <p:cNvSpPr/>
          <p:nvPr/>
        </p:nvSpPr>
        <p:spPr>
          <a:xfrm>
            <a:off x="2630782" y="844646"/>
            <a:ext cx="375231" cy="375231"/>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39E309A8-AC60-4B13-B6EB-B02903C6817F}"/>
              </a:ext>
            </a:extLst>
          </p:cNvPr>
          <p:cNvSpPr/>
          <p:nvPr/>
        </p:nvSpPr>
        <p:spPr>
          <a:xfrm>
            <a:off x="5221009" y="262769"/>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BF5E21A8-BFA9-4AD2-94EA-D9B6294512B3}"/>
              </a:ext>
            </a:extLst>
          </p:cNvPr>
          <p:cNvSpPr/>
          <p:nvPr/>
        </p:nvSpPr>
        <p:spPr>
          <a:xfrm>
            <a:off x="2623515" y="2908496"/>
            <a:ext cx="487782" cy="4877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B59435F0-370F-41A2-BA32-76936D67262F}"/>
              </a:ext>
            </a:extLst>
          </p:cNvPr>
          <p:cNvSpPr/>
          <p:nvPr/>
        </p:nvSpPr>
        <p:spPr>
          <a:xfrm>
            <a:off x="4796668" y="2956271"/>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77BA2C2E-DC7B-4A87-AEB4-F04DBA7C141C}"/>
              </a:ext>
            </a:extLst>
          </p:cNvPr>
          <p:cNvSpPr/>
          <p:nvPr/>
        </p:nvSpPr>
        <p:spPr>
          <a:xfrm>
            <a:off x="6882603" y="3200548"/>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59933B1B-D33C-4766-BBA5-3D5EBE253EFA}"/>
              </a:ext>
            </a:extLst>
          </p:cNvPr>
          <p:cNvSpPr/>
          <p:nvPr/>
        </p:nvSpPr>
        <p:spPr>
          <a:xfrm>
            <a:off x="8094806" y="1481799"/>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4B7E9BBB-6CE5-4C7E-B301-8CF81AFE84F2}"/>
              </a:ext>
            </a:extLst>
          </p:cNvPr>
          <p:cNvSpPr/>
          <p:nvPr/>
        </p:nvSpPr>
        <p:spPr>
          <a:xfrm>
            <a:off x="5308404" y="4754039"/>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10838A26-006A-435F-A47D-24C4F6BA618A}"/>
              </a:ext>
            </a:extLst>
          </p:cNvPr>
          <p:cNvSpPr/>
          <p:nvPr/>
        </p:nvSpPr>
        <p:spPr>
          <a:xfrm>
            <a:off x="1675274" y="6159430"/>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3B73D62-7115-4CD9-9673-6E6354221951}"/>
              </a:ext>
            </a:extLst>
          </p:cNvPr>
          <p:cNvSpPr/>
          <p:nvPr/>
        </p:nvSpPr>
        <p:spPr>
          <a:xfrm>
            <a:off x="7590123" y="4903827"/>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CA1D21CD-8A9E-4341-A251-986E894D8876}"/>
              </a:ext>
            </a:extLst>
          </p:cNvPr>
          <p:cNvSpPr/>
          <p:nvPr/>
        </p:nvSpPr>
        <p:spPr>
          <a:xfrm>
            <a:off x="9913057" y="3318389"/>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C8CD62BD-D546-4C11-B09C-DA014C64E70A}"/>
              </a:ext>
            </a:extLst>
          </p:cNvPr>
          <p:cNvSpPr/>
          <p:nvPr/>
        </p:nvSpPr>
        <p:spPr>
          <a:xfrm>
            <a:off x="11706317" y="2242134"/>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C9C567AB-CB2A-4E4C-9F92-D2E4B3593475}"/>
              </a:ext>
            </a:extLst>
          </p:cNvPr>
          <p:cNvSpPr/>
          <p:nvPr/>
        </p:nvSpPr>
        <p:spPr>
          <a:xfrm>
            <a:off x="9615498" y="6194454"/>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FE0D65D0-4C83-4B8F-B3C4-EB5BB76C45FB}"/>
              </a:ext>
            </a:extLst>
          </p:cNvPr>
          <p:cNvSpPr/>
          <p:nvPr/>
        </p:nvSpPr>
        <p:spPr>
          <a:xfrm>
            <a:off x="11538797" y="6026934"/>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5D8A1893-495C-49DD-B6A7-D819EBB19F06}"/>
              </a:ext>
            </a:extLst>
          </p:cNvPr>
          <p:cNvSpPr/>
          <p:nvPr/>
        </p:nvSpPr>
        <p:spPr>
          <a:xfrm>
            <a:off x="570597" y="3311686"/>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66585B35-D45F-49FB-96DB-4EF46384E20E}"/>
              </a:ext>
            </a:extLst>
          </p:cNvPr>
          <p:cNvSpPr/>
          <p:nvPr/>
        </p:nvSpPr>
        <p:spPr>
          <a:xfrm>
            <a:off x="6133125" y="1983803"/>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84E2ED9C-BF23-4916-BF84-87747CD11667}"/>
              </a:ext>
            </a:extLst>
          </p:cNvPr>
          <p:cNvSpPr/>
          <p:nvPr/>
        </p:nvSpPr>
        <p:spPr>
          <a:xfrm>
            <a:off x="3950362" y="4828052"/>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F5E20094-4607-44F8-ADA1-95B5522344CA}"/>
              </a:ext>
            </a:extLst>
          </p:cNvPr>
          <p:cNvSpPr/>
          <p:nvPr/>
        </p:nvSpPr>
        <p:spPr>
          <a:xfrm>
            <a:off x="8663921" y="2523880"/>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3830387B-4673-46C0-BADF-0BF3FB6D41F1}"/>
              </a:ext>
            </a:extLst>
          </p:cNvPr>
          <p:cNvSpPr/>
          <p:nvPr/>
        </p:nvSpPr>
        <p:spPr>
          <a:xfrm>
            <a:off x="10337406" y="565502"/>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9E382AEB-E7BF-44DF-8D7C-F84006A33278}"/>
              </a:ext>
            </a:extLst>
          </p:cNvPr>
          <p:cNvSpPr/>
          <p:nvPr/>
        </p:nvSpPr>
        <p:spPr>
          <a:xfrm>
            <a:off x="4278836" y="3075057"/>
            <a:ext cx="3634328" cy="707886"/>
          </a:xfrm>
          <a:prstGeom prst="rect">
            <a:avLst/>
          </a:prstGeom>
        </p:spPr>
        <p:txBody>
          <a:bodyPr wrap="none">
            <a:spAutoFit/>
          </a:bodyPr>
          <a:lstStyle/>
          <a:p>
            <a:r>
              <a:rPr lang="ar-SY" sz="4000" b="1" dirty="0">
                <a:solidFill>
                  <a:schemeClr val="bg1"/>
                </a:solidFill>
                <a:latin typeface="Economica" panose="02000506040000020004" pitchFamily="2" charset="0"/>
              </a:rPr>
              <a:t>الملك سلمان و نشأته</a:t>
            </a:r>
          </a:p>
        </p:txBody>
      </p:sp>
    </p:spTree>
    <p:extLst>
      <p:ext uri="{BB962C8B-B14F-4D97-AF65-F5344CB8AC3E}">
        <p14:creationId xmlns:p14="http://schemas.microsoft.com/office/powerpoint/2010/main" val="246668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decel="2400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1000" fill="hold"/>
                                        <p:tgtEl>
                                          <p:spTgt spid="49"/>
                                        </p:tgtEl>
                                        <p:attrNameLst>
                                          <p:attrName>ppt_x</p:attrName>
                                        </p:attrNameLst>
                                      </p:cBhvr>
                                      <p:tavLst>
                                        <p:tav tm="0">
                                          <p:val>
                                            <p:strVal val="1+#ppt_w/2"/>
                                          </p:val>
                                        </p:tav>
                                        <p:tav tm="100000">
                                          <p:val>
                                            <p:strVal val="#ppt_x"/>
                                          </p:val>
                                        </p:tav>
                                      </p:tavLst>
                                    </p:anim>
                                    <p:anim calcmode="lin" valueType="num">
                                      <p:cBhvr additive="base">
                                        <p:cTn id="8" dur="1000" fill="hold"/>
                                        <p:tgtEl>
                                          <p:spTgt spid="49"/>
                                        </p:tgtEl>
                                        <p:attrNameLst>
                                          <p:attrName>ppt_y</p:attrName>
                                        </p:attrNameLst>
                                      </p:cBhvr>
                                      <p:tavLst>
                                        <p:tav tm="0">
                                          <p:val>
                                            <p:strVal val="0-#ppt_h/2"/>
                                          </p:val>
                                        </p:tav>
                                        <p:tav tm="100000">
                                          <p:val>
                                            <p:strVal val="#ppt_y"/>
                                          </p:val>
                                        </p:tav>
                                      </p:tavLst>
                                    </p:anim>
                                  </p:childTnLst>
                                </p:cTn>
                              </p:par>
                              <p:par>
                                <p:cTn id="9" presetID="2" presetClass="entr" presetSubtype="3" decel="24000"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1000" fill="hold"/>
                                        <p:tgtEl>
                                          <p:spTgt spid="50"/>
                                        </p:tgtEl>
                                        <p:attrNameLst>
                                          <p:attrName>ppt_x</p:attrName>
                                        </p:attrNameLst>
                                      </p:cBhvr>
                                      <p:tavLst>
                                        <p:tav tm="0">
                                          <p:val>
                                            <p:strVal val="1+#ppt_w/2"/>
                                          </p:val>
                                        </p:tav>
                                        <p:tav tm="100000">
                                          <p:val>
                                            <p:strVal val="#ppt_x"/>
                                          </p:val>
                                        </p:tav>
                                      </p:tavLst>
                                    </p:anim>
                                    <p:anim calcmode="lin" valueType="num">
                                      <p:cBhvr additive="base">
                                        <p:cTn id="12" dur="1000" fill="hold"/>
                                        <p:tgtEl>
                                          <p:spTgt spid="50"/>
                                        </p:tgtEl>
                                        <p:attrNameLst>
                                          <p:attrName>ppt_y</p:attrName>
                                        </p:attrNameLst>
                                      </p:cBhvr>
                                      <p:tavLst>
                                        <p:tav tm="0">
                                          <p:val>
                                            <p:strVal val="0-#ppt_h/2"/>
                                          </p:val>
                                        </p:tav>
                                        <p:tav tm="100000">
                                          <p:val>
                                            <p:strVal val="#ppt_y"/>
                                          </p:val>
                                        </p:tav>
                                      </p:tavLst>
                                    </p:anim>
                                  </p:childTnLst>
                                </p:cTn>
                              </p:par>
                              <p:par>
                                <p:cTn id="13" presetID="2" presetClass="entr" presetSubtype="3" decel="2400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1000" fill="hold"/>
                                        <p:tgtEl>
                                          <p:spTgt spid="51"/>
                                        </p:tgtEl>
                                        <p:attrNameLst>
                                          <p:attrName>ppt_x</p:attrName>
                                        </p:attrNameLst>
                                      </p:cBhvr>
                                      <p:tavLst>
                                        <p:tav tm="0">
                                          <p:val>
                                            <p:strVal val="1+#ppt_w/2"/>
                                          </p:val>
                                        </p:tav>
                                        <p:tav tm="100000">
                                          <p:val>
                                            <p:strVal val="#ppt_x"/>
                                          </p:val>
                                        </p:tav>
                                      </p:tavLst>
                                    </p:anim>
                                    <p:anim calcmode="lin" valueType="num">
                                      <p:cBhvr additive="base">
                                        <p:cTn id="16" dur="1000" fill="hold"/>
                                        <p:tgtEl>
                                          <p:spTgt spid="51"/>
                                        </p:tgtEl>
                                        <p:attrNameLst>
                                          <p:attrName>ppt_y</p:attrName>
                                        </p:attrNameLst>
                                      </p:cBhvr>
                                      <p:tavLst>
                                        <p:tav tm="0">
                                          <p:val>
                                            <p:strVal val="0-#ppt_h/2"/>
                                          </p:val>
                                        </p:tav>
                                        <p:tav tm="100000">
                                          <p:val>
                                            <p:strVal val="#ppt_y"/>
                                          </p:val>
                                        </p:tav>
                                      </p:tavLst>
                                    </p:anim>
                                  </p:childTnLst>
                                </p:cTn>
                              </p:par>
                              <p:par>
                                <p:cTn id="17" presetID="2" presetClass="entr" presetSubtype="3" decel="2400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additive="base">
                                        <p:cTn id="19" dur="1000" fill="hold"/>
                                        <p:tgtEl>
                                          <p:spTgt spid="52"/>
                                        </p:tgtEl>
                                        <p:attrNameLst>
                                          <p:attrName>ppt_x</p:attrName>
                                        </p:attrNameLst>
                                      </p:cBhvr>
                                      <p:tavLst>
                                        <p:tav tm="0">
                                          <p:val>
                                            <p:strVal val="1+#ppt_w/2"/>
                                          </p:val>
                                        </p:tav>
                                        <p:tav tm="100000">
                                          <p:val>
                                            <p:strVal val="#ppt_x"/>
                                          </p:val>
                                        </p:tav>
                                      </p:tavLst>
                                    </p:anim>
                                    <p:anim calcmode="lin" valueType="num">
                                      <p:cBhvr additive="base">
                                        <p:cTn id="20" dur="1000" fill="hold"/>
                                        <p:tgtEl>
                                          <p:spTgt spid="52"/>
                                        </p:tgtEl>
                                        <p:attrNameLst>
                                          <p:attrName>ppt_y</p:attrName>
                                        </p:attrNameLst>
                                      </p:cBhvr>
                                      <p:tavLst>
                                        <p:tav tm="0">
                                          <p:val>
                                            <p:strVal val="0-#ppt_h/2"/>
                                          </p:val>
                                        </p:tav>
                                        <p:tav tm="100000">
                                          <p:val>
                                            <p:strVal val="#ppt_y"/>
                                          </p:val>
                                        </p:tav>
                                      </p:tavLst>
                                    </p:anim>
                                  </p:childTnLst>
                                </p:cTn>
                              </p:par>
                              <p:par>
                                <p:cTn id="21" presetID="2" presetClass="entr" presetSubtype="3" decel="24000" fill="hold" grpId="0" nodeType="withEffect">
                                  <p:stCondLst>
                                    <p:cond delay="0"/>
                                  </p:stCondLst>
                                  <p:childTnLst>
                                    <p:set>
                                      <p:cBhvr>
                                        <p:cTn id="22" dur="1" fill="hold">
                                          <p:stCondLst>
                                            <p:cond delay="0"/>
                                          </p:stCondLst>
                                        </p:cTn>
                                        <p:tgtEl>
                                          <p:spTgt spid="53"/>
                                        </p:tgtEl>
                                        <p:attrNameLst>
                                          <p:attrName>style.visibility</p:attrName>
                                        </p:attrNameLst>
                                      </p:cBhvr>
                                      <p:to>
                                        <p:strVal val="visible"/>
                                      </p:to>
                                    </p:set>
                                    <p:anim calcmode="lin" valueType="num">
                                      <p:cBhvr additive="base">
                                        <p:cTn id="23" dur="1000" fill="hold"/>
                                        <p:tgtEl>
                                          <p:spTgt spid="53"/>
                                        </p:tgtEl>
                                        <p:attrNameLst>
                                          <p:attrName>ppt_x</p:attrName>
                                        </p:attrNameLst>
                                      </p:cBhvr>
                                      <p:tavLst>
                                        <p:tav tm="0">
                                          <p:val>
                                            <p:strVal val="1+#ppt_w/2"/>
                                          </p:val>
                                        </p:tav>
                                        <p:tav tm="100000">
                                          <p:val>
                                            <p:strVal val="#ppt_x"/>
                                          </p:val>
                                        </p:tav>
                                      </p:tavLst>
                                    </p:anim>
                                    <p:anim calcmode="lin" valueType="num">
                                      <p:cBhvr additive="base">
                                        <p:cTn id="24" dur="1000" fill="hold"/>
                                        <p:tgtEl>
                                          <p:spTgt spid="53"/>
                                        </p:tgtEl>
                                        <p:attrNameLst>
                                          <p:attrName>ppt_y</p:attrName>
                                        </p:attrNameLst>
                                      </p:cBhvr>
                                      <p:tavLst>
                                        <p:tav tm="0">
                                          <p:val>
                                            <p:strVal val="0-#ppt_h/2"/>
                                          </p:val>
                                        </p:tav>
                                        <p:tav tm="100000">
                                          <p:val>
                                            <p:strVal val="#ppt_y"/>
                                          </p:val>
                                        </p:tav>
                                      </p:tavLst>
                                    </p:anim>
                                  </p:childTnLst>
                                </p:cTn>
                              </p:par>
                              <p:par>
                                <p:cTn id="25" presetID="2" presetClass="entr" presetSubtype="3" decel="2400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additive="base">
                                        <p:cTn id="27" dur="1000" fill="hold"/>
                                        <p:tgtEl>
                                          <p:spTgt spid="54"/>
                                        </p:tgtEl>
                                        <p:attrNameLst>
                                          <p:attrName>ppt_x</p:attrName>
                                        </p:attrNameLst>
                                      </p:cBhvr>
                                      <p:tavLst>
                                        <p:tav tm="0">
                                          <p:val>
                                            <p:strVal val="1+#ppt_w/2"/>
                                          </p:val>
                                        </p:tav>
                                        <p:tav tm="100000">
                                          <p:val>
                                            <p:strVal val="#ppt_x"/>
                                          </p:val>
                                        </p:tav>
                                      </p:tavLst>
                                    </p:anim>
                                    <p:anim calcmode="lin" valueType="num">
                                      <p:cBhvr additive="base">
                                        <p:cTn id="28" dur="1000" fill="hold"/>
                                        <p:tgtEl>
                                          <p:spTgt spid="54"/>
                                        </p:tgtEl>
                                        <p:attrNameLst>
                                          <p:attrName>ppt_y</p:attrName>
                                        </p:attrNameLst>
                                      </p:cBhvr>
                                      <p:tavLst>
                                        <p:tav tm="0">
                                          <p:val>
                                            <p:strVal val="0-#ppt_h/2"/>
                                          </p:val>
                                        </p:tav>
                                        <p:tav tm="100000">
                                          <p:val>
                                            <p:strVal val="#ppt_y"/>
                                          </p:val>
                                        </p:tav>
                                      </p:tavLst>
                                    </p:anim>
                                  </p:childTnLst>
                                </p:cTn>
                              </p:par>
                              <p:par>
                                <p:cTn id="29" presetID="2" presetClass="entr" presetSubtype="3" decel="24000"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anim calcmode="lin" valueType="num">
                                      <p:cBhvr additive="base">
                                        <p:cTn id="31" dur="1000" fill="hold"/>
                                        <p:tgtEl>
                                          <p:spTgt spid="55"/>
                                        </p:tgtEl>
                                        <p:attrNameLst>
                                          <p:attrName>ppt_x</p:attrName>
                                        </p:attrNameLst>
                                      </p:cBhvr>
                                      <p:tavLst>
                                        <p:tav tm="0">
                                          <p:val>
                                            <p:strVal val="1+#ppt_w/2"/>
                                          </p:val>
                                        </p:tav>
                                        <p:tav tm="100000">
                                          <p:val>
                                            <p:strVal val="#ppt_x"/>
                                          </p:val>
                                        </p:tav>
                                      </p:tavLst>
                                    </p:anim>
                                    <p:anim calcmode="lin" valueType="num">
                                      <p:cBhvr additive="base">
                                        <p:cTn id="32" dur="1000" fill="hold"/>
                                        <p:tgtEl>
                                          <p:spTgt spid="55"/>
                                        </p:tgtEl>
                                        <p:attrNameLst>
                                          <p:attrName>ppt_y</p:attrName>
                                        </p:attrNameLst>
                                      </p:cBhvr>
                                      <p:tavLst>
                                        <p:tav tm="0">
                                          <p:val>
                                            <p:strVal val="0-#ppt_h/2"/>
                                          </p:val>
                                        </p:tav>
                                        <p:tav tm="100000">
                                          <p:val>
                                            <p:strVal val="#ppt_y"/>
                                          </p:val>
                                        </p:tav>
                                      </p:tavLst>
                                    </p:anim>
                                  </p:childTnLst>
                                </p:cTn>
                              </p:par>
                              <p:par>
                                <p:cTn id="33" presetID="2" presetClass="entr" presetSubtype="3" decel="2400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anim calcmode="lin" valueType="num">
                                      <p:cBhvr additive="base">
                                        <p:cTn id="35" dur="1000" fill="hold"/>
                                        <p:tgtEl>
                                          <p:spTgt spid="56"/>
                                        </p:tgtEl>
                                        <p:attrNameLst>
                                          <p:attrName>ppt_x</p:attrName>
                                        </p:attrNameLst>
                                      </p:cBhvr>
                                      <p:tavLst>
                                        <p:tav tm="0">
                                          <p:val>
                                            <p:strVal val="1+#ppt_w/2"/>
                                          </p:val>
                                        </p:tav>
                                        <p:tav tm="100000">
                                          <p:val>
                                            <p:strVal val="#ppt_x"/>
                                          </p:val>
                                        </p:tav>
                                      </p:tavLst>
                                    </p:anim>
                                    <p:anim calcmode="lin" valueType="num">
                                      <p:cBhvr additive="base">
                                        <p:cTn id="36" dur="1000" fill="hold"/>
                                        <p:tgtEl>
                                          <p:spTgt spid="56"/>
                                        </p:tgtEl>
                                        <p:attrNameLst>
                                          <p:attrName>ppt_y</p:attrName>
                                        </p:attrNameLst>
                                      </p:cBhvr>
                                      <p:tavLst>
                                        <p:tav tm="0">
                                          <p:val>
                                            <p:strVal val="0-#ppt_h/2"/>
                                          </p:val>
                                        </p:tav>
                                        <p:tav tm="100000">
                                          <p:val>
                                            <p:strVal val="#ppt_y"/>
                                          </p:val>
                                        </p:tav>
                                      </p:tavLst>
                                    </p:anim>
                                  </p:childTnLst>
                                </p:cTn>
                              </p:par>
                              <p:par>
                                <p:cTn id="37" presetID="2" presetClass="entr" presetSubtype="3" decel="24000" fill="hold" grpId="0" nodeType="withEffect">
                                  <p:stCondLst>
                                    <p:cond delay="0"/>
                                  </p:stCondLst>
                                  <p:childTnLst>
                                    <p:set>
                                      <p:cBhvr>
                                        <p:cTn id="38" dur="1" fill="hold">
                                          <p:stCondLst>
                                            <p:cond delay="0"/>
                                          </p:stCondLst>
                                        </p:cTn>
                                        <p:tgtEl>
                                          <p:spTgt spid="57"/>
                                        </p:tgtEl>
                                        <p:attrNameLst>
                                          <p:attrName>style.visibility</p:attrName>
                                        </p:attrNameLst>
                                      </p:cBhvr>
                                      <p:to>
                                        <p:strVal val="visible"/>
                                      </p:to>
                                    </p:set>
                                    <p:anim calcmode="lin" valueType="num">
                                      <p:cBhvr additive="base">
                                        <p:cTn id="39" dur="1000" fill="hold"/>
                                        <p:tgtEl>
                                          <p:spTgt spid="57"/>
                                        </p:tgtEl>
                                        <p:attrNameLst>
                                          <p:attrName>ppt_x</p:attrName>
                                        </p:attrNameLst>
                                      </p:cBhvr>
                                      <p:tavLst>
                                        <p:tav tm="0">
                                          <p:val>
                                            <p:strVal val="1+#ppt_w/2"/>
                                          </p:val>
                                        </p:tav>
                                        <p:tav tm="100000">
                                          <p:val>
                                            <p:strVal val="#ppt_x"/>
                                          </p:val>
                                        </p:tav>
                                      </p:tavLst>
                                    </p:anim>
                                    <p:anim calcmode="lin" valueType="num">
                                      <p:cBhvr additive="base">
                                        <p:cTn id="40" dur="1000" fill="hold"/>
                                        <p:tgtEl>
                                          <p:spTgt spid="57"/>
                                        </p:tgtEl>
                                        <p:attrNameLst>
                                          <p:attrName>ppt_y</p:attrName>
                                        </p:attrNameLst>
                                      </p:cBhvr>
                                      <p:tavLst>
                                        <p:tav tm="0">
                                          <p:val>
                                            <p:strVal val="0-#ppt_h/2"/>
                                          </p:val>
                                        </p:tav>
                                        <p:tav tm="100000">
                                          <p:val>
                                            <p:strVal val="#ppt_y"/>
                                          </p:val>
                                        </p:tav>
                                      </p:tavLst>
                                    </p:anim>
                                  </p:childTnLst>
                                </p:cTn>
                              </p:par>
                              <p:par>
                                <p:cTn id="41" presetID="2" presetClass="entr" presetSubtype="3" decel="24000"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1000" fill="hold"/>
                                        <p:tgtEl>
                                          <p:spTgt spid="58"/>
                                        </p:tgtEl>
                                        <p:attrNameLst>
                                          <p:attrName>ppt_x</p:attrName>
                                        </p:attrNameLst>
                                      </p:cBhvr>
                                      <p:tavLst>
                                        <p:tav tm="0">
                                          <p:val>
                                            <p:strVal val="1+#ppt_w/2"/>
                                          </p:val>
                                        </p:tav>
                                        <p:tav tm="100000">
                                          <p:val>
                                            <p:strVal val="#ppt_x"/>
                                          </p:val>
                                        </p:tav>
                                      </p:tavLst>
                                    </p:anim>
                                    <p:anim calcmode="lin" valueType="num">
                                      <p:cBhvr additive="base">
                                        <p:cTn id="44" dur="1000" fill="hold"/>
                                        <p:tgtEl>
                                          <p:spTgt spid="58"/>
                                        </p:tgtEl>
                                        <p:attrNameLst>
                                          <p:attrName>ppt_y</p:attrName>
                                        </p:attrNameLst>
                                      </p:cBhvr>
                                      <p:tavLst>
                                        <p:tav tm="0">
                                          <p:val>
                                            <p:strVal val="0-#ppt_h/2"/>
                                          </p:val>
                                        </p:tav>
                                        <p:tav tm="100000">
                                          <p:val>
                                            <p:strVal val="#ppt_y"/>
                                          </p:val>
                                        </p:tav>
                                      </p:tavLst>
                                    </p:anim>
                                  </p:childTnLst>
                                </p:cTn>
                              </p:par>
                              <p:par>
                                <p:cTn id="45" presetID="2" presetClass="entr" presetSubtype="3" decel="24000"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anim calcmode="lin" valueType="num">
                                      <p:cBhvr additive="base">
                                        <p:cTn id="47" dur="1000" fill="hold"/>
                                        <p:tgtEl>
                                          <p:spTgt spid="59"/>
                                        </p:tgtEl>
                                        <p:attrNameLst>
                                          <p:attrName>ppt_x</p:attrName>
                                        </p:attrNameLst>
                                      </p:cBhvr>
                                      <p:tavLst>
                                        <p:tav tm="0">
                                          <p:val>
                                            <p:strVal val="1+#ppt_w/2"/>
                                          </p:val>
                                        </p:tav>
                                        <p:tav tm="100000">
                                          <p:val>
                                            <p:strVal val="#ppt_x"/>
                                          </p:val>
                                        </p:tav>
                                      </p:tavLst>
                                    </p:anim>
                                    <p:anim calcmode="lin" valueType="num">
                                      <p:cBhvr additive="base">
                                        <p:cTn id="48" dur="1000" fill="hold"/>
                                        <p:tgtEl>
                                          <p:spTgt spid="59"/>
                                        </p:tgtEl>
                                        <p:attrNameLst>
                                          <p:attrName>ppt_y</p:attrName>
                                        </p:attrNameLst>
                                      </p:cBhvr>
                                      <p:tavLst>
                                        <p:tav tm="0">
                                          <p:val>
                                            <p:strVal val="0-#ppt_h/2"/>
                                          </p:val>
                                        </p:tav>
                                        <p:tav tm="100000">
                                          <p:val>
                                            <p:strVal val="#ppt_y"/>
                                          </p:val>
                                        </p:tav>
                                      </p:tavLst>
                                    </p:anim>
                                  </p:childTnLst>
                                </p:cTn>
                              </p:par>
                              <p:par>
                                <p:cTn id="49" presetID="2" presetClass="entr" presetSubtype="3" decel="24000" fill="hold" grpId="0" nodeType="withEffect">
                                  <p:stCondLst>
                                    <p:cond delay="0"/>
                                  </p:stCondLst>
                                  <p:childTnLst>
                                    <p:set>
                                      <p:cBhvr>
                                        <p:cTn id="50" dur="1" fill="hold">
                                          <p:stCondLst>
                                            <p:cond delay="0"/>
                                          </p:stCondLst>
                                        </p:cTn>
                                        <p:tgtEl>
                                          <p:spTgt spid="60"/>
                                        </p:tgtEl>
                                        <p:attrNameLst>
                                          <p:attrName>style.visibility</p:attrName>
                                        </p:attrNameLst>
                                      </p:cBhvr>
                                      <p:to>
                                        <p:strVal val="visible"/>
                                      </p:to>
                                    </p:set>
                                    <p:anim calcmode="lin" valueType="num">
                                      <p:cBhvr additive="base">
                                        <p:cTn id="51" dur="1000" fill="hold"/>
                                        <p:tgtEl>
                                          <p:spTgt spid="60"/>
                                        </p:tgtEl>
                                        <p:attrNameLst>
                                          <p:attrName>ppt_x</p:attrName>
                                        </p:attrNameLst>
                                      </p:cBhvr>
                                      <p:tavLst>
                                        <p:tav tm="0">
                                          <p:val>
                                            <p:strVal val="1+#ppt_w/2"/>
                                          </p:val>
                                        </p:tav>
                                        <p:tav tm="100000">
                                          <p:val>
                                            <p:strVal val="#ppt_x"/>
                                          </p:val>
                                        </p:tav>
                                      </p:tavLst>
                                    </p:anim>
                                    <p:anim calcmode="lin" valueType="num">
                                      <p:cBhvr additive="base">
                                        <p:cTn id="52" dur="1000" fill="hold"/>
                                        <p:tgtEl>
                                          <p:spTgt spid="60"/>
                                        </p:tgtEl>
                                        <p:attrNameLst>
                                          <p:attrName>ppt_y</p:attrName>
                                        </p:attrNameLst>
                                      </p:cBhvr>
                                      <p:tavLst>
                                        <p:tav tm="0">
                                          <p:val>
                                            <p:strVal val="0-#ppt_h/2"/>
                                          </p:val>
                                        </p:tav>
                                        <p:tav tm="100000">
                                          <p:val>
                                            <p:strVal val="#ppt_y"/>
                                          </p:val>
                                        </p:tav>
                                      </p:tavLst>
                                    </p:anim>
                                  </p:childTnLst>
                                </p:cTn>
                              </p:par>
                              <p:par>
                                <p:cTn id="53" presetID="2" presetClass="entr" presetSubtype="3" decel="24000" fill="hold" nodeType="with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additive="base">
                                        <p:cTn id="55" dur="1000" fill="hold"/>
                                        <p:tgtEl>
                                          <p:spTgt spid="61"/>
                                        </p:tgtEl>
                                        <p:attrNameLst>
                                          <p:attrName>ppt_x</p:attrName>
                                        </p:attrNameLst>
                                      </p:cBhvr>
                                      <p:tavLst>
                                        <p:tav tm="0">
                                          <p:val>
                                            <p:strVal val="1+#ppt_w/2"/>
                                          </p:val>
                                        </p:tav>
                                        <p:tav tm="100000">
                                          <p:val>
                                            <p:strVal val="#ppt_x"/>
                                          </p:val>
                                        </p:tav>
                                      </p:tavLst>
                                    </p:anim>
                                    <p:anim calcmode="lin" valueType="num">
                                      <p:cBhvr additive="base">
                                        <p:cTn id="56" dur="1000" fill="hold"/>
                                        <p:tgtEl>
                                          <p:spTgt spid="61"/>
                                        </p:tgtEl>
                                        <p:attrNameLst>
                                          <p:attrName>ppt_y</p:attrName>
                                        </p:attrNameLst>
                                      </p:cBhvr>
                                      <p:tavLst>
                                        <p:tav tm="0">
                                          <p:val>
                                            <p:strVal val="0-#ppt_h/2"/>
                                          </p:val>
                                        </p:tav>
                                        <p:tav tm="100000">
                                          <p:val>
                                            <p:strVal val="#ppt_y"/>
                                          </p:val>
                                        </p:tav>
                                      </p:tavLst>
                                    </p:anim>
                                  </p:childTnLst>
                                </p:cTn>
                              </p:par>
                              <p:par>
                                <p:cTn id="57" presetID="2" presetClass="entr" presetSubtype="3" decel="24000" fill="hold" nodeType="withEffect">
                                  <p:stCondLst>
                                    <p:cond delay="0"/>
                                  </p:stCondLst>
                                  <p:childTnLst>
                                    <p:set>
                                      <p:cBhvr>
                                        <p:cTn id="58" dur="1" fill="hold">
                                          <p:stCondLst>
                                            <p:cond delay="0"/>
                                          </p:stCondLst>
                                        </p:cTn>
                                        <p:tgtEl>
                                          <p:spTgt spid="62"/>
                                        </p:tgtEl>
                                        <p:attrNameLst>
                                          <p:attrName>style.visibility</p:attrName>
                                        </p:attrNameLst>
                                      </p:cBhvr>
                                      <p:to>
                                        <p:strVal val="visible"/>
                                      </p:to>
                                    </p:set>
                                    <p:anim calcmode="lin" valueType="num">
                                      <p:cBhvr additive="base">
                                        <p:cTn id="59" dur="1000" fill="hold"/>
                                        <p:tgtEl>
                                          <p:spTgt spid="62"/>
                                        </p:tgtEl>
                                        <p:attrNameLst>
                                          <p:attrName>ppt_x</p:attrName>
                                        </p:attrNameLst>
                                      </p:cBhvr>
                                      <p:tavLst>
                                        <p:tav tm="0">
                                          <p:val>
                                            <p:strVal val="1+#ppt_w/2"/>
                                          </p:val>
                                        </p:tav>
                                        <p:tav tm="100000">
                                          <p:val>
                                            <p:strVal val="#ppt_x"/>
                                          </p:val>
                                        </p:tav>
                                      </p:tavLst>
                                    </p:anim>
                                    <p:anim calcmode="lin" valueType="num">
                                      <p:cBhvr additive="base">
                                        <p:cTn id="60" dur="1000" fill="hold"/>
                                        <p:tgtEl>
                                          <p:spTgt spid="62"/>
                                        </p:tgtEl>
                                        <p:attrNameLst>
                                          <p:attrName>ppt_y</p:attrName>
                                        </p:attrNameLst>
                                      </p:cBhvr>
                                      <p:tavLst>
                                        <p:tav tm="0">
                                          <p:val>
                                            <p:strVal val="0-#ppt_h/2"/>
                                          </p:val>
                                        </p:tav>
                                        <p:tav tm="100000">
                                          <p:val>
                                            <p:strVal val="#ppt_y"/>
                                          </p:val>
                                        </p:tav>
                                      </p:tavLst>
                                    </p:anim>
                                  </p:childTnLst>
                                </p:cTn>
                              </p:par>
                              <p:par>
                                <p:cTn id="61" presetID="2" presetClass="entr" presetSubtype="3" decel="24000" fill="hold" nodeType="withEffect">
                                  <p:stCondLst>
                                    <p:cond delay="0"/>
                                  </p:stCondLst>
                                  <p:childTnLst>
                                    <p:set>
                                      <p:cBhvr>
                                        <p:cTn id="62" dur="1" fill="hold">
                                          <p:stCondLst>
                                            <p:cond delay="0"/>
                                          </p:stCondLst>
                                        </p:cTn>
                                        <p:tgtEl>
                                          <p:spTgt spid="63"/>
                                        </p:tgtEl>
                                        <p:attrNameLst>
                                          <p:attrName>style.visibility</p:attrName>
                                        </p:attrNameLst>
                                      </p:cBhvr>
                                      <p:to>
                                        <p:strVal val="visible"/>
                                      </p:to>
                                    </p:set>
                                    <p:anim calcmode="lin" valueType="num">
                                      <p:cBhvr additive="base">
                                        <p:cTn id="63" dur="1000" fill="hold"/>
                                        <p:tgtEl>
                                          <p:spTgt spid="63"/>
                                        </p:tgtEl>
                                        <p:attrNameLst>
                                          <p:attrName>ppt_x</p:attrName>
                                        </p:attrNameLst>
                                      </p:cBhvr>
                                      <p:tavLst>
                                        <p:tav tm="0">
                                          <p:val>
                                            <p:strVal val="1+#ppt_w/2"/>
                                          </p:val>
                                        </p:tav>
                                        <p:tav tm="100000">
                                          <p:val>
                                            <p:strVal val="#ppt_x"/>
                                          </p:val>
                                        </p:tav>
                                      </p:tavLst>
                                    </p:anim>
                                    <p:anim calcmode="lin" valueType="num">
                                      <p:cBhvr additive="base">
                                        <p:cTn id="64" dur="1000" fill="hold"/>
                                        <p:tgtEl>
                                          <p:spTgt spid="63"/>
                                        </p:tgtEl>
                                        <p:attrNameLst>
                                          <p:attrName>ppt_y</p:attrName>
                                        </p:attrNameLst>
                                      </p:cBhvr>
                                      <p:tavLst>
                                        <p:tav tm="0">
                                          <p:val>
                                            <p:strVal val="0-#ppt_h/2"/>
                                          </p:val>
                                        </p:tav>
                                        <p:tav tm="100000">
                                          <p:val>
                                            <p:strVal val="#ppt_y"/>
                                          </p:val>
                                        </p:tav>
                                      </p:tavLst>
                                    </p:anim>
                                  </p:childTnLst>
                                </p:cTn>
                              </p:par>
                              <p:par>
                                <p:cTn id="65" presetID="2" presetClass="entr" presetSubtype="3" decel="24000" fill="hold" nodeType="with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additive="base">
                                        <p:cTn id="67" dur="1000" fill="hold"/>
                                        <p:tgtEl>
                                          <p:spTgt spid="64"/>
                                        </p:tgtEl>
                                        <p:attrNameLst>
                                          <p:attrName>ppt_x</p:attrName>
                                        </p:attrNameLst>
                                      </p:cBhvr>
                                      <p:tavLst>
                                        <p:tav tm="0">
                                          <p:val>
                                            <p:strVal val="1+#ppt_w/2"/>
                                          </p:val>
                                        </p:tav>
                                        <p:tav tm="100000">
                                          <p:val>
                                            <p:strVal val="#ppt_x"/>
                                          </p:val>
                                        </p:tav>
                                      </p:tavLst>
                                    </p:anim>
                                    <p:anim calcmode="lin" valueType="num">
                                      <p:cBhvr additive="base">
                                        <p:cTn id="68" dur="1000" fill="hold"/>
                                        <p:tgtEl>
                                          <p:spTgt spid="64"/>
                                        </p:tgtEl>
                                        <p:attrNameLst>
                                          <p:attrName>ppt_y</p:attrName>
                                        </p:attrNameLst>
                                      </p:cBhvr>
                                      <p:tavLst>
                                        <p:tav tm="0">
                                          <p:val>
                                            <p:strVal val="0-#ppt_h/2"/>
                                          </p:val>
                                        </p:tav>
                                        <p:tav tm="100000">
                                          <p:val>
                                            <p:strVal val="#ppt_y"/>
                                          </p:val>
                                        </p:tav>
                                      </p:tavLst>
                                    </p:anim>
                                  </p:childTnLst>
                                </p:cTn>
                              </p:par>
                              <p:par>
                                <p:cTn id="69" presetID="2" presetClass="entr" presetSubtype="3" decel="24000" fill="hold" nodeType="with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additive="base">
                                        <p:cTn id="71" dur="1000" fill="hold"/>
                                        <p:tgtEl>
                                          <p:spTgt spid="65"/>
                                        </p:tgtEl>
                                        <p:attrNameLst>
                                          <p:attrName>ppt_x</p:attrName>
                                        </p:attrNameLst>
                                      </p:cBhvr>
                                      <p:tavLst>
                                        <p:tav tm="0">
                                          <p:val>
                                            <p:strVal val="1+#ppt_w/2"/>
                                          </p:val>
                                        </p:tav>
                                        <p:tav tm="100000">
                                          <p:val>
                                            <p:strVal val="#ppt_x"/>
                                          </p:val>
                                        </p:tav>
                                      </p:tavLst>
                                    </p:anim>
                                    <p:anim calcmode="lin" valueType="num">
                                      <p:cBhvr additive="base">
                                        <p:cTn id="72" dur="1000" fill="hold"/>
                                        <p:tgtEl>
                                          <p:spTgt spid="65"/>
                                        </p:tgtEl>
                                        <p:attrNameLst>
                                          <p:attrName>ppt_y</p:attrName>
                                        </p:attrNameLst>
                                      </p:cBhvr>
                                      <p:tavLst>
                                        <p:tav tm="0">
                                          <p:val>
                                            <p:strVal val="0-#ppt_h/2"/>
                                          </p:val>
                                        </p:tav>
                                        <p:tav tm="100000">
                                          <p:val>
                                            <p:strVal val="#ppt_y"/>
                                          </p:val>
                                        </p:tav>
                                      </p:tavLst>
                                    </p:anim>
                                  </p:childTnLst>
                                </p:cTn>
                              </p:par>
                              <p:par>
                                <p:cTn id="73" presetID="2" presetClass="entr" presetSubtype="3" decel="24000" fill="hold" nodeType="withEffect">
                                  <p:stCondLst>
                                    <p:cond delay="0"/>
                                  </p:stCondLst>
                                  <p:childTnLst>
                                    <p:set>
                                      <p:cBhvr>
                                        <p:cTn id="74" dur="1" fill="hold">
                                          <p:stCondLst>
                                            <p:cond delay="0"/>
                                          </p:stCondLst>
                                        </p:cTn>
                                        <p:tgtEl>
                                          <p:spTgt spid="66"/>
                                        </p:tgtEl>
                                        <p:attrNameLst>
                                          <p:attrName>style.visibility</p:attrName>
                                        </p:attrNameLst>
                                      </p:cBhvr>
                                      <p:to>
                                        <p:strVal val="visible"/>
                                      </p:to>
                                    </p:set>
                                    <p:anim calcmode="lin" valueType="num">
                                      <p:cBhvr additive="base">
                                        <p:cTn id="75" dur="1000" fill="hold"/>
                                        <p:tgtEl>
                                          <p:spTgt spid="66"/>
                                        </p:tgtEl>
                                        <p:attrNameLst>
                                          <p:attrName>ppt_x</p:attrName>
                                        </p:attrNameLst>
                                      </p:cBhvr>
                                      <p:tavLst>
                                        <p:tav tm="0">
                                          <p:val>
                                            <p:strVal val="1+#ppt_w/2"/>
                                          </p:val>
                                        </p:tav>
                                        <p:tav tm="100000">
                                          <p:val>
                                            <p:strVal val="#ppt_x"/>
                                          </p:val>
                                        </p:tav>
                                      </p:tavLst>
                                    </p:anim>
                                    <p:anim calcmode="lin" valueType="num">
                                      <p:cBhvr additive="base">
                                        <p:cTn id="76" dur="1000" fill="hold"/>
                                        <p:tgtEl>
                                          <p:spTgt spid="66"/>
                                        </p:tgtEl>
                                        <p:attrNameLst>
                                          <p:attrName>ppt_y</p:attrName>
                                        </p:attrNameLst>
                                      </p:cBhvr>
                                      <p:tavLst>
                                        <p:tav tm="0">
                                          <p:val>
                                            <p:strVal val="0-#ppt_h/2"/>
                                          </p:val>
                                        </p:tav>
                                        <p:tav tm="100000">
                                          <p:val>
                                            <p:strVal val="#ppt_y"/>
                                          </p:val>
                                        </p:tav>
                                      </p:tavLst>
                                    </p:anim>
                                  </p:childTnLst>
                                </p:cTn>
                              </p:par>
                              <p:par>
                                <p:cTn id="77" presetID="2" presetClass="entr" presetSubtype="3" decel="24000" fill="hold" nodeType="withEffect">
                                  <p:stCondLst>
                                    <p:cond delay="0"/>
                                  </p:stCondLst>
                                  <p:childTnLst>
                                    <p:set>
                                      <p:cBhvr>
                                        <p:cTn id="78" dur="1" fill="hold">
                                          <p:stCondLst>
                                            <p:cond delay="0"/>
                                          </p:stCondLst>
                                        </p:cTn>
                                        <p:tgtEl>
                                          <p:spTgt spid="67"/>
                                        </p:tgtEl>
                                        <p:attrNameLst>
                                          <p:attrName>style.visibility</p:attrName>
                                        </p:attrNameLst>
                                      </p:cBhvr>
                                      <p:to>
                                        <p:strVal val="visible"/>
                                      </p:to>
                                    </p:set>
                                    <p:anim calcmode="lin" valueType="num">
                                      <p:cBhvr additive="base">
                                        <p:cTn id="79" dur="1000" fill="hold"/>
                                        <p:tgtEl>
                                          <p:spTgt spid="67"/>
                                        </p:tgtEl>
                                        <p:attrNameLst>
                                          <p:attrName>ppt_x</p:attrName>
                                        </p:attrNameLst>
                                      </p:cBhvr>
                                      <p:tavLst>
                                        <p:tav tm="0">
                                          <p:val>
                                            <p:strVal val="1+#ppt_w/2"/>
                                          </p:val>
                                        </p:tav>
                                        <p:tav tm="100000">
                                          <p:val>
                                            <p:strVal val="#ppt_x"/>
                                          </p:val>
                                        </p:tav>
                                      </p:tavLst>
                                    </p:anim>
                                    <p:anim calcmode="lin" valueType="num">
                                      <p:cBhvr additive="base">
                                        <p:cTn id="80" dur="1000" fill="hold"/>
                                        <p:tgtEl>
                                          <p:spTgt spid="67"/>
                                        </p:tgtEl>
                                        <p:attrNameLst>
                                          <p:attrName>ppt_y</p:attrName>
                                        </p:attrNameLst>
                                      </p:cBhvr>
                                      <p:tavLst>
                                        <p:tav tm="0">
                                          <p:val>
                                            <p:strVal val="0-#ppt_h/2"/>
                                          </p:val>
                                        </p:tav>
                                        <p:tav tm="100000">
                                          <p:val>
                                            <p:strVal val="#ppt_y"/>
                                          </p:val>
                                        </p:tav>
                                      </p:tavLst>
                                    </p:anim>
                                  </p:childTnLst>
                                </p:cTn>
                              </p:par>
                              <p:par>
                                <p:cTn id="81" presetID="2" presetClass="entr" presetSubtype="3" decel="24000" fill="hold" nodeType="withEffect">
                                  <p:stCondLst>
                                    <p:cond delay="0"/>
                                  </p:stCondLst>
                                  <p:childTnLst>
                                    <p:set>
                                      <p:cBhvr>
                                        <p:cTn id="82" dur="1" fill="hold">
                                          <p:stCondLst>
                                            <p:cond delay="0"/>
                                          </p:stCondLst>
                                        </p:cTn>
                                        <p:tgtEl>
                                          <p:spTgt spid="68"/>
                                        </p:tgtEl>
                                        <p:attrNameLst>
                                          <p:attrName>style.visibility</p:attrName>
                                        </p:attrNameLst>
                                      </p:cBhvr>
                                      <p:to>
                                        <p:strVal val="visible"/>
                                      </p:to>
                                    </p:set>
                                    <p:anim calcmode="lin" valueType="num">
                                      <p:cBhvr additive="base">
                                        <p:cTn id="83" dur="1000" fill="hold"/>
                                        <p:tgtEl>
                                          <p:spTgt spid="68"/>
                                        </p:tgtEl>
                                        <p:attrNameLst>
                                          <p:attrName>ppt_x</p:attrName>
                                        </p:attrNameLst>
                                      </p:cBhvr>
                                      <p:tavLst>
                                        <p:tav tm="0">
                                          <p:val>
                                            <p:strVal val="1+#ppt_w/2"/>
                                          </p:val>
                                        </p:tav>
                                        <p:tav tm="100000">
                                          <p:val>
                                            <p:strVal val="#ppt_x"/>
                                          </p:val>
                                        </p:tav>
                                      </p:tavLst>
                                    </p:anim>
                                    <p:anim calcmode="lin" valueType="num">
                                      <p:cBhvr additive="base">
                                        <p:cTn id="84" dur="1000" fill="hold"/>
                                        <p:tgtEl>
                                          <p:spTgt spid="68"/>
                                        </p:tgtEl>
                                        <p:attrNameLst>
                                          <p:attrName>ppt_y</p:attrName>
                                        </p:attrNameLst>
                                      </p:cBhvr>
                                      <p:tavLst>
                                        <p:tav tm="0">
                                          <p:val>
                                            <p:strVal val="0-#ppt_h/2"/>
                                          </p:val>
                                        </p:tav>
                                        <p:tav tm="100000">
                                          <p:val>
                                            <p:strVal val="#ppt_y"/>
                                          </p:val>
                                        </p:tav>
                                      </p:tavLst>
                                    </p:anim>
                                  </p:childTnLst>
                                </p:cTn>
                              </p:par>
                              <p:par>
                                <p:cTn id="85" presetID="2" presetClass="entr" presetSubtype="3" decel="24000" fill="hold" nodeType="withEffect">
                                  <p:stCondLst>
                                    <p:cond delay="0"/>
                                  </p:stCondLst>
                                  <p:childTnLst>
                                    <p:set>
                                      <p:cBhvr>
                                        <p:cTn id="86" dur="1" fill="hold">
                                          <p:stCondLst>
                                            <p:cond delay="0"/>
                                          </p:stCondLst>
                                        </p:cTn>
                                        <p:tgtEl>
                                          <p:spTgt spid="69"/>
                                        </p:tgtEl>
                                        <p:attrNameLst>
                                          <p:attrName>style.visibility</p:attrName>
                                        </p:attrNameLst>
                                      </p:cBhvr>
                                      <p:to>
                                        <p:strVal val="visible"/>
                                      </p:to>
                                    </p:set>
                                    <p:anim calcmode="lin" valueType="num">
                                      <p:cBhvr additive="base">
                                        <p:cTn id="87" dur="1000" fill="hold"/>
                                        <p:tgtEl>
                                          <p:spTgt spid="69"/>
                                        </p:tgtEl>
                                        <p:attrNameLst>
                                          <p:attrName>ppt_x</p:attrName>
                                        </p:attrNameLst>
                                      </p:cBhvr>
                                      <p:tavLst>
                                        <p:tav tm="0">
                                          <p:val>
                                            <p:strVal val="1+#ppt_w/2"/>
                                          </p:val>
                                        </p:tav>
                                        <p:tav tm="100000">
                                          <p:val>
                                            <p:strVal val="#ppt_x"/>
                                          </p:val>
                                        </p:tav>
                                      </p:tavLst>
                                    </p:anim>
                                    <p:anim calcmode="lin" valueType="num">
                                      <p:cBhvr additive="base">
                                        <p:cTn id="88" dur="1000" fill="hold"/>
                                        <p:tgtEl>
                                          <p:spTgt spid="69"/>
                                        </p:tgtEl>
                                        <p:attrNameLst>
                                          <p:attrName>ppt_y</p:attrName>
                                        </p:attrNameLst>
                                      </p:cBhvr>
                                      <p:tavLst>
                                        <p:tav tm="0">
                                          <p:val>
                                            <p:strVal val="0-#ppt_h/2"/>
                                          </p:val>
                                        </p:tav>
                                        <p:tav tm="100000">
                                          <p:val>
                                            <p:strVal val="#ppt_y"/>
                                          </p:val>
                                        </p:tav>
                                      </p:tavLst>
                                    </p:anim>
                                  </p:childTnLst>
                                </p:cTn>
                              </p:par>
                              <p:par>
                                <p:cTn id="89" presetID="2" presetClass="entr" presetSubtype="3" decel="24000" fill="hold" grpId="0" nodeType="withEffect">
                                  <p:stCondLst>
                                    <p:cond delay="0"/>
                                  </p:stCondLst>
                                  <p:childTnLst>
                                    <p:set>
                                      <p:cBhvr>
                                        <p:cTn id="90" dur="1" fill="hold">
                                          <p:stCondLst>
                                            <p:cond delay="0"/>
                                          </p:stCondLst>
                                        </p:cTn>
                                        <p:tgtEl>
                                          <p:spTgt spid="70"/>
                                        </p:tgtEl>
                                        <p:attrNameLst>
                                          <p:attrName>style.visibility</p:attrName>
                                        </p:attrNameLst>
                                      </p:cBhvr>
                                      <p:to>
                                        <p:strVal val="visible"/>
                                      </p:to>
                                    </p:set>
                                    <p:anim calcmode="lin" valueType="num">
                                      <p:cBhvr additive="base">
                                        <p:cTn id="91" dur="1000" fill="hold"/>
                                        <p:tgtEl>
                                          <p:spTgt spid="70"/>
                                        </p:tgtEl>
                                        <p:attrNameLst>
                                          <p:attrName>ppt_x</p:attrName>
                                        </p:attrNameLst>
                                      </p:cBhvr>
                                      <p:tavLst>
                                        <p:tav tm="0">
                                          <p:val>
                                            <p:strVal val="1+#ppt_w/2"/>
                                          </p:val>
                                        </p:tav>
                                        <p:tav tm="100000">
                                          <p:val>
                                            <p:strVal val="#ppt_x"/>
                                          </p:val>
                                        </p:tav>
                                      </p:tavLst>
                                    </p:anim>
                                    <p:anim calcmode="lin" valueType="num">
                                      <p:cBhvr additive="base">
                                        <p:cTn id="92" dur="1000" fill="hold"/>
                                        <p:tgtEl>
                                          <p:spTgt spid="70"/>
                                        </p:tgtEl>
                                        <p:attrNameLst>
                                          <p:attrName>ppt_y</p:attrName>
                                        </p:attrNameLst>
                                      </p:cBhvr>
                                      <p:tavLst>
                                        <p:tav tm="0">
                                          <p:val>
                                            <p:strVal val="0-#ppt_h/2"/>
                                          </p:val>
                                        </p:tav>
                                        <p:tav tm="100000">
                                          <p:val>
                                            <p:strVal val="#ppt_y"/>
                                          </p:val>
                                        </p:tav>
                                      </p:tavLst>
                                    </p:anim>
                                  </p:childTnLst>
                                </p:cTn>
                              </p:par>
                              <p:par>
                                <p:cTn id="93" presetID="2" presetClass="entr" presetSubtype="3" decel="24000" fill="hold" grpId="0" nodeType="withEffect">
                                  <p:stCondLst>
                                    <p:cond delay="0"/>
                                  </p:stCondLst>
                                  <p:childTnLst>
                                    <p:set>
                                      <p:cBhvr>
                                        <p:cTn id="94" dur="1" fill="hold">
                                          <p:stCondLst>
                                            <p:cond delay="0"/>
                                          </p:stCondLst>
                                        </p:cTn>
                                        <p:tgtEl>
                                          <p:spTgt spid="71"/>
                                        </p:tgtEl>
                                        <p:attrNameLst>
                                          <p:attrName>style.visibility</p:attrName>
                                        </p:attrNameLst>
                                      </p:cBhvr>
                                      <p:to>
                                        <p:strVal val="visible"/>
                                      </p:to>
                                    </p:set>
                                    <p:anim calcmode="lin" valueType="num">
                                      <p:cBhvr additive="base">
                                        <p:cTn id="95" dur="1000" fill="hold"/>
                                        <p:tgtEl>
                                          <p:spTgt spid="71"/>
                                        </p:tgtEl>
                                        <p:attrNameLst>
                                          <p:attrName>ppt_x</p:attrName>
                                        </p:attrNameLst>
                                      </p:cBhvr>
                                      <p:tavLst>
                                        <p:tav tm="0">
                                          <p:val>
                                            <p:strVal val="1+#ppt_w/2"/>
                                          </p:val>
                                        </p:tav>
                                        <p:tav tm="100000">
                                          <p:val>
                                            <p:strVal val="#ppt_x"/>
                                          </p:val>
                                        </p:tav>
                                      </p:tavLst>
                                    </p:anim>
                                    <p:anim calcmode="lin" valueType="num">
                                      <p:cBhvr additive="base">
                                        <p:cTn id="96" dur="1000" fill="hold"/>
                                        <p:tgtEl>
                                          <p:spTgt spid="71"/>
                                        </p:tgtEl>
                                        <p:attrNameLst>
                                          <p:attrName>ppt_y</p:attrName>
                                        </p:attrNameLst>
                                      </p:cBhvr>
                                      <p:tavLst>
                                        <p:tav tm="0">
                                          <p:val>
                                            <p:strVal val="0-#ppt_h/2"/>
                                          </p:val>
                                        </p:tav>
                                        <p:tav tm="100000">
                                          <p:val>
                                            <p:strVal val="#ppt_y"/>
                                          </p:val>
                                        </p:tav>
                                      </p:tavLst>
                                    </p:anim>
                                  </p:childTnLst>
                                </p:cTn>
                              </p:par>
                              <p:par>
                                <p:cTn id="97" presetID="2" presetClass="entr" presetSubtype="3" decel="24000" fill="hold" grpId="0" nodeType="withEffect">
                                  <p:stCondLst>
                                    <p:cond delay="0"/>
                                  </p:stCondLst>
                                  <p:childTnLst>
                                    <p:set>
                                      <p:cBhvr>
                                        <p:cTn id="98" dur="1" fill="hold">
                                          <p:stCondLst>
                                            <p:cond delay="0"/>
                                          </p:stCondLst>
                                        </p:cTn>
                                        <p:tgtEl>
                                          <p:spTgt spid="72"/>
                                        </p:tgtEl>
                                        <p:attrNameLst>
                                          <p:attrName>style.visibility</p:attrName>
                                        </p:attrNameLst>
                                      </p:cBhvr>
                                      <p:to>
                                        <p:strVal val="visible"/>
                                      </p:to>
                                    </p:set>
                                    <p:anim calcmode="lin" valueType="num">
                                      <p:cBhvr additive="base">
                                        <p:cTn id="99" dur="1000" fill="hold"/>
                                        <p:tgtEl>
                                          <p:spTgt spid="72"/>
                                        </p:tgtEl>
                                        <p:attrNameLst>
                                          <p:attrName>ppt_x</p:attrName>
                                        </p:attrNameLst>
                                      </p:cBhvr>
                                      <p:tavLst>
                                        <p:tav tm="0">
                                          <p:val>
                                            <p:strVal val="1+#ppt_w/2"/>
                                          </p:val>
                                        </p:tav>
                                        <p:tav tm="100000">
                                          <p:val>
                                            <p:strVal val="#ppt_x"/>
                                          </p:val>
                                        </p:tav>
                                      </p:tavLst>
                                    </p:anim>
                                    <p:anim calcmode="lin" valueType="num">
                                      <p:cBhvr additive="base">
                                        <p:cTn id="100" dur="1000" fill="hold"/>
                                        <p:tgtEl>
                                          <p:spTgt spid="72"/>
                                        </p:tgtEl>
                                        <p:attrNameLst>
                                          <p:attrName>ppt_y</p:attrName>
                                        </p:attrNameLst>
                                      </p:cBhvr>
                                      <p:tavLst>
                                        <p:tav tm="0">
                                          <p:val>
                                            <p:strVal val="0-#ppt_h/2"/>
                                          </p:val>
                                        </p:tav>
                                        <p:tav tm="100000">
                                          <p:val>
                                            <p:strVal val="#ppt_y"/>
                                          </p:val>
                                        </p:tav>
                                      </p:tavLst>
                                    </p:anim>
                                  </p:childTnLst>
                                </p:cTn>
                              </p:par>
                              <p:par>
                                <p:cTn id="101" presetID="2" presetClass="entr" presetSubtype="3" decel="24000" fill="hold" grpId="0" nodeType="withEffect">
                                  <p:stCondLst>
                                    <p:cond delay="0"/>
                                  </p:stCondLst>
                                  <p:childTnLst>
                                    <p:set>
                                      <p:cBhvr>
                                        <p:cTn id="102" dur="1" fill="hold">
                                          <p:stCondLst>
                                            <p:cond delay="0"/>
                                          </p:stCondLst>
                                        </p:cTn>
                                        <p:tgtEl>
                                          <p:spTgt spid="73"/>
                                        </p:tgtEl>
                                        <p:attrNameLst>
                                          <p:attrName>style.visibility</p:attrName>
                                        </p:attrNameLst>
                                      </p:cBhvr>
                                      <p:to>
                                        <p:strVal val="visible"/>
                                      </p:to>
                                    </p:set>
                                    <p:anim calcmode="lin" valueType="num">
                                      <p:cBhvr additive="base">
                                        <p:cTn id="103" dur="1000" fill="hold"/>
                                        <p:tgtEl>
                                          <p:spTgt spid="73"/>
                                        </p:tgtEl>
                                        <p:attrNameLst>
                                          <p:attrName>ppt_x</p:attrName>
                                        </p:attrNameLst>
                                      </p:cBhvr>
                                      <p:tavLst>
                                        <p:tav tm="0">
                                          <p:val>
                                            <p:strVal val="1+#ppt_w/2"/>
                                          </p:val>
                                        </p:tav>
                                        <p:tav tm="100000">
                                          <p:val>
                                            <p:strVal val="#ppt_x"/>
                                          </p:val>
                                        </p:tav>
                                      </p:tavLst>
                                    </p:anim>
                                    <p:anim calcmode="lin" valueType="num">
                                      <p:cBhvr additive="base">
                                        <p:cTn id="104" dur="1000" fill="hold"/>
                                        <p:tgtEl>
                                          <p:spTgt spid="73"/>
                                        </p:tgtEl>
                                        <p:attrNameLst>
                                          <p:attrName>ppt_y</p:attrName>
                                        </p:attrNameLst>
                                      </p:cBhvr>
                                      <p:tavLst>
                                        <p:tav tm="0">
                                          <p:val>
                                            <p:strVal val="0-#ppt_h/2"/>
                                          </p:val>
                                        </p:tav>
                                        <p:tav tm="100000">
                                          <p:val>
                                            <p:strVal val="#ppt_y"/>
                                          </p:val>
                                        </p:tav>
                                      </p:tavLst>
                                    </p:anim>
                                  </p:childTnLst>
                                </p:cTn>
                              </p:par>
                              <p:par>
                                <p:cTn id="105" presetID="2" presetClass="entr" presetSubtype="3" decel="24000" fill="hold" grpId="0" nodeType="withEffect">
                                  <p:stCondLst>
                                    <p:cond delay="0"/>
                                  </p:stCondLst>
                                  <p:childTnLst>
                                    <p:set>
                                      <p:cBhvr>
                                        <p:cTn id="106" dur="1" fill="hold">
                                          <p:stCondLst>
                                            <p:cond delay="0"/>
                                          </p:stCondLst>
                                        </p:cTn>
                                        <p:tgtEl>
                                          <p:spTgt spid="74"/>
                                        </p:tgtEl>
                                        <p:attrNameLst>
                                          <p:attrName>style.visibility</p:attrName>
                                        </p:attrNameLst>
                                      </p:cBhvr>
                                      <p:to>
                                        <p:strVal val="visible"/>
                                      </p:to>
                                    </p:set>
                                    <p:anim calcmode="lin" valueType="num">
                                      <p:cBhvr additive="base">
                                        <p:cTn id="107" dur="1000" fill="hold"/>
                                        <p:tgtEl>
                                          <p:spTgt spid="74"/>
                                        </p:tgtEl>
                                        <p:attrNameLst>
                                          <p:attrName>ppt_x</p:attrName>
                                        </p:attrNameLst>
                                      </p:cBhvr>
                                      <p:tavLst>
                                        <p:tav tm="0">
                                          <p:val>
                                            <p:strVal val="1+#ppt_w/2"/>
                                          </p:val>
                                        </p:tav>
                                        <p:tav tm="100000">
                                          <p:val>
                                            <p:strVal val="#ppt_x"/>
                                          </p:val>
                                        </p:tav>
                                      </p:tavLst>
                                    </p:anim>
                                    <p:anim calcmode="lin" valueType="num">
                                      <p:cBhvr additive="base">
                                        <p:cTn id="108" dur="1000" fill="hold"/>
                                        <p:tgtEl>
                                          <p:spTgt spid="74"/>
                                        </p:tgtEl>
                                        <p:attrNameLst>
                                          <p:attrName>ppt_y</p:attrName>
                                        </p:attrNameLst>
                                      </p:cBhvr>
                                      <p:tavLst>
                                        <p:tav tm="0">
                                          <p:val>
                                            <p:strVal val="0-#ppt_h/2"/>
                                          </p:val>
                                        </p:tav>
                                        <p:tav tm="100000">
                                          <p:val>
                                            <p:strVal val="#ppt_y"/>
                                          </p:val>
                                        </p:tav>
                                      </p:tavLst>
                                    </p:anim>
                                  </p:childTnLst>
                                </p:cTn>
                              </p:par>
                              <p:par>
                                <p:cTn id="109" presetID="2" presetClass="entr" presetSubtype="3" decel="24000" fill="hold" grpId="0" nodeType="withEffect">
                                  <p:stCondLst>
                                    <p:cond delay="0"/>
                                  </p:stCondLst>
                                  <p:childTnLst>
                                    <p:set>
                                      <p:cBhvr>
                                        <p:cTn id="110" dur="1" fill="hold">
                                          <p:stCondLst>
                                            <p:cond delay="0"/>
                                          </p:stCondLst>
                                        </p:cTn>
                                        <p:tgtEl>
                                          <p:spTgt spid="75"/>
                                        </p:tgtEl>
                                        <p:attrNameLst>
                                          <p:attrName>style.visibility</p:attrName>
                                        </p:attrNameLst>
                                      </p:cBhvr>
                                      <p:to>
                                        <p:strVal val="visible"/>
                                      </p:to>
                                    </p:set>
                                    <p:anim calcmode="lin" valueType="num">
                                      <p:cBhvr additive="base">
                                        <p:cTn id="111" dur="1000" fill="hold"/>
                                        <p:tgtEl>
                                          <p:spTgt spid="75"/>
                                        </p:tgtEl>
                                        <p:attrNameLst>
                                          <p:attrName>ppt_x</p:attrName>
                                        </p:attrNameLst>
                                      </p:cBhvr>
                                      <p:tavLst>
                                        <p:tav tm="0">
                                          <p:val>
                                            <p:strVal val="1+#ppt_w/2"/>
                                          </p:val>
                                        </p:tav>
                                        <p:tav tm="100000">
                                          <p:val>
                                            <p:strVal val="#ppt_x"/>
                                          </p:val>
                                        </p:tav>
                                      </p:tavLst>
                                    </p:anim>
                                    <p:anim calcmode="lin" valueType="num">
                                      <p:cBhvr additive="base">
                                        <p:cTn id="112" dur="1000" fill="hold"/>
                                        <p:tgtEl>
                                          <p:spTgt spid="75"/>
                                        </p:tgtEl>
                                        <p:attrNameLst>
                                          <p:attrName>ppt_y</p:attrName>
                                        </p:attrNameLst>
                                      </p:cBhvr>
                                      <p:tavLst>
                                        <p:tav tm="0">
                                          <p:val>
                                            <p:strVal val="0-#ppt_h/2"/>
                                          </p:val>
                                        </p:tav>
                                        <p:tav tm="100000">
                                          <p:val>
                                            <p:strVal val="#ppt_y"/>
                                          </p:val>
                                        </p:tav>
                                      </p:tavLst>
                                    </p:anim>
                                  </p:childTnLst>
                                </p:cTn>
                              </p:par>
                              <p:par>
                                <p:cTn id="113" presetID="2" presetClass="entr" presetSubtype="3" decel="24000" fill="hold" grpId="0" nodeType="withEffect">
                                  <p:stCondLst>
                                    <p:cond delay="0"/>
                                  </p:stCondLst>
                                  <p:childTnLst>
                                    <p:set>
                                      <p:cBhvr>
                                        <p:cTn id="114" dur="1" fill="hold">
                                          <p:stCondLst>
                                            <p:cond delay="0"/>
                                          </p:stCondLst>
                                        </p:cTn>
                                        <p:tgtEl>
                                          <p:spTgt spid="76"/>
                                        </p:tgtEl>
                                        <p:attrNameLst>
                                          <p:attrName>style.visibility</p:attrName>
                                        </p:attrNameLst>
                                      </p:cBhvr>
                                      <p:to>
                                        <p:strVal val="visible"/>
                                      </p:to>
                                    </p:set>
                                    <p:anim calcmode="lin" valueType="num">
                                      <p:cBhvr additive="base">
                                        <p:cTn id="115" dur="1000" fill="hold"/>
                                        <p:tgtEl>
                                          <p:spTgt spid="76"/>
                                        </p:tgtEl>
                                        <p:attrNameLst>
                                          <p:attrName>ppt_x</p:attrName>
                                        </p:attrNameLst>
                                      </p:cBhvr>
                                      <p:tavLst>
                                        <p:tav tm="0">
                                          <p:val>
                                            <p:strVal val="1+#ppt_w/2"/>
                                          </p:val>
                                        </p:tav>
                                        <p:tav tm="100000">
                                          <p:val>
                                            <p:strVal val="#ppt_x"/>
                                          </p:val>
                                        </p:tav>
                                      </p:tavLst>
                                    </p:anim>
                                    <p:anim calcmode="lin" valueType="num">
                                      <p:cBhvr additive="base">
                                        <p:cTn id="116" dur="1000" fill="hold"/>
                                        <p:tgtEl>
                                          <p:spTgt spid="76"/>
                                        </p:tgtEl>
                                        <p:attrNameLst>
                                          <p:attrName>ppt_y</p:attrName>
                                        </p:attrNameLst>
                                      </p:cBhvr>
                                      <p:tavLst>
                                        <p:tav tm="0">
                                          <p:val>
                                            <p:strVal val="0-#ppt_h/2"/>
                                          </p:val>
                                        </p:tav>
                                        <p:tav tm="100000">
                                          <p:val>
                                            <p:strVal val="#ppt_y"/>
                                          </p:val>
                                        </p:tav>
                                      </p:tavLst>
                                    </p:anim>
                                  </p:childTnLst>
                                </p:cTn>
                              </p:par>
                              <p:par>
                                <p:cTn id="117" presetID="2" presetClass="entr" presetSubtype="3" decel="24000" fill="hold" grpId="0" nodeType="withEffect">
                                  <p:stCondLst>
                                    <p:cond delay="0"/>
                                  </p:stCondLst>
                                  <p:childTnLst>
                                    <p:set>
                                      <p:cBhvr>
                                        <p:cTn id="118" dur="1" fill="hold">
                                          <p:stCondLst>
                                            <p:cond delay="0"/>
                                          </p:stCondLst>
                                        </p:cTn>
                                        <p:tgtEl>
                                          <p:spTgt spid="77"/>
                                        </p:tgtEl>
                                        <p:attrNameLst>
                                          <p:attrName>style.visibility</p:attrName>
                                        </p:attrNameLst>
                                      </p:cBhvr>
                                      <p:to>
                                        <p:strVal val="visible"/>
                                      </p:to>
                                    </p:set>
                                    <p:anim calcmode="lin" valueType="num">
                                      <p:cBhvr additive="base">
                                        <p:cTn id="119" dur="1000" fill="hold"/>
                                        <p:tgtEl>
                                          <p:spTgt spid="77"/>
                                        </p:tgtEl>
                                        <p:attrNameLst>
                                          <p:attrName>ppt_x</p:attrName>
                                        </p:attrNameLst>
                                      </p:cBhvr>
                                      <p:tavLst>
                                        <p:tav tm="0">
                                          <p:val>
                                            <p:strVal val="1+#ppt_w/2"/>
                                          </p:val>
                                        </p:tav>
                                        <p:tav tm="100000">
                                          <p:val>
                                            <p:strVal val="#ppt_x"/>
                                          </p:val>
                                        </p:tav>
                                      </p:tavLst>
                                    </p:anim>
                                    <p:anim calcmode="lin" valueType="num">
                                      <p:cBhvr additive="base">
                                        <p:cTn id="120" dur="1000" fill="hold"/>
                                        <p:tgtEl>
                                          <p:spTgt spid="77"/>
                                        </p:tgtEl>
                                        <p:attrNameLst>
                                          <p:attrName>ppt_y</p:attrName>
                                        </p:attrNameLst>
                                      </p:cBhvr>
                                      <p:tavLst>
                                        <p:tav tm="0">
                                          <p:val>
                                            <p:strVal val="0-#ppt_h/2"/>
                                          </p:val>
                                        </p:tav>
                                        <p:tav tm="100000">
                                          <p:val>
                                            <p:strVal val="#ppt_y"/>
                                          </p:val>
                                        </p:tav>
                                      </p:tavLst>
                                    </p:anim>
                                  </p:childTnLst>
                                </p:cTn>
                              </p:par>
                              <p:par>
                                <p:cTn id="121" presetID="2" presetClass="entr" presetSubtype="3" decel="24000" fill="hold" grpId="0" nodeType="withEffect">
                                  <p:stCondLst>
                                    <p:cond delay="0"/>
                                  </p:stCondLst>
                                  <p:childTnLst>
                                    <p:set>
                                      <p:cBhvr>
                                        <p:cTn id="122" dur="1" fill="hold">
                                          <p:stCondLst>
                                            <p:cond delay="0"/>
                                          </p:stCondLst>
                                        </p:cTn>
                                        <p:tgtEl>
                                          <p:spTgt spid="78"/>
                                        </p:tgtEl>
                                        <p:attrNameLst>
                                          <p:attrName>style.visibility</p:attrName>
                                        </p:attrNameLst>
                                      </p:cBhvr>
                                      <p:to>
                                        <p:strVal val="visible"/>
                                      </p:to>
                                    </p:set>
                                    <p:anim calcmode="lin" valueType="num">
                                      <p:cBhvr additive="base">
                                        <p:cTn id="123" dur="1000" fill="hold"/>
                                        <p:tgtEl>
                                          <p:spTgt spid="78"/>
                                        </p:tgtEl>
                                        <p:attrNameLst>
                                          <p:attrName>ppt_x</p:attrName>
                                        </p:attrNameLst>
                                      </p:cBhvr>
                                      <p:tavLst>
                                        <p:tav tm="0">
                                          <p:val>
                                            <p:strVal val="1+#ppt_w/2"/>
                                          </p:val>
                                        </p:tav>
                                        <p:tav tm="100000">
                                          <p:val>
                                            <p:strVal val="#ppt_x"/>
                                          </p:val>
                                        </p:tav>
                                      </p:tavLst>
                                    </p:anim>
                                    <p:anim calcmode="lin" valueType="num">
                                      <p:cBhvr additive="base">
                                        <p:cTn id="124" dur="1000" fill="hold"/>
                                        <p:tgtEl>
                                          <p:spTgt spid="78"/>
                                        </p:tgtEl>
                                        <p:attrNameLst>
                                          <p:attrName>ppt_y</p:attrName>
                                        </p:attrNameLst>
                                      </p:cBhvr>
                                      <p:tavLst>
                                        <p:tav tm="0">
                                          <p:val>
                                            <p:strVal val="0-#ppt_h/2"/>
                                          </p:val>
                                        </p:tav>
                                        <p:tav tm="100000">
                                          <p:val>
                                            <p:strVal val="#ppt_y"/>
                                          </p:val>
                                        </p:tav>
                                      </p:tavLst>
                                    </p:anim>
                                  </p:childTnLst>
                                </p:cTn>
                              </p:par>
                              <p:par>
                                <p:cTn id="125" presetID="2" presetClass="entr" presetSubtype="3" decel="24000" fill="hold" grpId="0" nodeType="withEffect">
                                  <p:stCondLst>
                                    <p:cond delay="0"/>
                                  </p:stCondLst>
                                  <p:childTnLst>
                                    <p:set>
                                      <p:cBhvr>
                                        <p:cTn id="126" dur="1" fill="hold">
                                          <p:stCondLst>
                                            <p:cond delay="0"/>
                                          </p:stCondLst>
                                        </p:cTn>
                                        <p:tgtEl>
                                          <p:spTgt spid="79"/>
                                        </p:tgtEl>
                                        <p:attrNameLst>
                                          <p:attrName>style.visibility</p:attrName>
                                        </p:attrNameLst>
                                      </p:cBhvr>
                                      <p:to>
                                        <p:strVal val="visible"/>
                                      </p:to>
                                    </p:set>
                                    <p:anim calcmode="lin" valueType="num">
                                      <p:cBhvr additive="base">
                                        <p:cTn id="127" dur="1000" fill="hold"/>
                                        <p:tgtEl>
                                          <p:spTgt spid="79"/>
                                        </p:tgtEl>
                                        <p:attrNameLst>
                                          <p:attrName>ppt_x</p:attrName>
                                        </p:attrNameLst>
                                      </p:cBhvr>
                                      <p:tavLst>
                                        <p:tav tm="0">
                                          <p:val>
                                            <p:strVal val="1+#ppt_w/2"/>
                                          </p:val>
                                        </p:tav>
                                        <p:tav tm="100000">
                                          <p:val>
                                            <p:strVal val="#ppt_x"/>
                                          </p:val>
                                        </p:tav>
                                      </p:tavLst>
                                    </p:anim>
                                    <p:anim calcmode="lin" valueType="num">
                                      <p:cBhvr additive="base">
                                        <p:cTn id="128" dur="1000" fill="hold"/>
                                        <p:tgtEl>
                                          <p:spTgt spid="79"/>
                                        </p:tgtEl>
                                        <p:attrNameLst>
                                          <p:attrName>ppt_y</p:attrName>
                                        </p:attrNameLst>
                                      </p:cBhvr>
                                      <p:tavLst>
                                        <p:tav tm="0">
                                          <p:val>
                                            <p:strVal val="0-#ppt_h/2"/>
                                          </p:val>
                                        </p:tav>
                                        <p:tav tm="100000">
                                          <p:val>
                                            <p:strVal val="#ppt_y"/>
                                          </p:val>
                                        </p:tav>
                                      </p:tavLst>
                                    </p:anim>
                                  </p:childTnLst>
                                </p:cTn>
                              </p:par>
                              <p:par>
                                <p:cTn id="129" presetID="2" presetClass="entr" presetSubtype="3" decel="24000" fill="hold" grpId="0" nodeType="withEffect">
                                  <p:stCondLst>
                                    <p:cond delay="0"/>
                                  </p:stCondLst>
                                  <p:childTnLst>
                                    <p:set>
                                      <p:cBhvr>
                                        <p:cTn id="130" dur="1" fill="hold">
                                          <p:stCondLst>
                                            <p:cond delay="0"/>
                                          </p:stCondLst>
                                        </p:cTn>
                                        <p:tgtEl>
                                          <p:spTgt spid="80"/>
                                        </p:tgtEl>
                                        <p:attrNameLst>
                                          <p:attrName>style.visibility</p:attrName>
                                        </p:attrNameLst>
                                      </p:cBhvr>
                                      <p:to>
                                        <p:strVal val="visible"/>
                                      </p:to>
                                    </p:set>
                                    <p:anim calcmode="lin" valueType="num">
                                      <p:cBhvr additive="base">
                                        <p:cTn id="131" dur="1000" fill="hold"/>
                                        <p:tgtEl>
                                          <p:spTgt spid="80"/>
                                        </p:tgtEl>
                                        <p:attrNameLst>
                                          <p:attrName>ppt_x</p:attrName>
                                        </p:attrNameLst>
                                      </p:cBhvr>
                                      <p:tavLst>
                                        <p:tav tm="0">
                                          <p:val>
                                            <p:strVal val="1+#ppt_w/2"/>
                                          </p:val>
                                        </p:tav>
                                        <p:tav tm="100000">
                                          <p:val>
                                            <p:strVal val="#ppt_x"/>
                                          </p:val>
                                        </p:tav>
                                      </p:tavLst>
                                    </p:anim>
                                    <p:anim calcmode="lin" valueType="num">
                                      <p:cBhvr additive="base">
                                        <p:cTn id="132" dur="1000" fill="hold"/>
                                        <p:tgtEl>
                                          <p:spTgt spid="80"/>
                                        </p:tgtEl>
                                        <p:attrNameLst>
                                          <p:attrName>ppt_y</p:attrName>
                                        </p:attrNameLst>
                                      </p:cBhvr>
                                      <p:tavLst>
                                        <p:tav tm="0">
                                          <p:val>
                                            <p:strVal val="0-#ppt_h/2"/>
                                          </p:val>
                                        </p:tav>
                                        <p:tav tm="100000">
                                          <p:val>
                                            <p:strVal val="#ppt_y"/>
                                          </p:val>
                                        </p:tav>
                                      </p:tavLst>
                                    </p:anim>
                                  </p:childTnLst>
                                </p:cTn>
                              </p:par>
                              <p:par>
                                <p:cTn id="133" presetID="2" presetClass="entr" presetSubtype="3" decel="24000" fill="hold" grpId="0" nodeType="withEffect">
                                  <p:stCondLst>
                                    <p:cond delay="0"/>
                                  </p:stCondLst>
                                  <p:childTnLst>
                                    <p:set>
                                      <p:cBhvr>
                                        <p:cTn id="134" dur="1" fill="hold">
                                          <p:stCondLst>
                                            <p:cond delay="0"/>
                                          </p:stCondLst>
                                        </p:cTn>
                                        <p:tgtEl>
                                          <p:spTgt spid="81"/>
                                        </p:tgtEl>
                                        <p:attrNameLst>
                                          <p:attrName>style.visibility</p:attrName>
                                        </p:attrNameLst>
                                      </p:cBhvr>
                                      <p:to>
                                        <p:strVal val="visible"/>
                                      </p:to>
                                    </p:set>
                                    <p:anim calcmode="lin" valueType="num">
                                      <p:cBhvr additive="base">
                                        <p:cTn id="135" dur="1000" fill="hold"/>
                                        <p:tgtEl>
                                          <p:spTgt spid="81"/>
                                        </p:tgtEl>
                                        <p:attrNameLst>
                                          <p:attrName>ppt_x</p:attrName>
                                        </p:attrNameLst>
                                      </p:cBhvr>
                                      <p:tavLst>
                                        <p:tav tm="0">
                                          <p:val>
                                            <p:strVal val="1+#ppt_w/2"/>
                                          </p:val>
                                        </p:tav>
                                        <p:tav tm="100000">
                                          <p:val>
                                            <p:strVal val="#ppt_x"/>
                                          </p:val>
                                        </p:tav>
                                      </p:tavLst>
                                    </p:anim>
                                    <p:anim calcmode="lin" valueType="num">
                                      <p:cBhvr additive="base">
                                        <p:cTn id="136" dur="1000" fill="hold"/>
                                        <p:tgtEl>
                                          <p:spTgt spid="81"/>
                                        </p:tgtEl>
                                        <p:attrNameLst>
                                          <p:attrName>ppt_y</p:attrName>
                                        </p:attrNameLst>
                                      </p:cBhvr>
                                      <p:tavLst>
                                        <p:tav tm="0">
                                          <p:val>
                                            <p:strVal val="0-#ppt_h/2"/>
                                          </p:val>
                                        </p:tav>
                                        <p:tav tm="100000">
                                          <p:val>
                                            <p:strVal val="#ppt_y"/>
                                          </p:val>
                                        </p:tav>
                                      </p:tavLst>
                                    </p:anim>
                                  </p:childTnLst>
                                </p:cTn>
                              </p:par>
                              <p:par>
                                <p:cTn id="137" presetID="2" presetClass="entr" presetSubtype="3" decel="24000" fill="hold" grpId="0" nodeType="withEffect">
                                  <p:stCondLst>
                                    <p:cond delay="0"/>
                                  </p:stCondLst>
                                  <p:childTnLst>
                                    <p:set>
                                      <p:cBhvr>
                                        <p:cTn id="138" dur="1" fill="hold">
                                          <p:stCondLst>
                                            <p:cond delay="0"/>
                                          </p:stCondLst>
                                        </p:cTn>
                                        <p:tgtEl>
                                          <p:spTgt spid="82"/>
                                        </p:tgtEl>
                                        <p:attrNameLst>
                                          <p:attrName>style.visibility</p:attrName>
                                        </p:attrNameLst>
                                      </p:cBhvr>
                                      <p:to>
                                        <p:strVal val="visible"/>
                                      </p:to>
                                    </p:set>
                                    <p:anim calcmode="lin" valueType="num">
                                      <p:cBhvr additive="base">
                                        <p:cTn id="139" dur="1000" fill="hold"/>
                                        <p:tgtEl>
                                          <p:spTgt spid="82"/>
                                        </p:tgtEl>
                                        <p:attrNameLst>
                                          <p:attrName>ppt_x</p:attrName>
                                        </p:attrNameLst>
                                      </p:cBhvr>
                                      <p:tavLst>
                                        <p:tav tm="0">
                                          <p:val>
                                            <p:strVal val="1+#ppt_w/2"/>
                                          </p:val>
                                        </p:tav>
                                        <p:tav tm="100000">
                                          <p:val>
                                            <p:strVal val="#ppt_x"/>
                                          </p:val>
                                        </p:tav>
                                      </p:tavLst>
                                    </p:anim>
                                    <p:anim calcmode="lin" valueType="num">
                                      <p:cBhvr additive="base">
                                        <p:cTn id="140" dur="1000" fill="hold"/>
                                        <p:tgtEl>
                                          <p:spTgt spid="82"/>
                                        </p:tgtEl>
                                        <p:attrNameLst>
                                          <p:attrName>ppt_y</p:attrName>
                                        </p:attrNameLst>
                                      </p:cBhvr>
                                      <p:tavLst>
                                        <p:tav tm="0">
                                          <p:val>
                                            <p:strVal val="0-#ppt_h/2"/>
                                          </p:val>
                                        </p:tav>
                                        <p:tav tm="100000">
                                          <p:val>
                                            <p:strVal val="#ppt_y"/>
                                          </p:val>
                                        </p:tav>
                                      </p:tavLst>
                                    </p:anim>
                                  </p:childTnLst>
                                </p:cTn>
                              </p:par>
                              <p:par>
                                <p:cTn id="141" presetID="2" presetClass="entr" presetSubtype="3" decel="24000" fill="hold" grpId="0" nodeType="withEffect">
                                  <p:stCondLst>
                                    <p:cond delay="0"/>
                                  </p:stCondLst>
                                  <p:childTnLst>
                                    <p:set>
                                      <p:cBhvr>
                                        <p:cTn id="142" dur="1" fill="hold">
                                          <p:stCondLst>
                                            <p:cond delay="0"/>
                                          </p:stCondLst>
                                        </p:cTn>
                                        <p:tgtEl>
                                          <p:spTgt spid="83"/>
                                        </p:tgtEl>
                                        <p:attrNameLst>
                                          <p:attrName>style.visibility</p:attrName>
                                        </p:attrNameLst>
                                      </p:cBhvr>
                                      <p:to>
                                        <p:strVal val="visible"/>
                                      </p:to>
                                    </p:set>
                                    <p:anim calcmode="lin" valueType="num">
                                      <p:cBhvr additive="base">
                                        <p:cTn id="143" dur="1000" fill="hold"/>
                                        <p:tgtEl>
                                          <p:spTgt spid="83"/>
                                        </p:tgtEl>
                                        <p:attrNameLst>
                                          <p:attrName>ppt_x</p:attrName>
                                        </p:attrNameLst>
                                      </p:cBhvr>
                                      <p:tavLst>
                                        <p:tav tm="0">
                                          <p:val>
                                            <p:strVal val="1+#ppt_w/2"/>
                                          </p:val>
                                        </p:tav>
                                        <p:tav tm="100000">
                                          <p:val>
                                            <p:strVal val="#ppt_x"/>
                                          </p:val>
                                        </p:tav>
                                      </p:tavLst>
                                    </p:anim>
                                    <p:anim calcmode="lin" valueType="num">
                                      <p:cBhvr additive="base">
                                        <p:cTn id="144" dur="1000" fill="hold"/>
                                        <p:tgtEl>
                                          <p:spTgt spid="83"/>
                                        </p:tgtEl>
                                        <p:attrNameLst>
                                          <p:attrName>ppt_y</p:attrName>
                                        </p:attrNameLst>
                                      </p:cBhvr>
                                      <p:tavLst>
                                        <p:tav tm="0">
                                          <p:val>
                                            <p:strVal val="0-#ppt_h/2"/>
                                          </p:val>
                                        </p:tav>
                                        <p:tav tm="100000">
                                          <p:val>
                                            <p:strVal val="#ppt_y"/>
                                          </p:val>
                                        </p:tav>
                                      </p:tavLst>
                                    </p:anim>
                                  </p:childTnLst>
                                </p:cTn>
                              </p:par>
                              <p:par>
                                <p:cTn id="145" presetID="2" presetClass="entr" presetSubtype="3" decel="24000" fill="hold" grpId="0" nodeType="withEffect">
                                  <p:stCondLst>
                                    <p:cond delay="0"/>
                                  </p:stCondLst>
                                  <p:childTnLst>
                                    <p:set>
                                      <p:cBhvr>
                                        <p:cTn id="146" dur="1" fill="hold">
                                          <p:stCondLst>
                                            <p:cond delay="0"/>
                                          </p:stCondLst>
                                        </p:cTn>
                                        <p:tgtEl>
                                          <p:spTgt spid="84"/>
                                        </p:tgtEl>
                                        <p:attrNameLst>
                                          <p:attrName>style.visibility</p:attrName>
                                        </p:attrNameLst>
                                      </p:cBhvr>
                                      <p:to>
                                        <p:strVal val="visible"/>
                                      </p:to>
                                    </p:set>
                                    <p:anim calcmode="lin" valueType="num">
                                      <p:cBhvr additive="base">
                                        <p:cTn id="147" dur="1000" fill="hold"/>
                                        <p:tgtEl>
                                          <p:spTgt spid="84"/>
                                        </p:tgtEl>
                                        <p:attrNameLst>
                                          <p:attrName>ppt_x</p:attrName>
                                        </p:attrNameLst>
                                      </p:cBhvr>
                                      <p:tavLst>
                                        <p:tav tm="0">
                                          <p:val>
                                            <p:strVal val="1+#ppt_w/2"/>
                                          </p:val>
                                        </p:tav>
                                        <p:tav tm="100000">
                                          <p:val>
                                            <p:strVal val="#ppt_x"/>
                                          </p:val>
                                        </p:tav>
                                      </p:tavLst>
                                    </p:anim>
                                    <p:anim calcmode="lin" valueType="num">
                                      <p:cBhvr additive="base">
                                        <p:cTn id="148" dur="1000" fill="hold"/>
                                        <p:tgtEl>
                                          <p:spTgt spid="84"/>
                                        </p:tgtEl>
                                        <p:attrNameLst>
                                          <p:attrName>ppt_y</p:attrName>
                                        </p:attrNameLst>
                                      </p:cBhvr>
                                      <p:tavLst>
                                        <p:tav tm="0">
                                          <p:val>
                                            <p:strVal val="0-#ppt_h/2"/>
                                          </p:val>
                                        </p:tav>
                                        <p:tav tm="100000">
                                          <p:val>
                                            <p:strVal val="#ppt_y"/>
                                          </p:val>
                                        </p:tav>
                                      </p:tavLst>
                                    </p:anim>
                                  </p:childTnLst>
                                </p:cTn>
                              </p:par>
                              <p:par>
                                <p:cTn id="149" presetID="2" presetClass="entr" presetSubtype="3" decel="24000" fill="hold" grpId="0" nodeType="withEffect">
                                  <p:stCondLst>
                                    <p:cond delay="0"/>
                                  </p:stCondLst>
                                  <p:childTnLst>
                                    <p:set>
                                      <p:cBhvr>
                                        <p:cTn id="150" dur="1" fill="hold">
                                          <p:stCondLst>
                                            <p:cond delay="0"/>
                                          </p:stCondLst>
                                        </p:cTn>
                                        <p:tgtEl>
                                          <p:spTgt spid="85"/>
                                        </p:tgtEl>
                                        <p:attrNameLst>
                                          <p:attrName>style.visibility</p:attrName>
                                        </p:attrNameLst>
                                      </p:cBhvr>
                                      <p:to>
                                        <p:strVal val="visible"/>
                                      </p:to>
                                    </p:set>
                                    <p:anim calcmode="lin" valueType="num">
                                      <p:cBhvr additive="base">
                                        <p:cTn id="151" dur="1000" fill="hold"/>
                                        <p:tgtEl>
                                          <p:spTgt spid="85"/>
                                        </p:tgtEl>
                                        <p:attrNameLst>
                                          <p:attrName>ppt_x</p:attrName>
                                        </p:attrNameLst>
                                      </p:cBhvr>
                                      <p:tavLst>
                                        <p:tav tm="0">
                                          <p:val>
                                            <p:strVal val="1+#ppt_w/2"/>
                                          </p:val>
                                        </p:tav>
                                        <p:tav tm="100000">
                                          <p:val>
                                            <p:strVal val="#ppt_x"/>
                                          </p:val>
                                        </p:tav>
                                      </p:tavLst>
                                    </p:anim>
                                    <p:anim calcmode="lin" valueType="num">
                                      <p:cBhvr additive="base">
                                        <p:cTn id="152" dur="1000" fill="hold"/>
                                        <p:tgtEl>
                                          <p:spTgt spid="85"/>
                                        </p:tgtEl>
                                        <p:attrNameLst>
                                          <p:attrName>ppt_y</p:attrName>
                                        </p:attrNameLst>
                                      </p:cBhvr>
                                      <p:tavLst>
                                        <p:tav tm="0">
                                          <p:val>
                                            <p:strVal val="0-#ppt_h/2"/>
                                          </p:val>
                                        </p:tav>
                                        <p:tav tm="100000">
                                          <p:val>
                                            <p:strVal val="#ppt_y"/>
                                          </p:val>
                                        </p:tav>
                                      </p:tavLst>
                                    </p:anim>
                                  </p:childTnLst>
                                </p:cTn>
                              </p:par>
                              <p:par>
                                <p:cTn id="153" presetID="2" presetClass="entr" presetSubtype="3" decel="24000" fill="hold" grpId="0" nodeType="withEffect">
                                  <p:stCondLst>
                                    <p:cond delay="0"/>
                                  </p:stCondLst>
                                  <p:childTnLst>
                                    <p:set>
                                      <p:cBhvr>
                                        <p:cTn id="154" dur="1" fill="hold">
                                          <p:stCondLst>
                                            <p:cond delay="0"/>
                                          </p:stCondLst>
                                        </p:cTn>
                                        <p:tgtEl>
                                          <p:spTgt spid="86"/>
                                        </p:tgtEl>
                                        <p:attrNameLst>
                                          <p:attrName>style.visibility</p:attrName>
                                        </p:attrNameLst>
                                      </p:cBhvr>
                                      <p:to>
                                        <p:strVal val="visible"/>
                                      </p:to>
                                    </p:set>
                                    <p:anim calcmode="lin" valueType="num">
                                      <p:cBhvr additive="base">
                                        <p:cTn id="155" dur="1000" fill="hold"/>
                                        <p:tgtEl>
                                          <p:spTgt spid="86"/>
                                        </p:tgtEl>
                                        <p:attrNameLst>
                                          <p:attrName>ppt_x</p:attrName>
                                        </p:attrNameLst>
                                      </p:cBhvr>
                                      <p:tavLst>
                                        <p:tav tm="0">
                                          <p:val>
                                            <p:strVal val="1+#ppt_w/2"/>
                                          </p:val>
                                        </p:tav>
                                        <p:tav tm="100000">
                                          <p:val>
                                            <p:strVal val="#ppt_x"/>
                                          </p:val>
                                        </p:tav>
                                      </p:tavLst>
                                    </p:anim>
                                    <p:anim calcmode="lin" valueType="num">
                                      <p:cBhvr additive="base">
                                        <p:cTn id="156" dur="1000" fill="hold"/>
                                        <p:tgtEl>
                                          <p:spTgt spid="86"/>
                                        </p:tgtEl>
                                        <p:attrNameLst>
                                          <p:attrName>ppt_y</p:attrName>
                                        </p:attrNameLst>
                                      </p:cBhvr>
                                      <p:tavLst>
                                        <p:tav tm="0">
                                          <p:val>
                                            <p:strVal val="0-#ppt_h/2"/>
                                          </p:val>
                                        </p:tav>
                                        <p:tav tm="100000">
                                          <p:val>
                                            <p:strVal val="#ppt_y"/>
                                          </p:val>
                                        </p:tav>
                                      </p:tavLst>
                                    </p:anim>
                                  </p:childTnLst>
                                </p:cTn>
                              </p:par>
                              <p:par>
                                <p:cTn id="157" presetID="2" presetClass="entr" presetSubtype="3" decel="24000" fill="hold" grpId="0" nodeType="withEffect">
                                  <p:stCondLst>
                                    <p:cond delay="0"/>
                                  </p:stCondLst>
                                  <p:childTnLst>
                                    <p:set>
                                      <p:cBhvr>
                                        <p:cTn id="158" dur="1" fill="hold">
                                          <p:stCondLst>
                                            <p:cond delay="0"/>
                                          </p:stCondLst>
                                        </p:cTn>
                                        <p:tgtEl>
                                          <p:spTgt spid="87"/>
                                        </p:tgtEl>
                                        <p:attrNameLst>
                                          <p:attrName>style.visibility</p:attrName>
                                        </p:attrNameLst>
                                      </p:cBhvr>
                                      <p:to>
                                        <p:strVal val="visible"/>
                                      </p:to>
                                    </p:set>
                                    <p:anim calcmode="lin" valueType="num">
                                      <p:cBhvr additive="base">
                                        <p:cTn id="159" dur="1000" fill="hold"/>
                                        <p:tgtEl>
                                          <p:spTgt spid="87"/>
                                        </p:tgtEl>
                                        <p:attrNameLst>
                                          <p:attrName>ppt_x</p:attrName>
                                        </p:attrNameLst>
                                      </p:cBhvr>
                                      <p:tavLst>
                                        <p:tav tm="0">
                                          <p:val>
                                            <p:strVal val="1+#ppt_w/2"/>
                                          </p:val>
                                        </p:tav>
                                        <p:tav tm="100000">
                                          <p:val>
                                            <p:strVal val="#ppt_x"/>
                                          </p:val>
                                        </p:tav>
                                      </p:tavLst>
                                    </p:anim>
                                    <p:anim calcmode="lin" valueType="num">
                                      <p:cBhvr additive="base">
                                        <p:cTn id="160" dur="1000" fill="hold"/>
                                        <p:tgtEl>
                                          <p:spTgt spid="87"/>
                                        </p:tgtEl>
                                        <p:attrNameLst>
                                          <p:attrName>ppt_y</p:attrName>
                                        </p:attrNameLst>
                                      </p:cBhvr>
                                      <p:tavLst>
                                        <p:tav tm="0">
                                          <p:val>
                                            <p:strVal val="0-#ppt_h/2"/>
                                          </p:val>
                                        </p:tav>
                                        <p:tav tm="100000">
                                          <p:val>
                                            <p:strVal val="#ppt_y"/>
                                          </p:val>
                                        </p:tav>
                                      </p:tavLst>
                                    </p:anim>
                                  </p:childTnLst>
                                </p:cTn>
                              </p:par>
                              <p:par>
                                <p:cTn id="161" presetID="2" presetClass="entr" presetSubtype="3" decel="24000" fill="hold" grpId="0" nodeType="withEffect">
                                  <p:stCondLst>
                                    <p:cond delay="0"/>
                                  </p:stCondLst>
                                  <p:childTnLst>
                                    <p:set>
                                      <p:cBhvr>
                                        <p:cTn id="162" dur="1" fill="hold">
                                          <p:stCondLst>
                                            <p:cond delay="0"/>
                                          </p:stCondLst>
                                        </p:cTn>
                                        <p:tgtEl>
                                          <p:spTgt spid="88"/>
                                        </p:tgtEl>
                                        <p:attrNameLst>
                                          <p:attrName>style.visibility</p:attrName>
                                        </p:attrNameLst>
                                      </p:cBhvr>
                                      <p:to>
                                        <p:strVal val="visible"/>
                                      </p:to>
                                    </p:set>
                                    <p:anim calcmode="lin" valueType="num">
                                      <p:cBhvr additive="base">
                                        <p:cTn id="163" dur="1000" fill="hold"/>
                                        <p:tgtEl>
                                          <p:spTgt spid="88"/>
                                        </p:tgtEl>
                                        <p:attrNameLst>
                                          <p:attrName>ppt_x</p:attrName>
                                        </p:attrNameLst>
                                      </p:cBhvr>
                                      <p:tavLst>
                                        <p:tav tm="0">
                                          <p:val>
                                            <p:strVal val="1+#ppt_w/2"/>
                                          </p:val>
                                        </p:tav>
                                        <p:tav tm="100000">
                                          <p:val>
                                            <p:strVal val="#ppt_x"/>
                                          </p:val>
                                        </p:tav>
                                      </p:tavLst>
                                    </p:anim>
                                    <p:anim calcmode="lin" valueType="num">
                                      <p:cBhvr additive="base">
                                        <p:cTn id="164" dur="1000" fill="hold"/>
                                        <p:tgtEl>
                                          <p:spTgt spid="88"/>
                                        </p:tgtEl>
                                        <p:attrNameLst>
                                          <p:attrName>ppt_y</p:attrName>
                                        </p:attrNameLst>
                                      </p:cBhvr>
                                      <p:tavLst>
                                        <p:tav tm="0">
                                          <p:val>
                                            <p:strVal val="0-#ppt_h/2"/>
                                          </p:val>
                                        </p:tav>
                                        <p:tav tm="100000">
                                          <p:val>
                                            <p:strVal val="#ppt_y"/>
                                          </p:val>
                                        </p:tav>
                                      </p:tavLst>
                                    </p:anim>
                                  </p:childTnLst>
                                </p:cTn>
                              </p:par>
                              <p:par>
                                <p:cTn id="165" presetID="2" presetClass="entr" presetSubtype="3" decel="24000" fill="hold" grpId="0" nodeType="withEffect">
                                  <p:stCondLst>
                                    <p:cond delay="0"/>
                                  </p:stCondLst>
                                  <p:childTnLst>
                                    <p:set>
                                      <p:cBhvr>
                                        <p:cTn id="166" dur="1" fill="hold">
                                          <p:stCondLst>
                                            <p:cond delay="0"/>
                                          </p:stCondLst>
                                        </p:cTn>
                                        <p:tgtEl>
                                          <p:spTgt spid="89"/>
                                        </p:tgtEl>
                                        <p:attrNameLst>
                                          <p:attrName>style.visibility</p:attrName>
                                        </p:attrNameLst>
                                      </p:cBhvr>
                                      <p:to>
                                        <p:strVal val="visible"/>
                                      </p:to>
                                    </p:set>
                                    <p:anim calcmode="lin" valueType="num">
                                      <p:cBhvr additive="base">
                                        <p:cTn id="167" dur="1000" fill="hold"/>
                                        <p:tgtEl>
                                          <p:spTgt spid="89"/>
                                        </p:tgtEl>
                                        <p:attrNameLst>
                                          <p:attrName>ppt_x</p:attrName>
                                        </p:attrNameLst>
                                      </p:cBhvr>
                                      <p:tavLst>
                                        <p:tav tm="0">
                                          <p:val>
                                            <p:strVal val="1+#ppt_w/2"/>
                                          </p:val>
                                        </p:tav>
                                        <p:tav tm="100000">
                                          <p:val>
                                            <p:strVal val="#ppt_x"/>
                                          </p:val>
                                        </p:tav>
                                      </p:tavLst>
                                    </p:anim>
                                    <p:anim calcmode="lin" valueType="num">
                                      <p:cBhvr additive="base">
                                        <p:cTn id="168" dur="1000" fill="hold"/>
                                        <p:tgtEl>
                                          <p:spTgt spid="89"/>
                                        </p:tgtEl>
                                        <p:attrNameLst>
                                          <p:attrName>ppt_y</p:attrName>
                                        </p:attrNameLst>
                                      </p:cBhvr>
                                      <p:tavLst>
                                        <p:tav tm="0">
                                          <p:val>
                                            <p:strVal val="0-#ppt_h/2"/>
                                          </p:val>
                                        </p:tav>
                                        <p:tav tm="100000">
                                          <p:val>
                                            <p:strVal val="#ppt_y"/>
                                          </p:val>
                                        </p:tav>
                                      </p:tavLst>
                                    </p:anim>
                                  </p:childTnLst>
                                </p:cTn>
                              </p:par>
                              <p:par>
                                <p:cTn id="169" presetID="2" presetClass="entr" presetSubtype="3" decel="24000" fill="hold" grpId="0" nodeType="withEffect">
                                  <p:stCondLst>
                                    <p:cond delay="0"/>
                                  </p:stCondLst>
                                  <p:childTnLst>
                                    <p:set>
                                      <p:cBhvr>
                                        <p:cTn id="170" dur="1" fill="hold">
                                          <p:stCondLst>
                                            <p:cond delay="0"/>
                                          </p:stCondLst>
                                        </p:cTn>
                                        <p:tgtEl>
                                          <p:spTgt spid="90"/>
                                        </p:tgtEl>
                                        <p:attrNameLst>
                                          <p:attrName>style.visibility</p:attrName>
                                        </p:attrNameLst>
                                      </p:cBhvr>
                                      <p:to>
                                        <p:strVal val="visible"/>
                                      </p:to>
                                    </p:set>
                                    <p:anim calcmode="lin" valueType="num">
                                      <p:cBhvr additive="base">
                                        <p:cTn id="171" dur="1000" fill="hold"/>
                                        <p:tgtEl>
                                          <p:spTgt spid="90"/>
                                        </p:tgtEl>
                                        <p:attrNameLst>
                                          <p:attrName>ppt_x</p:attrName>
                                        </p:attrNameLst>
                                      </p:cBhvr>
                                      <p:tavLst>
                                        <p:tav tm="0">
                                          <p:val>
                                            <p:strVal val="1+#ppt_w/2"/>
                                          </p:val>
                                        </p:tav>
                                        <p:tav tm="100000">
                                          <p:val>
                                            <p:strVal val="#ppt_x"/>
                                          </p:val>
                                        </p:tav>
                                      </p:tavLst>
                                    </p:anim>
                                    <p:anim calcmode="lin" valueType="num">
                                      <p:cBhvr additive="base">
                                        <p:cTn id="172" dur="1000" fill="hold"/>
                                        <p:tgtEl>
                                          <p:spTgt spid="90"/>
                                        </p:tgtEl>
                                        <p:attrNameLst>
                                          <p:attrName>ppt_y</p:attrName>
                                        </p:attrNameLst>
                                      </p:cBhvr>
                                      <p:tavLst>
                                        <p:tav tm="0">
                                          <p:val>
                                            <p:strVal val="0-#ppt_h/2"/>
                                          </p:val>
                                        </p:tav>
                                        <p:tav tm="100000">
                                          <p:val>
                                            <p:strVal val="#ppt_y"/>
                                          </p:val>
                                        </p:tav>
                                      </p:tavLst>
                                    </p:anim>
                                  </p:childTnLst>
                                </p:cTn>
                              </p:par>
                              <p:par>
                                <p:cTn id="173" presetID="2" presetClass="entr" presetSubtype="3" decel="24000" fill="hold" grpId="0" nodeType="withEffect">
                                  <p:stCondLst>
                                    <p:cond delay="0"/>
                                  </p:stCondLst>
                                  <p:childTnLst>
                                    <p:set>
                                      <p:cBhvr>
                                        <p:cTn id="174" dur="1" fill="hold">
                                          <p:stCondLst>
                                            <p:cond delay="0"/>
                                          </p:stCondLst>
                                        </p:cTn>
                                        <p:tgtEl>
                                          <p:spTgt spid="91"/>
                                        </p:tgtEl>
                                        <p:attrNameLst>
                                          <p:attrName>style.visibility</p:attrName>
                                        </p:attrNameLst>
                                      </p:cBhvr>
                                      <p:to>
                                        <p:strVal val="visible"/>
                                      </p:to>
                                    </p:set>
                                    <p:anim calcmode="lin" valueType="num">
                                      <p:cBhvr additive="base">
                                        <p:cTn id="175" dur="1000" fill="hold"/>
                                        <p:tgtEl>
                                          <p:spTgt spid="91"/>
                                        </p:tgtEl>
                                        <p:attrNameLst>
                                          <p:attrName>ppt_x</p:attrName>
                                        </p:attrNameLst>
                                      </p:cBhvr>
                                      <p:tavLst>
                                        <p:tav tm="0">
                                          <p:val>
                                            <p:strVal val="1+#ppt_w/2"/>
                                          </p:val>
                                        </p:tav>
                                        <p:tav tm="100000">
                                          <p:val>
                                            <p:strVal val="#ppt_x"/>
                                          </p:val>
                                        </p:tav>
                                      </p:tavLst>
                                    </p:anim>
                                    <p:anim calcmode="lin" valueType="num">
                                      <p:cBhvr additive="base">
                                        <p:cTn id="176" dur="1000" fill="hold"/>
                                        <p:tgtEl>
                                          <p:spTgt spid="91"/>
                                        </p:tgtEl>
                                        <p:attrNameLst>
                                          <p:attrName>ppt_y</p:attrName>
                                        </p:attrNameLst>
                                      </p:cBhvr>
                                      <p:tavLst>
                                        <p:tav tm="0">
                                          <p:val>
                                            <p:strVal val="0-#ppt_h/2"/>
                                          </p:val>
                                        </p:tav>
                                        <p:tav tm="100000">
                                          <p:val>
                                            <p:strVal val="#ppt_y"/>
                                          </p:val>
                                        </p:tav>
                                      </p:tavLst>
                                    </p:anim>
                                  </p:childTnLst>
                                </p:cTn>
                              </p:par>
                              <p:par>
                                <p:cTn id="177" presetID="2" presetClass="entr" presetSubtype="3" decel="24000" fill="hold" grpId="0" nodeType="withEffect">
                                  <p:stCondLst>
                                    <p:cond delay="0"/>
                                  </p:stCondLst>
                                  <p:childTnLst>
                                    <p:set>
                                      <p:cBhvr>
                                        <p:cTn id="178" dur="1" fill="hold">
                                          <p:stCondLst>
                                            <p:cond delay="0"/>
                                          </p:stCondLst>
                                        </p:cTn>
                                        <p:tgtEl>
                                          <p:spTgt spid="92"/>
                                        </p:tgtEl>
                                        <p:attrNameLst>
                                          <p:attrName>style.visibility</p:attrName>
                                        </p:attrNameLst>
                                      </p:cBhvr>
                                      <p:to>
                                        <p:strVal val="visible"/>
                                      </p:to>
                                    </p:set>
                                    <p:anim calcmode="lin" valueType="num">
                                      <p:cBhvr additive="base">
                                        <p:cTn id="179" dur="1000" fill="hold"/>
                                        <p:tgtEl>
                                          <p:spTgt spid="92"/>
                                        </p:tgtEl>
                                        <p:attrNameLst>
                                          <p:attrName>ppt_x</p:attrName>
                                        </p:attrNameLst>
                                      </p:cBhvr>
                                      <p:tavLst>
                                        <p:tav tm="0">
                                          <p:val>
                                            <p:strVal val="1+#ppt_w/2"/>
                                          </p:val>
                                        </p:tav>
                                        <p:tav tm="100000">
                                          <p:val>
                                            <p:strVal val="#ppt_x"/>
                                          </p:val>
                                        </p:tav>
                                      </p:tavLst>
                                    </p:anim>
                                    <p:anim calcmode="lin" valueType="num">
                                      <p:cBhvr additive="base">
                                        <p:cTn id="180" dur="1000" fill="hold"/>
                                        <p:tgtEl>
                                          <p:spTgt spid="92"/>
                                        </p:tgtEl>
                                        <p:attrNameLst>
                                          <p:attrName>ppt_y</p:attrName>
                                        </p:attrNameLst>
                                      </p:cBhvr>
                                      <p:tavLst>
                                        <p:tav tm="0">
                                          <p:val>
                                            <p:strVal val="0-#ppt_h/2"/>
                                          </p:val>
                                        </p:tav>
                                        <p:tav tm="100000">
                                          <p:val>
                                            <p:strVal val="#ppt_y"/>
                                          </p:val>
                                        </p:tav>
                                      </p:tavLst>
                                    </p:anim>
                                  </p:childTnLst>
                                </p:cTn>
                              </p:par>
                              <p:par>
                                <p:cTn id="181" presetID="2" presetClass="entr" presetSubtype="3" decel="24000" fill="hold" grpId="0" nodeType="withEffect">
                                  <p:stCondLst>
                                    <p:cond delay="0"/>
                                  </p:stCondLst>
                                  <p:childTnLst>
                                    <p:set>
                                      <p:cBhvr>
                                        <p:cTn id="182" dur="1" fill="hold">
                                          <p:stCondLst>
                                            <p:cond delay="0"/>
                                          </p:stCondLst>
                                        </p:cTn>
                                        <p:tgtEl>
                                          <p:spTgt spid="93"/>
                                        </p:tgtEl>
                                        <p:attrNameLst>
                                          <p:attrName>style.visibility</p:attrName>
                                        </p:attrNameLst>
                                      </p:cBhvr>
                                      <p:to>
                                        <p:strVal val="visible"/>
                                      </p:to>
                                    </p:set>
                                    <p:anim calcmode="lin" valueType="num">
                                      <p:cBhvr additive="base">
                                        <p:cTn id="183" dur="1000" fill="hold"/>
                                        <p:tgtEl>
                                          <p:spTgt spid="93"/>
                                        </p:tgtEl>
                                        <p:attrNameLst>
                                          <p:attrName>ppt_x</p:attrName>
                                        </p:attrNameLst>
                                      </p:cBhvr>
                                      <p:tavLst>
                                        <p:tav tm="0">
                                          <p:val>
                                            <p:strVal val="1+#ppt_w/2"/>
                                          </p:val>
                                        </p:tav>
                                        <p:tav tm="100000">
                                          <p:val>
                                            <p:strVal val="#ppt_x"/>
                                          </p:val>
                                        </p:tav>
                                      </p:tavLst>
                                    </p:anim>
                                    <p:anim calcmode="lin" valueType="num">
                                      <p:cBhvr additive="base">
                                        <p:cTn id="184" dur="1000" fill="hold"/>
                                        <p:tgtEl>
                                          <p:spTgt spid="9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وان 1">
            <a:extLst>
              <a:ext uri="{FF2B5EF4-FFF2-40B4-BE49-F238E27FC236}">
                <a16:creationId xmlns:a16="http://schemas.microsoft.com/office/drawing/2014/main" id="{F4B92814-232C-4124-B708-AF52D74C33E1}"/>
              </a:ext>
            </a:extLst>
          </p:cNvPr>
          <p:cNvSpPr txBox="1">
            <a:spLocks/>
          </p:cNvSpPr>
          <p:nvPr/>
        </p:nvSpPr>
        <p:spPr>
          <a:xfrm>
            <a:off x="598239" y="3001110"/>
            <a:ext cx="1099552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ar-SA" sz="5400" b="1" dirty="0">
                <a:solidFill>
                  <a:schemeClr val="bg1"/>
                </a:solidFill>
              </a:rPr>
              <a:t>جميع الحقوق محفوظة لموقع حلول اون لاين يحق لك الاستخدام والتعديل عليها كما تشاء</a:t>
            </a:r>
            <a:br>
              <a:rPr lang="ar-SA" sz="5400" b="1" dirty="0">
                <a:solidFill>
                  <a:srgbClr val="FF0000"/>
                </a:solidFill>
              </a:rPr>
            </a:br>
            <a:r>
              <a:rPr lang="ar-SA" sz="5400" b="1" dirty="0">
                <a:solidFill>
                  <a:srgbClr val="FF0000"/>
                </a:solidFill>
              </a:rPr>
              <a:t>لكن </a:t>
            </a:r>
            <a:r>
              <a:rPr lang="ar-SA" sz="9600" b="1" dirty="0"/>
              <a:t>يحرم بيعها </a:t>
            </a:r>
            <a:br>
              <a:rPr lang="ar-SA" sz="5400" b="1" dirty="0"/>
            </a:br>
            <a:r>
              <a:rPr lang="ar-SA" sz="5400" b="1" dirty="0">
                <a:solidFill>
                  <a:schemeClr val="bg1"/>
                </a:solidFill>
              </a:rPr>
              <a:t>او نشرها في المواقع الاخرى</a:t>
            </a:r>
            <a:endParaRPr lang="en-US" sz="5400" b="1" dirty="0">
              <a:solidFill>
                <a:schemeClr val="bg1"/>
              </a:solidFill>
            </a:endParaRPr>
          </a:p>
        </p:txBody>
      </p:sp>
      <p:sp>
        <p:nvSpPr>
          <p:cNvPr id="3" name="مستطيل 2">
            <a:extLst>
              <a:ext uri="{FF2B5EF4-FFF2-40B4-BE49-F238E27FC236}">
                <a16:creationId xmlns:a16="http://schemas.microsoft.com/office/drawing/2014/main" id="{B4623A0D-06DD-497D-94B4-F1E3206566F8}"/>
              </a:ext>
            </a:extLst>
          </p:cNvPr>
          <p:cNvSpPr/>
          <p:nvPr/>
        </p:nvSpPr>
        <p:spPr>
          <a:xfrm>
            <a:off x="4521200" y="620837"/>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صورة 3" descr="صورة تحتوي على نص, قصاصة فنية&#10;&#10;تم إنشاء الوصف تلقائياً">
            <a:extLst>
              <a:ext uri="{FF2B5EF4-FFF2-40B4-BE49-F238E27FC236}">
                <a16:creationId xmlns:a16="http://schemas.microsoft.com/office/drawing/2014/main" id="{B637965E-FF72-4EC6-8E47-0B373DB25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9972" y="652533"/>
            <a:ext cx="2932055" cy="795588"/>
          </a:xfrm>
          <a:prstGeom prst="rect">
            <a:avLst/>
          </a:prstGeom>
        </p:spPr>
      </p:pic>
    </p:spTree>
    <p:extLst>
      <p:ext uri="{BB962C8B-B14F-4D97-AF65-F5344CB8AC3E}">
        <p14:creationId xmlns:p14="http://schemas.microsoft.com/office/powerpoint/2010/main" val="310698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83FFDE3-A923-41F2-A292-16180518DD06}"/>
              </a:ext>
            </a:extLst>
          </p:cNvPr>
          <p:cNvSpPr/>
          <p:nvPr/>
        </p:nvSpPr>
        <p:spPr>
          <a:xfrm>
            <a:off x="8655166" y="58533"/>
            <a:ext cx="785265" cy="6799467"/>
          </a:xfrm>
          <a:prstGeom prst="rect">
            <a:avLst/>
          </a:prstGeom>
          <a:gradFill>
            <a:gsLst>
              <a:gs pos="0">
                <a:srgbClr val="D9D9D9">
                  <a:alpha val="0"/>
                </a:srgbClr>
              </a:gs>
              <a:gs pos="93000">
                <a:schemeClr val="tx1">
                  <a:alpha val="44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097F41BB-0C1A-4B12-9E40-47DFC069B94D}"/>
              </a:ext>
            </a:extLst>
          </p:cNvPr>
          <p:cNvGrpSpPr/>
          <p:nvPr/>
        </p:nvGrpSpPr>
        <p:grpSpPr>
          <a:xfrm>
            <a:off x="2893475" y="797865"/>
            <a:ext cx="6825233" cy="1735148"/>
            <a:chOff x="2398487" y="739332"/>
            <a:chExt cx="5329019" cy="1750085"/>
          </a:xfrm>
        </p:grpSpPr>
        <p:grpSp>
          <p:nvGrpSpPr>
            <p:cNvPr id="3" name="Group 2">
              <a:extLst>
                <a:ext uri="{FF2B5EF4-FFF2-40B4-BE49-F238E27FC236}">
                  <a16:creationId xmlns:a16="http://schemas.microsoft.com/office/drawing/2014/main" id="{6EFE4211-0FE1-430D-B479-B426CB39E854}"/>
                </a:ext>
              </a:extLst>
            </p:cNvPr>
            <p:cNvGrpSpPr/>
            <p:nvPr/>
          </p:nvGrpSpPr>
          <p:grpSpPr>
            <a:xfrm>
              <a:off x="2398487" y="739332"/>
              <a:ext cx="5096212" cy="1750085"/>
              <a:chOff x="2398487" y="739332"/>
              <a:chExt cx="5096212" cy="1750085"/>
            </a:xfrm>
          </p:grpSpPr>
          <p:sp>
            <p:nvSpPr>
              <p:cNvPr id="8" name="Freeform: Shape 7">
                <a:extLst>
                  <a:ext uri="{FF2B5EF4-FFF2-40B4-BE49-F238E27FC236}">
                    <a16:creationId xmlns:a16="http://schemas.microsoft.com/office/drawing/2014/main" id="{F0BB28A2-D5C7-4A4A-B9AA-8597AE8EBAD8}"/>
                  </a:ext>
                </a:extLst>
              </p:cNvPr>
              <p:cNvSpPr/>
              <p:nvPr/>
            </p:nvSpPr>
            <p:spPr>
              <a:xfrm>
                <a:off x="2421069" y="923556"/>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172C23CD-8A5B-4335-B43F-2166D497B68C}"/>
                  </a:ext>
                </a:extLst>
              </p:cNvPr>
              <p:cNvSpPr/>
              <p:nvPr/>
            </p:nvSpPr>
            <p:spPr>
              <a:xfrm>
                <a:off x="2398487" y="739332"/>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gradFill flip="none" rotWithShape="1">
                <a:gsLst>
                  <a:gs pos="0">
                    <a:srgbClr val="FFCC00"/>
                  </a:gs>
                  <a:gs pos="100000">
                    <a:srgbClr val="FF9900"/>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389D086-7115-43AB-8EE3-7F88744BFC76}"/>
                </a:ext>
              </a:extLst>
            </p:cNvPr>
            <p:cNvSpPr txBox="1"/>
            <p:nvPr/>
          </p:nvSpPr>
          <p:spPr>
            <a:xfrm>
              <a:off x="2584544" y="1258986"/>
              <a:ext cx="5142962" cy="465639"/>
            </a:xfrm>
            <a:prstGeom prst="rect">
              <a:avLst/>
            </a:prstGeom>
            <a:noFill/>
          </p:spPr>
          <p:txBody>
            <a:bodyPr wrap="square" rtlCol="0">
              <a:spAutoFit/>
            </a:bodyPr>
            <a:lstStyle/>
            <a:p>
              <a:pPr algn="ctr"/>
              <a:r>
                <a:rPr lang="ar-SY" sz="2400" b="1" dirty="0">
                  <a:solidFill>
                    <a:schemeClr val="bg1"/>
                  </a:solidFill>
                </a:rPr>
                <a:t>خادمُ الحرمين الشريفين وملكُ المملكةِ العربية السعودية</a:t>
              </a:r>
              <a:endParaRPr lang="en-US" sz="2400" b="1" dirty="0">
                <a:solidFill>
                  <a:schemeClr val="bg1"/>
                </a:solidFill>
                <a:latin typeface="Century Gothic" panose="020B0502020202020204" pitchFamily="34" charset="0"/>
              </a:endParaRPr>
            </a:p>
          </p:txBody>
        </p:sp>
      </p:grpSp>
      <p:grpSp>
        <p:nvGrpSpPr>
          <p:cNvPr id="10" name="Group 9">
            <a:extLst>
              <a:ext uri="{FF2B5EF4-FFF2-40B4-BE49-F238E27FC236}">
                <a16:creationId xmlns:a16="http://schemas.microsoft.com/office/drawing/2014/main" id="{440F8AA7-3541-4B6C-A2C9-D5AF3C93465D}"/>
              </a:ext>
            </a:extLst>
          </p:cNvPr>
          <p:cNvGrpSpPr/>
          <p:nvPr/>
        </p:nvGrpSpPr>
        <p:grpSpPr>
          <a:xfrm>
            <a:off x="696687" y="2859066"/>
            <a:ext cx="8677482" cy="1735147"/>
            <a:chOff x="2404439" y="2800532"/>
            <a:chExt cx="5143152" cy="1750084"/>
          </a:xfrm>
        </p:grpSpPr>
        <p:grpSp>
          <p:nvGrpSpPr>
            <p:cNvPr id="5" name="Group 4">
              <a:extLst>
                <a:ext uri="{FF2B5EF4-FFF2-40B4-BE49-F238E27FC236}">
                  <a16:creationId xmlns:a16="http://schemas.microsoft.com/office/drawing/2014/main" id="{3B88E973-E747-492B-BB65-1C254B005B2C}"/>
                </a:ext>
              </a:extLst>
            </p:cNvPr>
            <p:cNvGrpSpPr/>
            <p:nvPr/>
          </p:nvGrpSpPr>
          <p:grpSpPr>
            <a:xfrm>
              <a:off x="2404439" y="2800532"/>
              <a:ext cx="5143152" cy="1750084"/>
              <a:chOff x="2404439" y="2800532"/>
              <a:chExt cx="5143152" cy="1750084"/>
            </a:xfrm>
          </p:grpSpPr>
          <p:sp>
            <p:nvSpPr>
              <p:cNvPr id="16" name="Freeform: Shape 15">
                <a:extLst>
                  <a:ext uri="{FF2B5EF4-FFF2-40B4-BE49-F238E27FC236}">
                    <a16:creationId xmlns:a16="http://schemas.microsoft.com/office/drawing/2014/main" id="{E2511CCB-44C3-44D0-92B5-937D69E7A2B1}"/>
                  </a:ext>
                </a:extLst>
              </p:cNvPr>
              <p:cNvSpPr/>
              <p:nvPr/>
            </p:nvSpPr>
            <p:spPr>
              <a:xfrm>
                <a:off x="2404439" y="2984755"/>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63374 w 4996069"/>
                  <a:gd name="connsiteY5" fmla="*/ 5908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63374" y="590888"/>
                    </a:lnTo>
                    <a:lnTo>
                      <a:pt x="0" y="255667"/>
                    </a:lnTo>
                    <a:lnTo>
                      <a:pt x="0" y="239099"/>
                    </a:lnTo>
                    <a:cubicBezTo>
                      <a:pt x="364297" y="57917"/>
                      <a:pt x="728593" y="-4364"/>
                      <a:pt x="1092890"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2ADCF25-7E98-4730-9ED8-FCAB72426CB5}"/>
                  </a:ext>
                </a:extLst>
              </p:cNvPr>
              <p:cNvSpPr/>
              <p:nvPr/>
            </p:nvSpPr>
            <p:spPr>
              <a:xfrm>
                <a:off x="2451379" y="2800532"/>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287008 w 4996069"/>
                  <a:gd name="connsiteY5" fmla="*/ 92337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287008" y="923378"/>
                    </a:lnTo>
                    <a:lnTo>
                      <a:pt x="0" y="255667"/>
                    </a:lnTo>
                    <a:lnTo>
                      <a:pt x="0" y="239099"/>
                    </a:lnTo>
                    <a:cubicBezTo>
                      <a:pt x="364297" y="57917"/>
                      <a:pt x="728593" y="-4364"/>
                      <a:pt x="1092890" y="236"/>
                    </a:cubicBezTo>
                    <a:close/>
                  </a:path>
                </a:pathLst>
              </a:custGeom>
              <a:gradFill flip="none" rotWithShape="1">
                <a:gsLst>
                  <a:gs pos="0">
                    <a:srgbClr val="00CC99"/>
                  </a:gs>
                  <a:gs pos="100000">
                    <a:srgbClr val="0066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1998C5FB-104D-48CD-995D-33E7BC59FBA1}"/>
                </a:ext>
              </a:extLst>
            </p:cNvPr>
            <p:cNvSpPr txBox="1"/>
            <p:nvPr/>
          </p:nvSpPr>
          <p:spPr>
            <a:xfrm>
              <a:off x="2662518" y="3320185"/>
              <a:ext cx="4742080" cy="465639"/>
            </a:xfrm>
            <a:prstGeom prst="rect">
              <a:avLst/>
            </a:prstGeom>
            <a:noFill/>
          </p:spPr>
          <p:txBody>
            <a:bodyPr wrap="square" rtlCol="0">
              <a:spAutoFit/>
            </a:bodyPr>
            <a:lstStyle/>
            <a:p>
              <a:r>
                <a:rPr lang="ar-SY" sz="2400" b="1" dirty="0">
                  <a:solidFill>
                    <a:schemeClr val="bg1"/>
                  </a:solidFill>
                </a:rPr>
                <a:t>الملك سلمان بن عبدالعزيز بن عبدالرحمن بن فيصل بن تركي آل سعود.        </a:t>
              </a:r>
            </a:p>
          </p:txBody>
        </p:sp>
      </p:grpSp>
      <p:grpSp>
        <p:nvGrpSpPr>
          <p:cNvPr id="14" name="Group 13">
            <a:extLst>
              <a:ext uri="{FF2B5EF4-FFF2-40B4-BE49-F238E27FC236}">
                <a16:creationId xmlns:a16="http://schemas.microsoft.com/office/drawing/2014/main" id="{A9D0C04B-E8E9-4C3D-9016-3D8D72C18C07}"/>
              </a:ext>
            </a:extLst>
          </p:cNvPr>
          <p:cNvGrpSpPr/>
          <p:nvPr/>
        </p:nvGrpSpPr>
        <p:grpSpPr>
          <a:xfrm>
            <a:off x="780103" y="4920266"/>
            <a:ext cx="8752928" cy="1735147"/>
            <a:chOff x="2428381" y="4861732"/>
            <a:chExt cx="5167454" cy="1750084"/>
          </a:xfrm>
        </p:grpSpPr>
        <p:grpSp>
          <p:nvGrpSpPr>
            <p:cNvPr id="6" name="Group 5">
              <a:extLst>
                <a:ext uri="{FF2B5EF4-FFF2-40B4-BE49-F238E27FC236}">
                  <a16:creationId xmlns:a16="http://schemas.microsoft.com/office/drawing/2014/main" id="{D2DB1E44-CA9C-44B0-978D-4C04755B5D44}"/>
                </a:ext>
              </a:extLst>
            </p:cNvPr>
            <p:cNvGrpSpPr/>
            <p:nvPr/>
          </p:nvGrpSpPr>
          <p:grpSpPr>
            <a:xfrm>
              <a:off x="2428381" y="4861732"/>
              <a:ext cx="5167454" cy="1750084"/>
              <a:chOff x="2428381" y="4861732"/>
              <a:chExt cx="5167454" cy="1750084"/>
            </a:xfrm>
          </p:grpSpPr>
          <p:sp>
            <p:nvSpPr>
              <p:cNvPr id="21" name="Freeform: Shape 20">
                <a:extLst>
                  <a:ext uri="{FF2B5EF4-FFF2-40B4-BE49-F238E27FC236}">
                    <a16:creationId xmlns:a16="http://schemas.microsoft.com/office/drawing/2014/main" id="{EA23F34B-28D9-4391-8EEC-D7258E21FCED}"/>
                  </a:ext>
                </a:extLst>
              </p:cNvPr>
              <p:cNvSpPr/>
              <p:nvPr/>
            </p:nvSpPr>
            <p:spPr>
              <a:xfrm>
                <a:off x="2428381" y="5045955"/>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07625 w 4996069"/>
                  <a:gd name="connsiteY5" fmla="*/ 1095444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07625" y="1095444"/>
                    </a:lnTo>
                    <a:lnTo>
                      <a:pt x="0" y="255667"/>
                    </a:lnTo>
                    <a:lnTo>
                      <a:pt x="0" y="239099"/>
                    </a:lnTo>
                    <a:cubicBezTo>
                      <a:pt x="364297" y="57917"/>
                      <a:pt x="728593" y="-4364"/>
                      <a:pt x="1092890"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E7435A3-2DBA-45F8-A2B0-F01CDE6B6A05}"/>
                  </a:ext>
                </a:extLst>
              </p:cNvPr>
              <p:cNvSpPr/>
              <p:nvPr/>
            </p:nvSpPr>
            <p:spPr>
              <a:xfrm>
                <a:off x="2454759" y="4861732"/>
                <a:ext cx="5141076"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136872 w 5040051"/>
                  <a:gd name="connsiteY0" fmla="*/ 236 h 1969067"/>
                  <a:gd name="connsiteX1" fmla="*/ 5040051 w 5040051"/>
                  <a:gd name="connsiteY1" fmla="*/ 239099 h 1969067"/>
                  <a:gd name="connsiteX2" fmla="*/ 5040051 w 5040051"/>
                  <a:gd name="connsiteY2" fmla="*/ 1729969 h 1969067"/>
                  <a:gd name="connsiteX3" fmla="*/ 200109 w 5040051"/>
                  <a:gd name="connsiteY3" fmla="*/ 1659448 h 1969067"/>
                  <a:gd name="connsiteX4" fmla="*/ 62109 w 5040051"/>
                  <a:gd name="connsiteY4" fmla="*/ 1721781 h 1969067"/>
                  <a:gd name="connsiteX5" fmla="*/ 0 w 5040051"/>
                  <a:gd name="connsiteY5" fmla="*/ 923378 h 1969067"/>
                  <a:gd name="connsiteX6" fmla="*/ 43982 w 5040051"/>
                  <a:gd name="connsiteY6" fmla="*/ 255667 h 1969067"/>
                  <a:gd name="connsiteX7" fmla="*/ 43982 w 5040051"/>
                  <a:gd name="connsiteY7" fmla="*/ 239099 h 1969067"/>
                  <a:gd name="connsiteX8" fmla="*/ 1136872 w 5040051"/>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40051" h="1969067">
                    <a:moveTo>
                      <a:pt x="1136872" y="236"/>
                    </a:moveTo>
                    <a:cubicBezTo>
                      <a:pt x="2437932" y="16666"/>
                      <a:pt x="3738992" y="886178"/>
                      <a:pt x="5040051" y="239099"/>
                    </a:cubicBezTo>
                    <a:lnTo>
                      <a:pt x="5040051" y="1729969"/>
                    </a:lnTo>
                    <a:cubicBezTo>
                      <a:pt x="3426738" y="2532347"/>
                      <a:pt x="1813423" y="1002814"/>
                      <a:pt x="200109" y="1659448"/>
                    </a:cubicBezTo>
                    <a:lnTo>
                      <a:pt x="62109" y="1721781"/>
                    </a:lnTo>
                    <a:lnTo>
                      <a:pt x="0" y="923378"/>
                    </a:lnTo>
                    <a:lnTo>
                      <a:pt x="43982" y="255667"/>
                    </a:lnTo>
                    <a:lnTo>
                      <a:pt x="43982" y="239099"/>
                    </a:lnTo>
                    <a:cubicBezTo>
                      <a:pt x="408279" y="57917"/>
                      <a:pt x="772575" y="-4364"/>
                      <a:pt x="1136872" y="236"/>
                    </a:cubicBezTo>
                    <a:close/>
                  </a:path>
                </a:pathLst>
              </a:custGeom>
              <a:gradFill flip="none" rotWithShape="1">
                <a:gsLst>
                  <a:gs pos="0">
                    <a:srgbClr val="FF33CC"/>
                  </a:gs>
                  <a:gs pos="100000">
                    <a:srgbClr val="6600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89335349-4CCC-4EEE-9C18-8220ECBCA476}"/>
                </a:ext>
              </a:extLst>
            </p:cNvPr>
            <p:cNvSpPr txBox="1"/>
            <p:nvPr/>
          </p:nvSpPr>
          <p:spPr>
            <a:xfrm>
              <a:off x="2641591" y="5315849"/>
              <a:ext cx="4616391" cy="403554"/>
            </a:xfrm>
            <a:prstGeom prst="rect">
              <a:avLst/>
            </a:prstGeom>
            <a:noFill/>
          </p:spPr>
          <p:txBody>
            <a:bodyPr wrap="square" rtlCol="0">
              <a:spAutoFit/>
            </a:bodyPr>
            <a:lstStyle/>
            <a:p>
              <a:r>
                <a:rPr lang="ar-SY" sz="2000" b="1" dirty="0">
                  <a:solidFill>
                    <a:schemeClr val="bg1"/>
                  </a:solidFill>
                </a:rPr>
                <a:t>نشأته وُلد في مدينة الرياض عام 1354 ه، وتربى على يد والديه تربية إسلامية عربية أصيلة</a:t>
              </a:r>
            </a:p>
          </p:txBody>
        </p:sp>
      </p:grpSp>
      <p:sp useBgFill="1">
        <p:nvSpPr>
          <p:cNvPr id="4" name="Rectangle 3">
            <a:extLst>
              <a:ext uri="{FF2B5EF4-FFF2-40B4-BE49-F238E27FC236}">
                <a16:creationId xmlns:a16="http://schemas.microsoft.com/office/drawing/2014/main" id="{78E39D27-82BF-4EB5-925E-C14161165C38}"/>
              </a:ext>
            </a:extLst>
          </p:cNvPr>
          <p:cNvSpPr/>
          <p:nvPr/>
        </p:nvSpPr>
        <p:spPr>
          <a:xfrm>
            <a:off x="9414822" y="58533"/>
            <a:ext cx="2777178" cy="6799467"/>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F06BB4F5-DC4A-4DBA-8B5E-5873F8EE4BF8}"/>
              </a:ext>
            </a:extLst>
          </p:cNvPr>
          <p:cNvGrpSpPr/>
          <p:nvPr/>
        </p:nvGrpSpPr>
        <p:grpSpPr>
          <a:xfrm>
            <a:off x="9206672" y="536836"/>
            <a:ext cx="2473590" cy="1727752"/>
            <a:chOff x="7253296" y="478302"/>
            <a:chExt cx="2481547" cy="1742625"/>
          </a:xfrm>
        </p:grpSpPr>
        <p:sp>
          <p:nvSpPr>
            <p:cNvPr id="11" name="Freeform: Shape 10">
              <a:extLst>
                <a:ext uri="{FF2B5EF4-FFF2-40B4-BE49-F238E27FC236}">
                  <a16:creationId xmlns:a16="http://schemas.microsoft.com/office/drawing/2014/main" id="{C1577F64-6FF2-4C8A-810B-4E5641319F57}"/>
                </a:ext>
              </a:extLst>
            </p:cNvPr>
            <p:cNvSpPr/>
            <p:nvPr/>
          </p:nvSpPr>
          <p:spPr>
            <a:xfrm flipH="1">
              <a:off x="7507714" y="6550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2B4C5057-A82E-465E-A563-BE0ACA39CC62}"/>
                </a:ext>
              </a:extLst>
            </p:cNvPr>
            <p:cNvSpPr/>
            <p:nvPr/>
          </p:nvSpPr>
          <p:spPr>
            <a:xfrm flipH="1">
              <a:off x="7253296" y="4783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CC00"/>
                </a:gs>
                <a:gs pos="90300">
                  <a:srgbClr val="FF9E00"/>
                </a:gs>
                <a:gs pos="100000">
                  <a:srgbClr val="D67F00"/>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ABD706D3-5055-4296-9750-EC8C0C5A438C}"/>
              </a:ext>
            </a:extLst>
          </p:cNvPr>
          <p:cNvGrpSpPr/>
          <p:nvPr/>
        </p:nvGrpSpPr>
        <p:grpSpPr>
          <a:xfrm>
            <a:off x="9132910" y="2598036"/>
            <a:ext cx="2473590" cy="1727752"/>
            <a:chOff x="7179578" y="2539502"/>
            <a:chExt cx="2481547" cy="1742625"/>
          </a:xfrm>
        </p:grpSpPr>
        <p:sp>
          <p:nvSpPr>
            <p:cNvPr id="18" name="Freeform: Shape 17">
              <a:extLst>
                <a:ext uri="{FF2B5EF4-FFF2-40B4-BE49-F238E27FC236}">
                  <a16:creationId xmlns:a16="http://schemas.microsoft.com/office/drawing/2014/main" id="{5F729D18-DA29-4C1C-9AEC-CDE3FDFD4F97}"/>
                </a:ext>
              </a:extLst>
            </p:cNvPr>
            <p:cNvSpPr/>
            <p:nvPr/>
          </p:nvSpPr>
          <p:spPr>
            <a:xfrm flipH="1">
              <a:off x="7433996" y="27162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4732228B-36A4-4D66-BBA8-FB46F667A880}"/>
                </a:ext>
              </a:extLst>
            </p:cNvPr>
            <p:cNvSpPr/>
            <p:nvPr/>
          </p:nvSpPr>
          <p:spPr>
            <a:xfrm flipH="1">
              <a:off x="7179578" y="25395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00CC99"/>
                </a:gs>
                <a:gs pos="100000">
                  <a:srgbClr val="0066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F15CA080-E4CE-4A68-AD23-709C08C763D9}"/>
              </a:ext>
            </a:extLst>
          </p:cNvPr>
          <p:cNvGrpSpPr/>
          <p:nvPr/>
        </p:nvGrpSpPr>
        <p:grpSpPr>
          <a:xfrm>
            <a:off x="9059314" y="4659235"/>
            <a:ext cx="2540856" cy="1687576"/>
            <a:chOff x="7105860" y="4600701"/>
            <a:chExt cx="2549030" cy="1702103"/>
          </a:xfrm>
        </p:grpSpPr>
        <p:sp>
          <p:nvSpPr>
            <p:cNvPr id="23" name="Freeform: Shape 22">
              <a:extLst>
                <a:ext uri="{FF2B5EF4-FFF2-40B4-BE49-F238E27FC236}">
                  <a16:creationId xmlns:a16="http://schemas.microsoft.com/office/drawing/2014/main" id="{EBE45EDD-7CB1-4341-BD2F-9E3DA2C9FF12}"/>
                </a:ext>
              </a:extLst>
            </p:cNvPr>
            <p:cNvSpPr/>
            <p:nvPr/>
          </p:nvSpPr>
          <p:spPr>
            <a:xfrm flipH="1">
              <a:off x="7427761" y="4736943"/>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142D785E-6F7C-416D-B56E-E84725256CAF}"/>
                </a:ext>
              </a:extLst>
            </p:cNvPr>
            <p:cNvSpPr/>
            <p:nvPr/>
          </p:nvSpPr>
          <p:spPr>
            <a:xfrm flipH="1">
              <a:off x="7105860" y="4600701"/>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33CC"/>
                </a:gs>
                <a:gs pos="100000">
                  <a:srgbClr val="6600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8">
            <a:extLst>
              <a:ext uri="{FF2B5EF4-FFF2-40B4-BE49-F238E27FC236}">
                <a16:creationId xmlns:a16="http://schemas.microsoft.com/office/drawing/2014/main" id="{6F415DCE-6113-456B-A5BD-47ACAF60903E}"/>
              </a:ext>
            </a:extLst>
          </p:cNvPr>
          <p:cNvGrpSpPr/>
          <p:nvPr/>
        </p:nvGrpSpPr>
        <p:grpSpPr>
          <a:xfrm>
            <a:off x="-107332" y="-2201205"/>
            <a:ext cx="3222403" cy="5040335"/>
            <a:chOff x="8200236" y="-1752649"/>
            <a:chExt cx="3879175" cy="6067630"/>
          </a:xfrm>
        </p:grpSpPr>
        <p:grpSp>
          <p:nvGrpSpPr>
            <p:cNvPr id="40" name="Group 31">
              <a:extLst>
                <a:ext uri="{FF2B5EF4-FFF2-40B4-BE49-F238E27FC236}">
                  <a16:creationId xmlns:a16="http://schemas.microsoft.com/office/drawing/2014/main" id="{1D4DFA15-24A7-44BE-A912-F9CDAAA20C20}"/>
                </a:ext>
              </a:extLst>
            </p:cNvPr>
            <p:cNvGrpSpPr/>
            <p:nvPr/>
          </p:nvGrpSpPr>
          <p:grpSpPr>
            <a:xfrm>
              <a:off x="8257142" y="-1752649"/>
              <a:ext cx="3710650" cy="6067630"/>
              <a:chOff x="2798368" y="-2898749"/>
              <a:chExt cx="6137135" cy="10035398"/>
            </a:xfrm>
          </p:grpSpPr>
          <p:sp>
            <p:nvSpPr>
              <p:cNvPr id="43" name="Rectangle 32">
                <a:extLst>
                  <a:ext uri="{FF2B5EF4-FFF2-40B4-BE49-F238E27FC236}">
                    <a16:creationId xmlns:a16="http://schemas.microsoft.com/office/drawing/2014/main" id="{81D1CDCA-60E9-494F-8565-FFB5CE0747A4}"/>
                  </a:ext>
                </a:extLst>
              </p:cNvPr>
              <p:cNvSpPr/>
              <p:nvPr/>
            </p:nvSpPr>
            <p:spPr>
              <a:xfrm>
                <a:off x="2798368" y="2166425"/>
                <a:ext cx="6137135" cy="4970224"/>
              </a:xfrm>
              <a:prstGeom prst="rect">
                <a:avLst/>
              </a:prstGeom>
              <a:solidFill>
                <a:schemeClr val="bg1"/>
              </a:solidFill>
              <a:ln>
                <a:noFill/>
              </a:ln>
              <a:effectLst>
                <a:outerShdw blurRad="1397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33">
                <a:extLst>
                  <a:ext uri="{FF2B5EF4-FFF2-40B4-BE49-F238E27FC236}">
                    <a16:creationId xmlns:a16="http://schemas.microsoft.com/office/drawing/2014/main" id="{11F748A2-4597-490C-B728-3A5A712EB4E5}"/>
                  </a:ext>
                </a:extLst>
              </p:cNvPr>
              <p:cNvGrpSpPr/>
              <p:nvPr/>
            </p:nvGrpSpPr>
            <p:grpSpPr>
              <a:xfrm>
                <a:off x="5812234" y="1817702"/>
                <a:ext cx="624114" cy="510276"/>
                <a:chOff x="5812234" y="1817702"/>
                <a:chExt cx="624114" cy="510276"/>
              </a:xfrm>
            </p:grpSpPr>
            <p:sp>
              <p:nvSpPr>
                <p:cNvPr id="46" name="Trapezoid 7">
                  <a:extLst>
                    <a:ext uri="{FF2B5EF4-FFF2-40B4-BE49-F238E27FC236}">
                      <a16:creationId xmlns:a16="http://schemas.microsoft.com/office/drawing/2014/main" id="{2A7A7FE7-5D5B-4C98-AE78-600166A410F3}"/>
                    </a:ext>
                  </a:extLst>
                </p:cNvPr>
                <p:cNvSpPr/>
                <p:nvPr/>
              </p:nvSpPr>
              <p:spPr>
                <a:xfrm flipV="1">
                  <a:off x="5849686" y="1844861"/>
                  <a:ext cx="461666" cy="267945"/>
                </a:xfrm>
                <a:custGeom>
                  <a:avLst/>
                  <a:gdLst>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81347"/>
                    <a:gd name="connsiteX1" fmla="*/ 55924 w 624114"/>
                    <a:gd name="connsiteY1" fmla="*/ 0 h 381347"/>
                    <a:gd name="connsiteX2" fmla="*/ 568190 w 624114"/>
                    <a:gd name="connsiteY2" fmla="*/ 0 h 381347"/>
                    <a:gd name="connsiteX3" fmla="*/ 624114 w 624114"/>
                    <a:gd name="connsiteY3" fmla="*/ 323108 h 381347"/>
                    <a:gd name="connsiteX4" fmla="*/ 0 w 624114"/>
                    <a:gd name="connsiteY4" fmla="*/ 323108 h 381347"/>
                    <a:gd name="connsiteX0" fmla="*/ 0 w 624114"/>
                    <a:gd name="connsiteY0" fmla="*/ 323108 h 401047"/>
                    <a:gd name="connsiteX1" fmla="*/ 55924 w 624114"/>
                    <a:gd name="connsiteY1" fmla="*/ 0 h 401047"/>
                    <a:gd name="connsiteX2" fmla="*/ 568190 w 624114"/>
                    <a:gd name="connsiteY2" fmla="*/ 0 h 401047"/>
                    <a:gd name="connsiteX3" fmla="*/ 624114 w 624114"/>
                    <a:gd name="connsiteY3" fmla="*/ 323108 h 401047"/>
                    <a:gd name="connsiteX4" fmla="*/ 0 w 624114"/>
                    <a:gd name="connsiteY4" fmla="*/ 323108 h 40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114" h="401047">
                      <a:moveTo>
                        <a:pt x="0" y="323108"/>
                      </a:moveTo>
                      <a:cubicBezTo>
                        <a:pt x="209560" y="185259"/>
                        <a:pt x="37283" y="107703"/>
                        <a:pt x="55924" y="0"/>
                      </a:cubicBezTo>
                      <a:lnTo>
                        <a:pt x="568190" y="0"/>
                      </a:lnTo>
                      <a:cubicBezTo>
                        <a:pt x="586831" y="107703"/>
                        <a:pt x="454748" y="175211"/>
                        <a:pt x="624114" y="323108"/>
                      </a:cubicBezTo>
                      <a:cubicBezTo>
                        <a:pt x="317446" y="454147"/>
                        <a:pt x="214614" y="395907"/>
                        <a:pt x="0" y="323108"/>
                      </a:cubicBezTo>
                      <a:close/>
                    </a:path>
                  </a:pathLst>
                </a:custGeom>
                <a:noFill/>
                <a:ln w="19050">
                  <a:solidFill>
                    <a:srgbClr val="4F4F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rapezoid 42">
                  <a:extLst>
                    <a:ext uri="{FF2B5EF4-FFF2-40B4-BE49-F238E27FC236}">
                      <a16:creationId xmlns:a16="http://schemas.microsoft.com/office/drawing/2014/main" id="{636DBD68-E013-41E0-9CC2-87C62E5E962B}"/>
                    </a:ext>
                  </a:extLst>
                </p:cNvPr>
                <p:cNvSpPr/>
                <p:nvPr/>
              </p:nvSpPr>
              <p:spPr>
                <a:xfrm flipV="1">
                  <a:off x="5812234" y="2004870"/>
                  <a:ext cx="624114" cy="323108"/>
                </a:xfrm>
                <a:prstGeom prst="trapezoid">
                  <a:avLst>
                    <a:gd name="adj" fmla="val 17308"/>
                  </a:avLst>
                </a:prstGeom>
                <a:solidFill>
                  <a:srgbClr val="0202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rapezoid 7">
                  <a:extLst>
                    <a:ext uri="{FF2B5EF4-FFF2-40B4-BE49-F238E27FC236}">
                      <a16:creationId xmlns:a16="http://schemas.microsoft.com/office/drawing/2014/main" id="{4224B37E-DC20-47A6-9C5A-922AA5CE7C98}"/>
                    </a:ext>
                  </a:extLst>
                </p:cNvPr>
                <p:cNvSpPr/>
                <p:nvPr/>
              </p:nvSpPr>
              <p:spPr>
                <a:xfrm flipV="1">
                  <a:off x="5912185" y="1817702"/>
                  <a:ext cx="461666" cy="267945"/>
                </a:xfrm>
                <a:custGeom>
                  <a:avLst/>
                  <a:gdLst>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81347"/>
                    <a:gd name="connsiteX1" fmla="*/ 55924 w 624114"/>
                    <a:gd name="connsiteY1" fmla="*/ 0 h 381347"/>
                    <a:gd name="connsiteX2" fmla="*/ 568190 w 624114"/>
                    <a:gd name="connsiteY2" fmla="*/ 0 h 381347"/>
                    <a:gd name="connsiteX3" fmla="*/ 624114 w 624114"/>
                    <a:gd name="connsiteY3" fmla="*/ 323108 h 381347"/>
                    <a:gd name="connsiteX4" fmla="*/ 0 w 624114"/>
                    <a:gd name="connsiteY4" fmla="*/ 323108 h 381347"/>
                    <a:gd name="connsiteX0" fmla="*/ 0 w 624114"/>
                    <a:gd name="connsiteY0" fmla="*/ 323108 h 401047"/>
                    <a:gd name="connsiteX1" fmla="*/ 55924 w 624114"/>
                    <a:gd name="connsiteY1" fmla="*/ 0 h 401047"/>
                    <a:gd name="connsiteX2" fmla="*/ 568190 w 624114"/>
                    <a:gd name="connsiteY2" fmla="*/ 0 h 401047"/>
                    <a:gd name="connsiteX3" fmla="*/ 624114 w 624114"/>
                    <a:gd name="connsiteY3" fmla="*/ 323108 h 401047"/>
                    <a:gd name="connsiteX4" fmla="*/ 0 w 624114"/>
                    <a:gd name="connsiteY4" fmla="*/ 323108 h 40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114" h="401047">
                      <a:moveTo>
                        <a:pt x="0" y="323108"/>
                      </a:moveTo>
                      <a:cubicBezTo>
                        <a:pt x="209560" y="185259"/>
                        <a:pt x="37283" y="107703"/>
                        <a:pt x="55924" y="0"/>
                      </a:cubicBezTo>
                      <a:lnTo>
                        <a:pt x="568190" y="0"/>
                      </a:lnTo>
                      <a:cubicBezTo>
                        <a:pt x="586831" y="107703"/>
                        <a:pt x="454748" y="175211"/>
                        <a:pt x="624114" y="323108"/>
                      </a:cubicBezTo>
                      <a:cubicBezTo>
                        <a:pt x="317446" y="454147"/>
                        <a:pt x="214614" y="395907"/>
                        <a:pt x="0" y="323108"/>
                      </a:cubicBezTo>
                      <a:close/>
                    </a:path>
                  </a:pathLst>
                </a:custGeom>
                <a:noFill/>
                <a:ln w="19050">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5" name="Straight Connector 35">
                <a:extLst>
                  <a:ext uri="{FF2B5EF4-FFF2-40B4-BE49-F238E27FC236}">
                    <a16:creationId xmlns:a16="http://schemas.microsoft.com/office/drawing/2014/main" id="{2018C0BC-D65B-4BFE-8726-9E1CA87DC790}"/>
                  </a:ext>
                </a:extLst>
              </p:cNvPr>
              <p:cNvCxnSpPr/>
              <p:nvPr/>
            </p:nvCxnSpPr>
            <p:spPr>
              <a:xfrm flipV="1">
                <a:off x="6124293" y="-2898749"/>
                <a:ext cx="70940" cy="4716456"/>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grpSp>
        <p:pic>
          <p:nvPicPr>
            <p:cNvPr id="41" name="Picture 70">
              <a:extLst>
                <a:ext uri="{FF2B5EF4-FFF2-40B4-BE49-F238E27FC236}">
                  <a16:creationId xmlns:a16="http://schemas.microsoft.com/office/drawing/2014/main" id="{28F0844A-1ACC-4186-A996-B040FE8D2A5A}"/>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8424983" y="1732417"/>
              <a:ext cx="3354105" cy="2481932"/>
            </a:xfrm>
            <a:prstGeom prst="rect">
              <a:avLst/>
            </a:prstGeom>
          </p:spPr>
        </p:pic>
        <p:sp>
          <p:nvSpPr>
            <p:cNvPr id="42" name="TextBox 85">
              <a:extLst>
                <a:ext uri="{FF2B5EF4-FFF2-40B4-BE49-F238E27FC236}">
                  <a16:creationId xmlns:a16="http://schemas.microsoft.com/office/drawing/2014/main" id="{E998109D-DA88-493F-856A-4A8977355C16}"/>
                </a:ext>
              </a:extLst>
            </p:cNvPr>
            <p:cNvSpPr txBox="1"/>
            <p:nvPr/>
          </p:nvSpPr>
          <p:spPr>
            <a:xfrm>
              <a:off x="8200236" y="1316117"/>
              <a:ext cx="3879175" cy="370507"/>
            </a:xfrm>
            <a:prstGeom prst="rect">
              <a:avLst/>
            </a:prstGeom>
            <a:noFill/>
          </p:spPr>
          <p:txBody>
            <a:bodyPr wrap="square" rtlCol="0">
              <a:spAutoFit/>
            </a:bodyPr>
            <a:lstStyle/>
            <a:p>
              <a:pPr algn="ctr"/>
              <a:r>
                <a:rPr lang="ar-SY" sz="1400" b="1" dirty="0"/>
                <a:t>خادم الحرمين الشريفين الملك سلمان بن عبد العزيز</a:t>
              </a:r>
              <a:endParaRPr lang="en-US" sz="1400" b="1" dirty="0">
                <a:latin typeface="Century Gothic" panose="020B0502020202020204" pitchFamily="34" charset="0"/>
              </a:endParaRPr>
            </a:p>
          </p:txBody>
        </p:sp>
      </p:grpSp>
    </p:spTree>
    <p:extLst>
      <p:ext uri="{BB962C8B-B14F-4D97-AF65-F5344CB8AC3E}">
        <p14:creationId xmlns:p14="http://schemas.microsoft.com/office/powerpoint/2010/main" val="392411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0-#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2" presetClass="entr" presetSubtype="2"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0-#ppt_w/2"/>
                                          </p:val>
                                        </p:tav>
                                        <p:tav tm="100000">
                                          <p:val>
                                            <p:strVal val="#ppt_x"/>
                                          </p:val>
                                        </p:tav>
                                      </p:tavLst>
                                    </p:anim>
                                    <p:anim calcmode="lin" valueType="num">
                                      <p:cBhvr additive="base">
                                        <p:cTn id="28" dur="500" fill="hold"/>
                                        <p:tgtEl>
                                          <p:spTgt spid="25"/>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2" presetClass="entr" presetSubtype="2"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righ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additive="base">
                                        <p:cTn id="37" dur="500" fill="hold"/>
                                        <p:tgtEl>
                                          <p:spTgt spid="39"/>
                                        </p:tgtEl>
                                        <p:attrNameLst>
                                          <p:attrName>ppt_x</p:attrName>
                                        </p:attrNameLst>
                                      </p:cBhvr>
                                      <p:tavLst>
                                        <p:tav tm="0">
                                          <p:val>
                                            <p:strVal val="#ppt_x"/>
                                          </p:val>
                                        </p:tav>
                                        <p:tav tm="100000">
                                          <p:val>
                                            <p:strVal val="#ppt_x"/>
                                          </p:val>
                                        </p:tav>
                                      </p:tavLst>
                                    </p:anim>
                                    <p:anim calcmode="lin" valueType="num">
                                      <p:cBhvr additive="base">
                                        <p:cTn id="38"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83FFDE3-A923-41F2-A292-16180518DD06}"/>
              </a:ext>
            </a:extLst>
          </p:cNvPr>
          <p:cNvSpPr/>
          <p:nvPr/>
        </p:nvSpPr>
        <p:spPr>
          <a:xfrm>
            <a:off x="8655166" y="58533"/>
            <a:ext cx="785265" cy="6799467"/>
          </a:xfrm>
          <a:prstGeom prst="rect">
            <a:avLst/>
          </a:prstGeom>
          <a:gradFill>
            <a:gsLst>
              <a:gs pos="0">
                <a:srgbClr val="D9D9D9">
                  <a:alpha val="0"/>
                </a:srgbClr>
              </a:gs>
              <a:gs pos="93000">
                <a:schemeClr val="tx1">
                  <a:alpha val="44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097F41BB-0C1A-4B12-9E40-47DFC069B94D}"/>
              </a:ext>
            </a:extLst>
          </p:cNvPr>
          <p:cNvGrpSpPr/>
          <p:nvPr/>
        </p:nvGrpSpPr>
        <p:grpSpPr>
          <a:xfrm>
            <a:off x="2893475" y="797865"/>
            <a:ext cx="6825233" cy="1735148"/>
            <a:chOff x="2398487" y="739332"/>
            <a:chExt cx="5329019" cy="1750085"/>
          </a:xfrm>
        </p:grpSpPr>
        <p:grpSp>
          <p:nvGrpSpPr>
            <p:cNvPr id="3" name="Group 2">
              <a:extLst>
                <a:ext uri="{FF2B5EF4-FFF2-40B4-BE49-F238E27FC236}">
                  <a16:creationId xmlns:a16="http://schemas.microsoft.com/office/drawing/2014/main" id="{6EFE4211-0FE1-430D-B479-B426CB39E854}"/>
                </a:ext>
              </a:extLst>
            </p:cNvPr>
            <p:cNvGrpSpPr/>
            <p:nvPr/>
          </p:nvGrpSpPr>
          <p:grpSpPr>
            <a:xfrm>
              <a:off x="2398487" y="739332"/>
              <a:ext cx="5096212" cy="1750085"/>
              <a:chOff x="2398487" y="739332"/>
              <a:chExt cx="5096212" cy="1750085"/>
            </a:xfrm>
          </p:grpSpPr>
          <p:sp>
            <p:nvSpPr>
              <p:cNvPr id="8" name="Freeform: Shape 7">
                <a:extLst>
                  <a:ext uri="{FF2B5EF4-FFF2-40B4-BE49-F238E27FC236}">
                    <a16:creationId xmlns:a16="http://schemas.microsoft.com/office/drawing/2014/main" id="{F0BB28A2-D5C7-4A4A-B9AA-8597AE8EBAD8}"/>
                  </a:ext>
                </a:extLst>
              </p:cNvPr>
              <p:cNvSpPr/>
              <p:nvPr/>
            </p:nvSpPr>
            <p:spPr>
              <a:xfrm>
                <a:off x="2421069" y="923556"/>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172C23CD-8A5B-4335-B43F-2166D497B68C}"/>
                  </a:ext>
                </a:extLst>
              </p:cNvPr>
              <p:cNvSpPr/>
              <p:nvPr/>
            </p:nvSpPr>
            <p:spPr>
              <a:xfrm>
                <a:off x="2398487" y="739332"/>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gradFill flip="none" rotWithShape="1">
                <a:gsLst>
                  <a:gs pos="0">
                    <a:srgbClr val="FFCC00"/>
                  </a:gs>
                  <a:gs pos="100000">
                    <a:srgbClr val="FF9900"/>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389D086-7115-43AB-8EE3-7F88744BFC76}"/>
                </a:ext>
              </a:extLst>
            </p:cNvPr>
            <p:cNvSpPr txBox="1"/>
            <p:nvPr/>
          </p:nvSpPr>
          <p:spPr>
            <a:xfrm>
              <a:off x="2584544" y="1258986"/>
              <a:ext cx="5142962" cy="465639"/>
            </a:xfrm>
            <a:prstGeom prst="rect">
              <a:avLst/>
            </a:prstGeom>
            <a:noFill/>
          </p:spPr>
          <p:txBody>
            <a:bodyPr wrap="square" rtlCol="0">
              <a:spAutoFit/>
            </a:bodyPr>
            <a:lstStyle/>
            <a:p>
              <a:pPr algn="ctr"/>
              <a:r>
                <a:rPr lang="ar-SY" sz="2400" b="1" dirty="0">
                  <a:solidFill>
                    <a:schemeClr val="bg1"/>
                  </a:solidFill>
                </a:rPr>
                <a:t>تلقى تعليمه المبكر في مدرسة الأمراء بالرياض</a:t>
              </a:r>
              <a:endParaRPr lang="en-US" sz="2400" b="1" dirty="0">
                <a:solidFill>
                  <a:schemeClr val="bg1"/>
                </a:solidFill>
                <a:latin typeface="Century Gothic" panose="020B0502020202020204" pitchFamily="34" charset="0"/>
              </a:endParaRPr>
            </a:p>
          </p:txBody>
        </p:sp>
      </p:grpSp>
      <p:grpSp>
        <p:nvGrpSpPr>
          <p:cNvPr id="10" name="Group 9">
            <a:extLst>
              <a:ext uri="{FF2B5EF4-FFF2-40B4-BE49-F238E27FC236}">
                <a16:creationId xmlns:a16="http://schemas.microsoft.com/office/drawing/2014/main" id="{440F8AA7-3541-4B6C-A2C9-D5AF3C93465D}"/>
              </a:ext>
            </a:extLst>
          </p:cNvPr>
          <p:cNvGrpSpPr/>
          <p:nvPr/>
        </p:nvGrpSpPr>
        <p:grpSpPr>
          <a:xfrm>
            <a:off x="2922397" y="2859066"/>
            <a:ext cx="6451772" cy="1735147"/>
            <a:chOff x="2404439" y="2800532"/>
            <a:chExt cx="5143152" cy="1750084"/>
          </a:xfrm>
        </p:grpSpPr>
        <p:grpSp>
          <p:nvGrpSpPr>
            <p:cNvPr id="5" name="Group 4">
              <a:extLst>
                <a:ext uri="{FF2B5EF4-FFF2-40B4-BE49-F238E27FC236}">
                  <a16:creationId xmlns:a16="http://schemas.microsoft.com/office/drawing/2014/main" id="{3B88E973-E747-492B-BB65-1C254B005B2C}"/>
                </a:ext>
              </a:extLst>
            </p:cNvPr>
            <p:cNvGrpSpPr/>
            <p:nvPr/>
          </p:nvGrpSpPr>
          <p:grpSpPr>
            <a:xfrm>
              <a:off x="2404439" y="2800532"/>
              <a:ext cx="5143152" cy="1750084"/>
              <a:chOff x="2404439" y="2800532"/>
              <a:chExt cx="5143152" cy="1750084"/>
            </a:xfrm>
          </p:grpSpPr>
          <p:sp>
            <p:nvSpPr>
              <p:cNvPr id="16" name="Freeform: Shape 15">
                <a:extLst>
                  <a:ext uri="{FF2B5EF4-FFF2-40B4-BE49-F238E27FC236}">
                    <a16:creationId xmlns:a16="http://schemas.microsoft.com/office/drawing/2014/main" id="{E2511CCB-44C3-44D0-92B5-937D69E7A2B1}"/>
                  </a:ext>
                </a:extLst>
              </p:cNvPr>
              <p:cNvSpPr/>
              <p:nvPr/>
            </p:nvSpPr>
            <p:spPr>
              <a:xfrm>
                <a:off x="2404439" y="2984755"/>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63374 w 4996069"/>
                  <a:gd name="connsiteY5" fmla="*/ 5908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63374" y="590888"/>
                    </a:lnTo>
                    <a:lnTo>
                      <a:pt x="0" y="255667"/>
                    </a:lnTo>
                    <a:lnTo>
                      <a:pt x="0" y="239099"/>
                    </a:lnTo>
                    <a:cubicBezTo>
                      <a:pt x="364297" y="57917"/>
                      <a:pt x="728593" y="-4364"/>
                      <a:pt x="1092890"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2ADCF25-7E98-4730-9ED8-FCAB72426CB5}"/>
                  </a:ext>
                </a:extLst>
              </p:cNvPr>
              <p:cNvSpPr/>
              <p:nvPr/>
            </p:nvSpPr>
            <p:spPr>
              <a:xfrm>
                <a:off x="2451379" y="2800532"/>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287008 w 4996069"/>
                  <a:gd name="connsiteY5" fmla="*/ 92337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287008" y="923378"/>
                    </a:lnTo>
                    <a:lnTo>
                      <a:pt x="0" y="255667"/>
                    </a:lnTo>
                    <a:lnTo>
                      <a:pt x="0" y="239099"/>
                    </a:lnTo>
                    <a:cubicBezTo>
                      <a:pt x="364297" y="57917"/>
                      <a:pt x="728593" y="-4364"/>
                      <a:pt x="1092890" y="236"/>
                    </a:cubicBezTo>
                    <a:close/>
                  </a:path>
                </a:pathLst>
              </a:custGeom>
              <a:gradFill flip="none" rotWithShape="1">
                <a:gsLst>
                  <a:gs pos="0">
                    <a:srgbClr val="00CC99"/>
                  </a:gs>
                  <a:gs pos="100000">
                    <a:srgbClr val="0066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1998C5FB-104D-48CD-995D-33E7BC59FBA1}"/>
                </a:ext>
              </a:extLst>
            </p:cNvPr>
            <p:cNvSpPr txBox="1"/>
            <p:nvPr/>
          </p:nvSpPr>
          <p:spPr>
            <a:xfrm>
              <a:off x="3869119" y="3320185"/>
              <a:ext cx="3312012" cy="465639"/>
            </a:xfrm>
            <a:prstGeom prst="rect">
              <a:avLst/>
            </a:prstGeom>
            <a:noFill/>
          </p:spPr>
          <p:txBody>
            <a:bodyPr wrap="square" rtlCol="0">
              <a:spAutoFit/>
            </a:bodyPr>
            <a:lstStyle/>
            <a:p>
              <a:r>
                <a:rPr lang="ar-SY" sz="2400" b="1" dirty="0">
                  <a:solidFill>
                    <a:schemeClr val="bg1"/>
                  </a:solidFill>
                </a:rPr>
                <a:t>حيث درس العلوم الدينية والعلوم الحديثة            </a:t>
              </a:r>
            </a:p>
          </p:txBody>
        </p:sp>
      </p:grpSp>
      <p:grpSp>
        <p:nvGrpSpPr>
          <p:cNvPr id="14" name="Group 13">
            <a:extLst>
              <a:ext uri="{FF2B5EF4-FFF2-40B4-BE49-F238E27FC236}">
                <a16:creationId xmlns:a16="http://schemas.microsoft.com/office/drawing/2014/main" id="{A9D0C04B-E8E9-4C3D-9016-3D8D72C18C07}"/>
              </a:ext>
            </a:extLst>
          </p:cNvPr>
          <p:cNvGrpSpPr/>
          <p:nvPr/>
        </p:nvGrpSpPr>
        <p:grpSpPr>
          <a:xfrm>
            <a:off x="2922397" y="4920266"/>
            <a:ext cx="6610634" cy="1735147"/>
            <a:chOff x="2428381" y="4861732"/>
            <a:chExt cx="5167454" cy="1750084"/>
          </a:xfrm>
        </p:grpSpPr>
        <p:grpSp>
          <p:nvGrpSpPr>
            <p:cNvPr id="6" name="Group 5">
              <a:extLst>
                <a:ext uri="{FF2B5EF4-FFF2-40B4-BE49-F238E27FC236}">
                  <a16:creationId xmlns:a16="http://schemas.microsoft.com/office/drawing/2014/main" id="{D2DB1E44-CA9C-44B0-978D-4C04755B5D44}"/>
                </a:ext>
              </a:extLst>
            </p:cNvPr>
            <p:cNvGrpSpPr/>
            <p:nvPr/>
          </p:nvGrpSpPr>
          <p:grpSpPr>
            <a:xfrm>
              <a:off x="2428381" y="4861732"/>
              <a:ext cx="5167454" cy="1750084"/>
              <a:chOff x="2428381" y="4861732"/>
              <a:chExt cx="5167454" cy="1750084"/>
            </a:xfrm>
          </p:grpSpPr>
          <p:sp>
            <p:nvSpPr>
              <p:cNvPr id="21" name="Freeform: Shape 20">
                <a:extLst>
                  <a:ext uri="{FF2B5EF4-FFF2-40B4-BE49-F238E27FC236}">
                    <a16:creationId xmlns:a16="http://schemas.microsoft.com/office/drawing/2014/main" id="{EA23F34B-28D9-4391-8EEC-D7258E21FCED}"/>
                  </a:ext>
                </a:extLst>
              </p:cNvPr>
              <p:cNvSpPr/>
              <p:nvPr/>
            </p:nvSpPr>
            <p:spPr>
              <a:xfrm>
                <a:off x="2428381" y="5045955"/>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07625 w 4996069"/>
                  <a:gd name="connsiteY5" fmla="*/ 1095444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07625" y="1095444"/>
                    </a:lnTo>
                    <a:lnTo>
                      <a:pt x="0" y="255667"/>
                    </a:lnTo>
                    <a:lnTo>
                      <a:pt x="0" y="239099"/>
                    </a:lnTo>
                    <a:cubicBezTo>
                      <a:pt x="364297" y="57917"/>
                      <a:pt x="728593" y="-4364"/>
                      <a:pt x="1092890"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E7435A3-2DBA-45F8-A2B0-F01CDE6B6A05}"/>
                  </a:ext>
                </a:extLst>
              </p:cNvPr>
              <p:cNvSpPr/>
              <p:nvPr/>
            </p:nvSpPr>
            <p:spPr>
              <a:xfrm>
                <a:off x="2454759" y="4861732"/>
                <a:ext cx="5141076"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136872 w 5040051"/>
                  <a:gd name="connsiteY0" fmla="*/ 236 h 1969067"/>
                  <a:gd name="connsiteX1" fmla="*/ 5040051 w 5040051"/>
                  <a:gd name="connsiteY1" fmla="*/ 239099 h 1969067"/>
                  <a:gd name="connsiteX2" fmla="*/ 5040051 w 5040051"/>
                  <a:gd name="connsiteY2" fmla="*/ 1729969 h 1969067"/>
                  <a:gd name="connsiteX3" fmla="*/ 200109 w 5040051"/>
                  <a:gd name="connsiteY3" fmla="*/ 1659448 h 1969067"/>
                  <a:gd name="connsiteX4" fmla="*/ 62109 w 5040051"/>
                  <a:gd name="connsiteY4" fmla="*/ 1721781 h 1969067"/>
                  <a:gd name="connsiteX5" fmla="*/ 0 w 5040051"/>
                  <a:gd name="connsiteY5" fmla="*/ 923378 h 1969067"/>
                  <a:gd name="connsiteX6" fmla="*/ 43982 w 5040051"/>
                  <a:gd name="connsiteY6" fmla="*/ 255667 h 1969067"/>
                  <a:gd name="connsiteX7" fmla="*/ 43982 w 5040051"/>
                  <a:gd name="connsiteY7" fmla="*/ 239099 h 1969067"/>
                  <a:gd name="connsiteX8" fmla="*/ 1136872 w 5040051"/>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40051" h="1969067">
                    <a:moveTo>
                      <a:pt x="1136872" y="236"/>
                    </a:moveTo>
                    <a:cubicBezTo>
                      <a:pt x="2437932" y="16666"/>
                      <a:pt x="3738992" y="886178"/>
                      <a:pt x="5040051" y="239099"/>
                    </a:cubicBezTo>
                    <a:lnTo>
                      <a:pt x="5040051" y="1729969"/>
                    </a:lnTo>
                    <a:cubicBezTo>
                      <a:pt x="3426738" y="2532347"/>
                      <a:pt x="1813423" y="1002814"/>
                      <a:pt x="200109" y="1659448"/>
                    </a:cubicBezTo>
                    <a:lnTo>
                      <a:pt x="62109" y="1721781"/>
                    </a:lnTo>
                    <a:lnTo>
                      <a:pt x="0" y="923378"/>
                    </a:lnTo>
                    <a:lnTo>
                      <a:pt x="43982" y="255667"/>
                    </a:lnTo>
                    <a:lnTo>
                      <a:pt x="43982" y="239099"/>
                    </a:lnTo>
                    <a:cubicBezTo>
                      <a:pt x="408279" y="57917"/>
                      <a:pt x="772575" y="-4364"/>
                      <a:pt x="1136872" y="236"/>
                    </a:cubicBezTo>
                    <a:close/>
                  </a:path>
                </a:pathLst>
              </a:custGeom>
              <a:gradFill flip="none" rotWithShape="1">
                <a:gsLst>
                  <a:gs pos="0">
                    <a:srgbClr val="FF33CC"/>
                  </a:gs>
                  <a:gs pos="100000">
                    <a:srgbClr val="6600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89335349-4CCC-4EEE-9C18-8220ECBCA476}"/>
                </a:ext>
              </a:extLst>
            </p:cNvPr>
            <p:cNvSpPr txBox="1"/>
            <p:nvPr/>
          </p:nvSpPr>
          <p:spPr>
            <a:xfrm>
              <a:off x="3434215" y="5390257"/>
              <a:ext cx="3875154" cy="465639"/>
            </a:xfrm>
            <a:prstGeom prst="rect">
              <a:avLst/>
            </a:prstGeom>
            <a:noFill/>
          </p:spPr>
          <p:txBody>
            <a:bodyPr wrap="square" rtlCol="0">
              <a:spAutoFit/>
            </a:bodyPr>
            <a:lstStyle/>
            <a:p>
              <a:r>
                <a:rPr lang="ar-SY" sz="2400" b="1" dirty="0">
                  <a:solidFill>
                    <a:schemeClr val="bg1"/>
                  </a:solidFill>
                </a:rPr>
                <a:t>وخَتَمَ قراءة القرآن كاملاً في هذه المدرسة</a:t>
              </a:r>
            </a:p>
          </p:txBody>
        </p:sp>
      </p:grpSp>
      <p:sp useBgFill="1">
        <p:nvSpPr>
          <p:cNvPr id="4" name="Rectangle 3">
            <a:extLst>
              <a:ext uri="{FF2B5EF4-FFF2-40B4-BE49-F238E27FC236}">
                <a16:creationId xmlns:a16="http://schemas.microsoft.com/office/drawing/2014/main" id="{78E39D27-82BF-4EB5-925E-C14161165C38}"/>
              </a:ext>
            </a:extLst>
          </p:cNvPr>
          <p:cNvSpPr/>
          <p:nvPr/>
        </p:nvSpPr>
        <p:spPr>
          <a:xfrm>
            <a:off x="9414822" y="58533"/>
            <a:ext cx="2777178" cy="6799467"/>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F06BB4F5-DC4A-4DBA-8B5E-5873F8EE4BF8}"/>
              </a:ext>
            </a:extLst>
          </p:cNvPr>
          <p:cNvGrpSpPr/>
          <p:nvPr/>
        </p:nvGrpSpPr>
        <p:grpSpPr>
          <a:xfrm>
            <a:off x="9206672" y="536836"/>
            <a:ext cx="2473590" cy="1727752"/>
            <a:chOff x="7253296" y="478302"/>
            <a:chExt cx="2481547" cy="1742625"/>
          </a:xfrm>
        </p:grpSpPr>
        <p:sp>
          <p:nvSpPr>
            <p:cNvPr id="11" name="Freeform: Shape 10">
              <a:extLst>
                <a:ext uri="{FF2B5EF4-FFF2-40B4-BE49-F238E27FC236}">
                  <a16:creationId xmlns:a16="http://schemas.microsoft.com/office/drawing/2014/main" id="{C1577F64-6FF2-4C8A-810B-4E5641319F57}"/>
                </a:ext>
              </a:extLst>
            </p:cNvPr>
            <p:cNvSpPr/>
            <p:nvPr/>
          </p:nvSpPr>
          <p:spPr>
            <a:xfrm flipH="1">
              <a:off x="7507714" y="6550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2B4C5057-A82E-465E-A563-BE0ACA39CC62}"/>
                </a:ext>
              </a:extLst>
            </p:cNvPr>
            <p:cNvSpPr/>
            <p:nvPr/>
          </p:nvSpPr>
          <p:spPr>
            <a:xfrm flipH="1">
              <a:off x="7253296" y="4783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CC00"/>
                </a:gs>
                <a:gs pos="90300">
                  <a:srgbClr val="FF9E00"/>
                </a:gs>
                <a:gs pos="100000">
                  <a:srgbClr val="D67F00"/>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ABD706D3-5055-4296-9750-EC8C0C5A438C}"/>
              </a:ext>
            </a:extLst>
          </p:cNvPr>
          <p:cNvGrpSpPr/>
          <p:nvPr/>
        </p:nvGrpSpPr>
        <p:grpSpPr>
          <a:xfrm>
            <a:off x="9132910" y="2598036"/>
            <a:ext cx="2473590" cy="1727752"/>
            <a:chOff x="7179578" y="2539502"/>
            <a:chExt cx="2481547" cy="1742625"/>
          </a:xfrm>
        </p:grpSpPr>
        <p:sp>
          <p:nvSpPr>
            <p:cNvPr id="18" name="Freeform: Shape 17">
              <a:extLst>
                <a:ext uri="{FF2B5EF4-FFF2-40B4-BE49-F238E27FC236}">
                  <a16:creationId xmlns:a16="http://schemas.microsoft.com/office/drawing/2014/main" id="{5F729D18-DA29-4C1C-9AEC-CDE3FDFD4F97}"/>
                </a:ext>
              </a:extLst>
            </p:cNvPr>
            <p:cNvSpPr/>
            <p:nvPr/>
          </p:nvSpPr>
          <p:spPr>
            <a:xfrm flipH="1">
              <a:off x="7433996" y="27162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4732228B-36A4-4D66-BBA8-FB46F667A880}"/>
                </a:ext>
              </a:extLst>
            </p:cNvPr>
            <p:cNvSpPr/>
            <p:nvPr/>
          </p:nvSpPr>
          <p:spPr>
            <a:xfrm flipH="1">
              <a:off x="7179578" y="25395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00CC99"/>
                </a:gs>
                <a:gs pos="100000">
                  <a:srgbClr val="0066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F15CA080-E4CE-4A68-AD23-709C08C763D9}"/>
              </a:ext>
            </a:extLst>
          </p:cNvPr>
          <p:cNvGrpSpPr/>
          <p:nvPr/>
        </p:nvGrpSpPr>
        <p:grpSpPr>
          <a:xfrm>
            <a:off x="9059314" y="4659235"/>
            <a:ext cx="2540856" cy="1687576"/>
            <a:chOff x="7105860" y="4600701"/>
            <a:chExt cx="2549030" cy="1702103"/>
          </a:xfrm>
        </p:grpSpPr>
        <p:sp>
          <p:nvSpPr>
            <p:cNvPr id="23" name="Freeform: Shape 22">
              <a:extLst>
                <a:ext uri="{FF2B5EF4-FFF2-40B4-BE49-F238E27FC236}">
                  <a16:creationId xmlns:a16="http://schemas.microsoft.com/office/drawing/2014/main" id="{EBE45EDD-7CB1-4341-BD2F-9E3DA2C9FF12}"/>
                </a:ext>
              </a:extLst>
            </p:cNvPr>
            <p:cNvSpPr/>
            <p:nvPr/>
          </p:nvSpPr>
          <p:spPr>
            <a:xfrm flipH="1">
              <a:off x="7427761" y="4736943"/>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142D785E-6F7C-416D-B56E-E84725256CAF}"/>
                </a:ext>
              </a:extLst>
            </p:cNvPr>
            <p:cNvSpPr/>
            <p:nvPr/>
          </p:nvSpPr>
          <p:spPr>
            <a:xfrm flipH="1">
              <a:off x="7105860" y="4600701"/>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33CC"/>
                </a:gs>
                <a:gs pos="100000">
                  <a:srgbClr val="6600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8">
            <a:extLst>
              <a:ext uri="{FF2B5EF4-FFF2-40B4-BE49-F238E27FC236}">
                <a16:creationId xmlns:a16="http://schemas.microsoft.com/office/drawing/2014/main" id="{6F415DCE-6113-456B-A5BD-47ACAF60903E}"/>
              </a:ext>
            </a:extLst>
          </p:cNvPr>
          <p:cNvGrpSpPr/>
          <p:nvPr/>
        </p:nvGrpSpPr>
        <p:grpSpPr>
          <a:xfrm>
            <a:off x="-133865" y="-2013501"/>
            <a:ext cx="3115145" cy="4872567"/>
            <a:chOff x="8200236" y="-1752649"/>
            <a:chExt cx="3879175" cy="6067630"/>
          </a:xfrm>
        </p:grpSpPr>
        <p:grpSp>
          <p:nvGrpSpPr>
            <p:cNvPr id="40" name="Group 31">
              <a:extLst>
                <a:ext uri="{FF2B5EF4-FFF2-40B4-BE49-F238E27FC236}">
                  <a16:creationId xmlns:a16="http://schemas.microsoft.com/office/drawing/2014/main" id="{1D4DFA15-24A7-44BE-A912-F9CDAAA20C20}"/>
                </a:ext>
              </a:extLst>
            </p:cNvPr>
            <p:cNvGrpSpPr/>
            <p:nvPr/>
          </p:nvGrpSpPr>
          <p:grpSpPr>
            <a:xfrm>
              <a:off x="8257142" y="-1752649"/>
              <a:ext cx="3710650" cy="6067630"/>
              <a:chOff x="2798368" y="-2898749"/>
              <a:chExt cx="6137135" cy="10035398"/>
            </a:xfrm>
          </p:grpSpPr>
          <p:sp>
            <p:nvSpPr>
              <p:cNvPr id="43" name="Rectangle 32">
                <a:extLst>
                  <a:ext uri="{FF2B5EF4-FFF2-40B4-BE49-F238E27FC236}">
                    <a16:creationId xmlns:a16="http://schemas.microsoft.com/office/drawing/2014/main" id="{81D1CDCA-60E9-494F-8565-FFB5CE0747A4}"/>
                  </a:ext>
                </a:extLst>
              </p:cNvPr>
              <p:cNvSpPr/>
              <p:nvPr/>
            </p:nvSpPr>
            <p:spPr>
              <a:xfrm>
                <a:off x="2798368" y="2166425"/>
                <a:ext cx="6137135" cy="4970224"/>
              </a:xfrm>
              <a:prstGeom prst="rect">
                <a:avLst/>
              </a:prstGeom>
              <a:solidFill>
                <a:schemeClr val="bg1"/>
              </a:solidFill>
              <a:ln>
                <a:noFill/>
              </a:ln>
              <a:effectLst>
                <a:outerShdw blurRad="1397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33">
                <a:extLst>
                  <a:ext uri="{FF2B5EF4-FFF2-40B4-BE49-F238E27FC236}">
                    <a16:creationId xmlns:a16="http://schemas.microsoft.com/office/drawing/2014/main" id="{11F748A2-4597-490C-B728-3A5A712EB4E5}"/>
                  </a:ext>
                </a:extLst>
              </p:cNvPr>
              <p:cNvGrpSpPr/>
              <p:nvPr/>
            </p:nvGrpSpPr>
            <p:grpSpPr>
              <a:xfrm>
                <a:off x="5812234" y="1817702"/>
                <a:ext cx="624114" cy="510276"/>
                <a:chOff x="5812234" y="1817702"/>
                <a:chExt cx="624114" cy="510276"/>
              </a:xfrm>
            </p:grpSpPr>
            <p:sp>
              <p:nvSpPr>
                <p:cNvPr id="46" name="Trapezoid 7">
                  <a:extLst>
                    <a:ext uri="{FF2B5EF4-FFF2-40B4-BE49-F238E27FC236}">
                      <a16:creationId xmlns:a16="http://schemas.microsoft.com/office/drawing/2014/main" id="{2A7A7FE7-5D5B-4C98-AE78-600166A410F3}"/>
                    </a:ext>
                  </a:extLst>
                </p:cNvPr>
                <p:cNvSpPr/>
                <p:nvPr/>
              </p:nvSpPr>
              <p:spPr>
                <a:xfrm flipV="1">
                  <a:off x="5849686" y="1844861"/>
                  <a:ext cx="461666" cy="267945"/>
                </a:xfrm>
                <a:custGeom>
                  <a:avLst/>
                  <a:gdLst>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81347"/>
                    <a:gd name="connsiteX1" fmla="*/ 55924 w 624114"/>
                    <a:gd name="connsiteY1" fmla="*/ 0 h 381347"/>
                    <a:gd name="connsiteX2" fmla="*/ 568190 w 624114"/>
                    <a:gd name="connsiteY2" fmla="*/ 0 h 381347"/>
                    <a:gd name="connsiteX3" fmla="*/ 624114 w 624114"/>
                    <a:gd name="connsiteY3" fmla="*/ 323108 h 381347"/>
                    <a:gd name="connsiteX4" fmla="*/ 0 w 624114"/>
                    <a:gd name="connsiteY4" fmla="*/ 323108 h 381347"/>
                    <a:gd name="connsiteX0" fmla="*/ 0 w 624114"/>
                    <a:gd name="connsiteY0" fmla="*/ 323108 h 401047"/>
                    <a:gd name="connsiteX1" fmla="*/ 55924 w 624114"/>
                    <a:gd name="connsiteY1" fmla="*/ 0 h 401047"/>
                    <a:gd name="connsiteX2" fmla="*/ 568190 w 624114"/>
                    <a:gd name="connsiteY2" fmla="*/ 0 h 401047"/>
                    <a:gd name="connsiteX3" fmla="*/ 624114 w 624114"/>
                    <a:gd name="connsiteY3" fmla="*/ 323108 h 401047"/>
                    <a:gd name="connsiteX4" fmla="*/ 0 w 624114"/>
                    <a:gd name="connsiteY4" fmla="*/ 323108 h 40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114" h="401047">
                      <a:moveTo>
                        <a:pt x="0" y="323108"/>
                      </a:moveTo>
                      <a:cubicBezTo>
                        <a:pt x="209560" y="185259"/>
                        <a:pt x="37283" y="107703"/>
                        <a:pt x="55924" y="0"/>
                      </a:cubicBezTo>
                      <a:lnTo>
                        <a:pt x="568190" y="0"/>
                      </a:lnTo>
                      <a:cubicBezTo>
                        <a:pt x="586831" y="107703"/>
                        <a:pt x="454748" y="175211"/>
                        <a:pt x="624114" y="323108"/>
                      </a:cubicBezTo>
                      <a:cubicBezTo>
                        <a:pt x="317446" y="454147"/>
                        <a:pt x="214614" y="395907"/>
                        <a:pt x="0" y="323108"/>
                      </a:cubicBezTo>
                      <a:close/>
                    </a:path>
                  </a:pathLst>
                </a:custGeom>
                <a:noFill/>
                <a:ln w="19050">
                  <a:solidFill>
                    <a:srgbClr val="4F4F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rapezoid 42">
                  <a:extLst>
                    <a:ext uri="{FF2B5EF4-FFF2-40B4-BE49-F238E27FC236}">
                      <a16:creationId xmlns:a16="http://schemas.microsoft.com/office/drawing/2014/main" id="{636DBD68-E013-41E0-9CC2-87C62E5E962B}"/>
                    </a:ext>
                  </a:extLst>
                </p:cNvPr>
                <p:cNvSpPr/>
                <p:nvPr/>
              </p:nvSpPr>
              <p:spPr>
                <a:xfrm flipV="1">
                  <a:off x="5812234" y="2004870"/>
                  <a:ext cx="624114" cy="323108"/>
                </a:xfrm>
                <a:prstGeom prst="trapezoid">
                  <a:avLst>
                    <a:gd name="adj" fmla="val 17308"/>
                  </a:avLst>
                </a:prstGeom>
                <a:solidFill>
                  <a:srgbClr val="0202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rapezoid 7">
                  <a:extLst>
                    <a:ext uri="{FF2B5EF4-FFF2-40B4-BE49-F238E27FC236}">
                      <a16:creationId xmlns:a16="http://schemas.microsoft.com/office/drawing/2014/main" id="{4224B37E-DC20-47A6-9C5A-922AA5CE7C98}"/>
                    </a:ext>
                  </a:extLst>
                </p:cNvPr>
                <p:cNvSpPr/>
                <p:nvPr/>
              </p:nvSpPr>
              <p:spPr>
                <a:xfrm flipV="1">
                  <a:off x="5912185" y="1817702"/>
                  <a:ext cx="461666" cy="267945"/>
                </a:xfrm>
                <a:custGeom>
                  <a:avLst/>
                  <a:gdLst>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81347"/>
                    <a:gd name="connsiteX1" fmla="*/ 55924 w 624114"/>
                    <a:gd name="connsiteY1" fmla="*/ 0 h 381347"/>
                    <a:gd name="connsiteX2" fmla="*/ 568190 w 624114"/>
                    <a:gd name="connsiteY2" fmla="*/ 0 h 381347"/>
                    <a:gd name="connsiteX3" fmla="*/ 624114 w 624114"/>
                    <a:gd name="connsiteY3" fmla="*/ 323108 h 381347"/>
                    <a:gd name="connsiteX4" fmla="*/ 0 w 624114"/>
                    <a:gd name="connsiteY4" fmla="*/ 323108 h 381347"/>
                    <a:gd name="connsiteX0" fmla="*/ 0 w 624114"/>
                    <a:gd name="connsiteY0" fmla="*/ 323108 h 401047"/>
                    <a:gd name="connsiteX1" fmla="*/ 55924 w 624114"/>
                    <a:gd name="connsiteY1" fmla="*/ 0 h 401047"/>
                    <a:gd name="connsiteX2" fmla="*/ 568190 w 624114"/>
                    <a:gd name="connsiteY2" fmla="*/ 0 h 401047"/>
                    <a:gd name="connsiteX3" fmla="*/ 624114 w 624114"/>
                    <a:gd name="connsiteY3" fmla="*/ 323108 h 401047"/>
                    <a:gd name="connsiteX4" fmla="*/ 0 w 624114"/>
                    <a:gd name="connsiteY4" fmla="*/ 323108 h 40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114" h="401047">
                      <a:moveTo>
                        <a:pt x="0" y="323108"/>
                      </a:moveTo>
                      <a:cubicBezTo>
                        <a:pt x="209560" y="185259"/>
                        <a:pt x="37283" y="107703"/>
                        <a:pt x="55924" y="0"/>
                      </a:cubicBezTo>
                      <a:lnTo>
                        <a:pt x="568190" y="0"/>
                      </a:lnTo>
                      <a:cubicBezTo>
                        <a:pt x="586831" y="107703"/>
                        <a:pt x="454748" y="175211"/>
                        <a:pt x="624114" y="323108"/>
                      </a:cubicBezTo>
                      <a:cubicBezTo>
                        <a:pt x="317446" y="454147"/>
                        <a:pt x="214614" y="395907"/>
                        <a:pt x="0" y="323108"/>
                      </a:cubicBezTo>
                      <a:close/>
                    </a:path>
                  </a:pathLst>
                </a:custGeom>
                <a:noFill/>
                <a:ln w="19050">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5" name="Straight Connector 35">
                <a:extLst>
                  <a:ext uri="{FF2B5EF4-FFF2-40B4-BE49-F238E27FC236}">
                    <a16:creationId xmlns:a16="http://schemas.microsoft.com/office/drawing/2014/main" id="{2018C0BC-D65B-4BFE-8726-9E1CA87DC790}"/>
                  </a:ext>
                </a:extLst>
              </p:cNvPr>
              <p:cNvCxnSpPr/>
              <p:nvPr/>
            </p:nvCxnSpPr>
            <p:spPr>
              <a:xfrm flipV="1">
                <a:off x="6124293" y="-2898749"/>
                <a:ext cx="70940" cy="4716456"/>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grpSp>
        <p:pic>
          <p:nvPicPr>
            <p:cNvPr id="41" name="Picture 70">
              <a:extLst>
                <a:ext uri="{FF2B5EF4-FFF2-40B4-BE49-F238E27FC236}">
                  <a16:creationId xmlns:a16="http://schemas.microsoft.com/office/drawing/2014/main" id="{28F0844A-1ACC-4186-A996-B040FE8D2A5A}"/>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8424983" y="1732417"/>
              <a:ext cx="3354105" cy="2481932"/>
            </a:xfrm>
            <a:prstGeom prst="rect">
              <a:avLst/>
            </a:prstGeom>
          </p:spPr>
        </p:pic>
        <p:sp>
          <p:nvSpPr>
            <p:cNvPr id="42" name="TextBox 85">
              <a:extLst>
                <a:ext uri="{FF2B5EF4-FFF2-40B4-BE49-F238E27FC236}">
                  <a16:creationId xmlns:a16="http://schemas.microsoft.com/office/drawing/2014/main" id="{E998109D-DA88-493F-856A-4A8977355C16}"/>
                </a:ext>
              </a:extLst>
            </p:cNvPr>
            <p:cNvSpPr txBox="1"/>
            <p:nvPr/>
          </p:nvSpPr>
          <p:spPr>
            <a:xfrm>
              <a:off x="8200236" y="1316117"/>
              <a:ext cx="3879175" cy="383263"/>
            </a:xfrm>
            <a:prstGeom prst="rect">
              <a:avLst/>
            </a:prstGeom>
            <a:noFill/>
          </p:spPr>
          <p:txBody>
            <a:bodyPr wrap="square" rtlCol="0">
              <a:spAutoFit/>
            </a:bodyPr>
            <a:lstStyle/>
            <a:p>
              <a:pPr algn="ctr"/>
              <a:r>
                <a:rPr lang="ar-SY" sz="1400" b="1" dirty="0"/>
                <a:t>خادم الحرمين الشريفين الملك سلمان بن عبد العزيز</a:t>
              </a:r>
              <a:endParaRPr lang="en-US" sz="1400" b="1" dirty="0">
                <a:latin typeface="Century Gothic" panose="020B0502020202020204" pitchFamily="34" charset="0"/>
              </a:endParaRPr>
            </a:p>
          </p:txBody>
        </p:sp>
      </p:grpSp>
    </p:spTree>
    <p:extLst>
      <p:ext uri="{BB962C8B-B14F-4D97-AF65-F5344CB8AC3E}">
        <p14:creationId xmlns:p14="http://schemas.microsoft.com/office/powerpoint/2010/main" val="342536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0-#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2" presetClass="entr" presetSubtype="2"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0-#ppt_w/2"/>
                                          </p:val>
                                        </p:tav>
                                        <p:tav tm="100000">
                                          <p:val>
                                            <p:strVal val="#ppt_x"/>
                                          </p:val>
                                        </p:tav>
                                      </p:tavLst>
                                    </p:anim>
                                    <p:anim calcmode="lin" valueType="num">
                                      <p:cBhvr additive="base">
                                        <p:cTn id="28" dur="500" fill="hold"/>
                                        <p:tgtEl>
                                          <p:spTgt spid="25"/>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2" presetClass="entr" presetSubtype="2"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righ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additive="base">
                                        <p:cTn id="37" dur="500" fill="hold"/>
                                        <p:tgtEl>
                                          <p:spTgt spid="39"/>
                                        </p:tgtEl>
                                        <p:attrNameLst>
                                          <p:attrName>ppt_x</p:attrName>
                                        </p:attrNameLst>
                                      </p:cBhvr>
                                      <p:tavLst>
                                        <p:tav tm="0">
                                          <p:val>
                                            <p:strVal val="#ppt_x"/>
                                          </p:val>
                                        </p:tav>
                                        <p:tav tm="100000">
                                          <p:val>
                                            <p:strVal val="#ppt_x"/>
                                          </p:val>
                                        </p:tav>
                                      </p:tavLst>
                                    </p:anim>
                                    <p:anim calcmode="lin" valueType="num">
                                      <p:cBhvr additive="base">
                                        <p:cTn id="38"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صورة تحتوي على نص&#10;&#10;تم إنشاء الوصف تلقائياً">
            <a:extLst>
              <a:ext uri="{FF2B5EF4-FFF2-40B4-BE49-F238E27FC236}">
                <a16:creationId xmlns:a16="http://schemas.microsoft.com/office/drawing/2014/main" id="{78C89443-501A-45F0-8C9A-A907104571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0676" y="1326777"/>
            <a:ext cx="10118953" cy="5414963"/>
          </a:xfrm>
        </p:spPr>
      </p:pic>
      <p:sp>
        <p:nvSpPr>
          <p:cNvPr id="6" name="عنوان 1">
            <a:extLst>
              <a:ext uri="{FF2B5EF4-FFF2-40B4-BE49-F238E27FC236}">
                <a16:creationId xmlns:a16="http://schemas.microsoft.com/office/drawing/2014/main" id="{3B4624C5-3D51-4B81-BFD5-9D4BB29DEE6A}"/>
              </a:ext>
            </a:extLst>
          </p:cNvPr>
          <p:cNvSpPr txBox="1">
            <a:spLocks/>
          </p:cNvSpPr>
          <p:nvPr/>
        </p:nvSpPr>
        <p:spPr>
          <a:xfrm>
            <a:off x="4912363" y="1214"/>
            <a:ext cx="7147266"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ar-SA" sz="7200" b="1" dirty="0"/>
              <a:t>تجدنا  في جوجل</a:t>
            </a:r>
            <a:endParaRPr lang="en-US" sz="7200" b="1" dirty="0"/>
          </a:p>
        </p:txBody>
      </p:sp>
      <p:grpSp>
        <p:nvGrpSpPr>
          <p:cNvPr id="2" name="مجموعة 1">
            <a:extLst>
              <a:ext uri="{FF2B5EF4-FFF2-40B4-BE49-F238E27FC236}">
                <a16:creationId xmlns:a16="http://schemas.microsoft.com/office/drawing/2014/main" id="{39FD50A2-38F7-4395-81AF-DD99793CB3DB}"/>
              </a:ext>
            </a:extLst>
          </p:cNvPr>
          <p:cNvGrpSpPr/>
          <p:nvPr/>
        </p:nvGrpSpPr>
        <p:grpSpPr>
          <a:xfrm>
            <a:off x="1940676" y="391708"/>
            <a:ext cx="3149600" cy="858981"/>
            <a:chOff x="3491684" y="207150"/>
            <a:chExt cx="3149600" cy="858981"/>
          </a:xfrm>
        </p:grpSpPr>
        <p:sp>
          <p:nvSpPr>
            <p:cNvPr id="4" name="مستطيل 3">
              <a:extLst>
                <a:ext uri="{FF2B5EF4-FFF2-40B4-BE49-F238E27FC236}">
                  <a16:creationId xmlns:a16="http://schemas.microsoft.com/office/drawing/2014/main" id="{9091E8F4-D2A9-4FE8-89B1-96C0D0B8E53B}"/>
                </a:ext>
              </a:extLst>
            </p:cNvPr>
            <p:cNvSpPr/>
            <p:nvPr/>
          </p:nvSpPr>
          <p:spPr>
            <a:xfrm>
              <a:off x="3491684" y="207150"/>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صورة 2" descr="صورة تحتوي على نص, قصاصة فنية&#10;&#10;تم إنشاء الوصف تلقائياً">
              <a:extLst>
                <a:ext uri="{FF2B5EF4-FFF2-40B4-BE49-F238E27FC236}">
                  <a16:creationId xmlns:a16="http://schemas.microsoft.com/office/drawing/2014/main" id="{9A69CCEA-85C2-4E55-A8CC-F4E7691A3D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56" y="238846"/>
              <a:ext cx="2932055" cy="795588"/>
            </a:xfrm>
            <a:prstGeom prst="rect">
              <a:avLst/>
            </a:prstGeom>
          </p:spPr>
        </p:pic>
      </p:grpSp>
    </p:spTree>
    <p:extLst>
      <p:ext uri="{BB962C8B-B14F-4D97-AF65-F5344CB8AC3E}">
        <p14:creationId xmlns:p14="http://schemas.microsoft.com/office/powerpoint/2010/main" val="1890714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83FFDE3-A923-41F2-A292-16180518DD06}"/>
              </a:ext>
            </a:extLst>
          </p:cNvPr>
          <p:cNvSpPr/>
          <p:nvPr/>
        </p:nvSpPr>
        <p:spPr>
          <a:xfrm>
            <a:off x="8655166" y="58533"/>
            <a:ext cx="785265" cy="6799467"/>
          </a:xfrm>
          <a:prstGeom prst="rect">
            <a:avLst/>
          </a:prstGeom>
          <a:gradFill>
            <a:gsLst>
              <a:gs pos="0">
                <a:srgbClr val="D9D9D9">
                  <a:alpha val="0"/>
                </a:srgbClr>
              </a:gs>
              <a:gs pos="93000">
                <a:schemeClr val="tx1">
                  <a:alpha val="44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097F41BB-0C1A-4B12-9E40-47DFC069B94D}"/>
              </a:ext>
            </a:extLst>
          </p:cNvPr>
          <p:cNvGrpSpPr/>
          <p:nvPr/>
        </p:nvGrpSpPr>
        <p:grpSpPr>
          <a:xfrm>
            <a:off x="7242629" y="797866"/>
            <a:ext cx="2189576" cy="1735147"/>
            <a:chOff x="2398487" y="739333"/>
            <a:chExt cx="5096212" cy="1750084"/>
          </a:xfrm>
        </p:grpSpPr>
        <p:grpSp>
          <p:nvGrpSpPr>
            <p:cNvPr id="3" name="Group 2">
              <a:extLst>
                <a:ext uri="{FF2B5EF4-FFF2-40B4-BE49-F238E27FC236}">
                  <a16:creationId xmlns:a16="http://schemas.microsoft.com/office/drawing/2014/main" id="{6EFE4211-0FE1-430D-B479-B426CB39E854}"/>
                </a:ext>
              </a:extLst>
            </p:cNvPr>
            <p:cNvGrpSpPr/>
            <p:nvPr/>
          </p:nvGrpSpPr>
          <p:grpSpPr>
            <a:xfrm>
              <a:off x="2398487" y="739333"/>
              <a:ext cx="5096212" cy="1750084"/>
              <a:chOff x="2398487" y="739333"/>
              <a:chExt cx="5096212" cy="1750084"/>
            </a:xfrm>
          </p:grpSpPr>
          <p:sp>
            <p:nvSpPr>
              <p:cNvPr id="8" name="Freeform: Shape 7">
                <a:extLst>
                  <a:ext uri="{FF2B5EF4-FFF2-40B4-BE49-F238E27FC236}">
                    <a16:creationId xmlns:a16="http://schemas.microsoft.com/office/drawing/2014/main" id="{F0BB28A2-D5C7-4A4A-B9AA-8597AE8EBAD8}"/>
                  </a:ext>
                </a:extLst>
              </p:cNvPr>
              <p:cNvSpPr/>
              <p:nvPr/>
            </p:nvSpPr>
            <p:spPr>
              <a:xfrm>
                <a:off x="2421069" y="923556"/>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172C23CD-8A5B-4335-B43F-2166D497B68C}"/>
                  </a:ext>
                </a:extLst>
              </p:cNvPr>
              <p:cNvSpPr/>
              <p:nvPr/>
            </p:nvSpPr>
            <p:spPr>
              <a:xfrm>
                <a:off x="2398487" y="739333"/>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gradFill flip="none" rotWithShape="1">
                <a:gsLst>
                  <a:gs pos="0">
                    <a:srgbClr val="FFCC00"/>
                  </a:gs>
                  <a:gs pos="100000">
                    <a:srgbClr val="FF9900"/>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389D086-7115-43AB-8EE3-7F88744BFC76}"/>
                </a:ext>
              </a:extLst>
            </p:cNvPr>
            <p:cNvSpPr txBox="1"/>
            <p:nvPr/>
          </p:nvSpPr>
          <p:spPr>
            <a:xfrm>
              <a:off x="3050861" y="1258986"/>
              <a:ext cx="4318404" cy="465639"/>
            </a:xfrm>
            <a:prstGeom prst="rect">
              <a:avLst/>
            </a:prstGeom>
            <a:noFill/>
          </p:spPr>
          <p:txBody>
            <a:bodyPr wrap="square" rtlCol="0">
              <a:spAutoFit/>
            </a:bodyPr>
            <a:lstStyle/>
            <a:p>
              <a:pPr algn="ctr"/>
              <a:r>
                <a:rPr lang="ar-SY" sz="2400" b="1" dirty="0">
                  <a:solidFill>
                    <a:schemeClr val="bg1"/>
                  </a:solidFill>
                </a:rPr>
                <a:t>نشاط 1</a:t>
              </a:r>
              <a:endParaRPr lang="en-US" sz="2400" b="1" dirty="0">
                <a:solidFill>
                  <a:schemeClr val="bg1"/>
                </a:solidFill>
                <a:latin typeface="Century Gothic" panose="020B0502020202020204" pitchFamily="34" charset="0"/>
              </a:endParaRPr>
            </a:p>
          </p:txBody>
        </p:sp>
      </p:grpSp>
      <p:grpSp>
        <p:nvGrpSpPr>
          <p:cNvPr id="10" name="Group 9">
            <a:extLst>
              <a:ext uri="{FF2B5EF4-FFF2-40B4-BE49-F238E27FC236}">
                <a16:creationId xmlns:a16="http://schemas.microsoft.com/office/drawing/2014/main" id="{440F8AA7-3541-4B6C-A2C9-D5AF3C93465D}"/>
              </a:ext>
            </a:extLst>
          </p:cNvPr>
          <p:cNvGrpSpPr/>
          <p:nvPr/>
        </p:nvGrpSpPr>
        <p:grpSpPr>
          <a:xfrm>
            <a:off x="4542974" y="2859067"/>
            <a:ext cx="5540430" cy="1735146"/>
            <a:chOff x="2404439" y="2800533"/>
            <a:chExt cx="5814792" cy="1750083"/>
          </a:xfrm>
        </p:grpSpPr>
        <p:grpSp>
          <p:nvGrpSpPr>
            <p:cNvPr id="5" name="Group 4">
              <a:extLst>
                <a:ext uri="{FF2B5EF4-FFF2-40B4-BE49-F238E27FC236}">
                  <a16:creationId xmlns:a16="http://schemas.microsoft.com/office/drawing/2014/main" id="{3B88E973-E747-492B-BB65-1C254B005B2C}"/>
                </a:ext>
              </a:extLst>
            </p:cNvPr>
            <p:cNvGrpSpPr/>
            <p:nvPr/>
          </p:nvGrpSpPr>
          <p:grpSpPr>
            <a:xfrm>
              <a:off x="2404439" y="2800533"/>
              <a:ext cx="5143152" cy="1750083"/>
              <a:chOff x="2404439" y="2800533"/>
              <a:chExt cx="5143152" cy="1750083"/>
            </a:xfrm>
          </p:grpSpPr>
          <p:sp>
            <p:nvSpPr>
              <p:cNvPr id="16" name="Freeform: Shape 15">
                <a:extLst>
                  <a:ext uri="{FF2B5EF4-FFF2-40B4-BE49-F238E27FC236}">
                    <a16:creationId xmlns:a16="http://schemas.microsoft.com/office/drawing/2014/main" id="{E2511CCB-44C3-44D0-92B5-937D69E7A2B1}"/>
                  </a:ext>
                </a:extLst>
              </p:cNvPr>
              <p:cNvSpPr/>
              <p:nvPr/>
            </p:nvSpPr>
            <p:spPr>
              <a:xfrm>
                <a:off x="2404439" y="2984755"/>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63374 w 4996069"/>
                  <a:gd name="connsiteY5" fmla="*/ 5908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63374" y="590888"/>
                    </a:lnTo>
                    <a:lnTo>
                      <a:pt x="0" y="255667"/>
                    </a:lnTo>
                    <a:lnTo>
                      <a:pt x="0" y="239099"/>
                    </a:lnTo>
                    <a:cubicBezTo>
                      <a:pt x="364297" y="57917"/>
                      <a:pt x="728593" y="-4364"/>
                      <a:pt x="1092890"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2ADCF25-7E98-4730-9ED8-FCAB72426CB5}"/>
                  </a:ext>
                </a:extLst>
              </p:cNvPr>
              <p:cNvSpPr/>
              <p:nvPr/>
            </p:nvSpPr>
            <p:spPr>
              <a:xfrm>
                <a:off x="2451379" y="2800533"/>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287008 w 4996069"/>
                  <a:gd name="connsiteY5" fmla="*/ 92337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287008" y="923378"/>
                    </a:lnTo>
                    <a:lnTo>
                      <a:pt x="0" y="255667"/>
                    </a:lnTo>
                    <a:lnTo>
                      <a:pt x="0" y="239099"/>
                    </a:lnTo>
                    <a:cubicBezTo>
                      <a:pt x="364297" y="57917"/>
                      <a:pt x="728593" y="-4364"/>
                      <a:pt x="1092890" y="236"/>
                    </a:cubicBezTo>
                    <a:close/>
                  </a:path>
                </a:pathLst>
              </a:custGeom>
              <a:gradFill flip="none" rotWithShape="1">
                <a:gsLst>
                  <a:gs pos="0">
                    <a:srgbClr val="00CC99"/>
                  </a:gs>
                  <a:gs pos="100000">
                    <a:srgbClr val="0066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1998C5FB-104D-48CD-995D-33E7BC59FBA1}"/>
                </a:ext>
              </a:extLst>
            </p:cNvPr>
            <p:cNvSpPr txBox="1"/>
            <p:nvPr/>
          </p:nvSpPr>
          <p:spPr>
            <a:xfrm>
              <a:off x="2599084" y="3264127"/>
              <a:ext cx="5620147" cy="465639"/>
            </a:xfrm>
            <a:prstGeom prst="rect">
              <a:avLst/>
            </a:prstGeom>
            <a:noFill/>
          </p:spPr>
          <p:txBody>
            <a:bodyPr wrap="square" rtlCol="0">
              <a:spAutoFit/>
            </a:bodyPr>
            <a:lstStyle/>
            <a:p>
              <a:r>
                <a:rPr lang="ar-SY" sz="2400" b="1" dirty="0">
                  <a:solidFill>
                    <a:schemeClr val="bg1"/>
                  </a:solidFill>
                </a:rPr>
                <a:t>ما الدروس والحِكَم المستفادة من هذا النص؟</a:t>
              </a:r>
              <a:endParaRPr lang="ar-SY" sz="2400" dirty="0">
                <a:solidFill>
                  <a:schemeClr val="bg1"/>
                </a:solidFill>
              </a:endParaRPr>
            </a:p>
          </p:txBody>
        </p:sp>
      </p:grpSp>
      <p:grpSp>
        <p:nvGrpSpPr>
          <p:cNvPr id="14" name="Group 13">
            <a:extLst>
              <a:ext uri="{FF2B5EF4-FFF2-40B4-BE49-F238E27FC236}">
                <a16:creationId xmlns:a16="http://schemas.microsoft.com/office/drawing/2014/main" id="{A9D0C04B-E8E9-4C3D-9016-3D8D72C18C07}"/>
              </a:ext>
            </a:extLst>
          </p:cNvPr>
          <p:cNvGrpSpPr/>
          <p:nvPr/>
        </p:nvGrpSpPr>
        <p:grpSpPr>
          <a:xfrm>
            <a:off x="4356985" y="4920265"/>
            <a:ext cx="5124591" cy="1735147"/>
            <a:chOff x="2403137" y="4861732"/>
            <a:chExt cx="5141076" cy="1750084"/>
          </a:xfrm>
        </p:grpSpPr>
        <p:grpSp>
          <p:nvGrpSpPr>
            <p:cNvPr id="6" name="Group 5">
              <a:extLst>
                <a:ext uri="{FF2B5EF4-FFF2-40B4-BE49-F238E27FC236}">
                  <a16:creationId xmlns:a16="http://schemas.microsoft.com/office/drawing/2014/main" id="{D2DB1E44-CA9C-44B0-978D-4C04755B5D44}"/>
                </a:ext>
              </a:extLst>
            </p:cNvPr>
            <p:cNvGrpSpPr/>
            <p:nvPr/>
          </p:nvGrpSpPr>
          <p:grpSpPr>
            <a:xfrm>
              <a:off x="2403137" y="4861732"/>
              <a:ext cx="5141076" cy="1750084"/>
              <a:chOff x="2403137" y="4861732"/>
              <a:chExt cx="5141076" cy="1750084"/>
            </a:xfrm>
          </p:grpSpPr>
          <p:sp>
            <p:nvSpPr>
              <p:cNvPr id="21" name="Freeform: Shape 20">
                <a:extLst>
                  <a:ext uri="{FF2B5EF4-FFF2-40B4-BE49-F238E27FC236}">
                    <a16:creationId xmlns:a16="http://schemas.microsoft.com/office/drawing/2014/main" id="{EA23F34B-28D9-4391-8EEC-D7258E21FCED}"/>
                  </a:ext>
                </a:extLst>
              </p:cNvPr>
              <p:cNvSpPr/>
              <p:nvPr/>
            </p:nvSpPr>
            <p:spPr>
              <a:xfrm>
                <a:off x="2428381" y="5045955"/>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07625 w 4996069"/>
                  <a:gd name="connsiteY5" fmla="*/ 1095444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07625" y="1095444"/>
                    </a:lnTo>
                    <a:lnTo>
                      <a:pt x="0" y="255667"/>
                    </a:lnTo>
                    <a:lnTo>
                      <a:pt x="0" y="239099"/>
                    </a:lnTo>
                    <a:cubicBezTo>
                      <a:pt x="364297" y="57917"/>
                      <a:pt x="728593" y="-4364"/>
                      <a:pt x="1092890"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E7435A3-2DBA-45F8-A2B0-F01CDE6B6A05}"/>
                  </a:ext>
                </a:extLst>
              </p:cNvPr>
              <p:cNvSpPr/>
              <p:nvPr/>
            </p:nvSpPr>
            <p:spPr>
              <a:xfrm>
                <a:off x="2403137" y="4861732"/>
                <a:ext cx="5141076"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136872 w 5040051"/>
                  <a:gd name="connsiteY0" fmla="*/ 236 h 1969067"/>
                  <a:gd name="connsiteX1" fmla="*/ 5040051 w 5040051"/>
                  <a:gd name="connsiteY1" fmla="*/ 239099 h 1969067"/>
                  <a:gd name="connsiteX2" fmla="*/ 5040051 w 5040051"/>
                  <a:gd name="connsiteY2" fmla="*/ 1729969 h 1969067"/>
                  <a:gd name="connsiteX3" fmla="*/ 200109 w 5040051"/>
                  <a:gd name="connsiteY3" fmla="*/ 1659448 h 1969067"/>
                  <a:gd name="connsiteX4" fmla="*/ 62109 w 5040051"/>
                  <a:gd name="connsiteY4" fmla="*/ 1721781 h 1969067"/>
                  <a:gd name="connsiteX5" fmla="*/ 0 w 5040051"/>
                  <a:gd name="connsiteY5" fmla="*/ 923378 h 1969067"/>
                  <a:gd name="connsiteX6" fmla="*/ 43982 w 5040051"/>
                  <a:gd name="connsiteY6" fmla="*/ 255667 h 1969067"/>
                  <a:gd name="connsiteX7" fmla="*/ 43982 w 5040051"/>
                  <a:gd name="connsiteY7" fmla="*/ 239099 h 1969067"/>
                  <a:gd name="connsiteX8" fmla="*/ 1136872 w 5040051"/>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40051" h="1969067">
                    <a:moveTo>
                      <a:pt x="1136872" y="236"/>
                    </a:moveTo>
                    <a:cubicBezTo>
                      <a:pt x="2437932" y="16666"/>
                      <a:pt x="3738992" y="886178"/>
                      <a:pt x="5040051" y="239099"/>
                    </a:cubicBezTo>
                    <a:lnTo>
                      <a:pt x="5040051" y="1729969"/>
                    </a:lnTo>
                    <a:cubicBezTo>
                      <a:pt x="3426738" y="2532347"/>
                      <a:pt x="1813423" y="1002814"/>
                      <a:pt x="200109" y="1659448"/>
                    </a:cubicBezTo>
                    <a:lnTo>
                      <a:pt x="62109" y="1721781"/>
                    </a:lnTo>
                    <a:lnTo>
                      <a:pt x="0" y="923378"/>
                    </a:lnTo>
                    <a:lnTo>
                      <a:pt x="43982" y="255667"/>
                    </a:lnTo>
                    <a:lnTo>
                      <a:pt x="43982" y="239099"/>
                    </a:lnTo>
                    <a:cubicBezTo>
                      <a:pt x="408279" y="57917"/>
                      <a:pt x="772575" y="-4364"/>
                      <a:pt x="1136872" y="236"/>
                    </a:cubicBezTo>
                    <a:close/>
                  </a:path>
                </a:pathLst>
              </a:custGeom>
              <a:gradFill flip="none" rotWithShape="1">
                <a:gsLst>
                  <a:gs pos="0">
                    <a:srgbClr val="FF33CC"/>
                  </a:gs>
                  <a:gs pos="100000">
                    <a:srgbClr val="6600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89335349-4CCC-4EEE-9C18-8220ECBCA476}"/>
                </a:ext>
              </a:extLst>
            </p:cNvPr>
            <p:cNvSpPr txBox="1"/>
            <p:nvPr/>
          </p:nvSpPr>
          <p:spPr>
            <a:xfrm>
              <a:off x="2589722" y="5363338"/>
              <a:ext cx="4609737" cy="1024407"/>
            </a:xfrm>
            <a:prstGeom prst="rect">
              <a:avLst/>
            </a:prstGeom>
            <a:noFill/>
          </p:spPr>
          <p:txBody>
            <a:bodyPr wrap="square" rtlCol="0">
              <a:spAutoFit/>
            </a:bodyPr>
            <a:lstStyle/>
            <a:p>
              <a:pPr algn="ctr"/>
              <a:r>
                <a:rPr lang="ar-SY" sz="2000" b="1" dirty="0">
                  <a:solidFill>
                    <a:schemeClr val="bg1"/>
                  </a:solidFill>
                  <a:latin typeface="Century Gothic" panose="020B0502020202020204" pitchFamily="34" charset="0"/>
                </a:rPr>
                <a:t>الاهتمام بالتربية الاسلامية الصالحة منذ الصغر</a:t>
              </a:r>
            </a:p>
            <a:p>
              <a:pPr algn="ctr"/>
              <a:r>
                <a:rPr lang="ar-SY" sz="2000" b="1" dirty="0">
                  <a:solidFill>
                    <a:schemeClr val="bg1"/>
                  </a:solidFill>
                  <a:latin typeface="Century Gothic" panose="020B0502020202020204" pitchFamily="34" charset="0"/>
                </a:rPr>
                <a:t>حرص الملك على تربية أبنائه و عدم تهاونه بأمور الدين</a:t>
              </a:r>
              <a:endParaRPr lang="en-US" sz="2000" b="1" dirty="0">
                <a:solidFill>
                  <a:schemeClr val="bg1"/>
                </a:solidFill>
                <a:latin typeface="Century Gothic" panose="020B0502020202020204" pitchFamily="34" charset="0"/>
              </a:endParaRPr>
            </a:p>
          </p:txBody>
        </p:sp>
      </p:grpSp>
      <p:sp useBgFill="1">
        <p:nvSpPr>
          <p:cNvPr id="4" name="Rectangle 3">
            <a:extLst>
              <a:ext uri="{FF2B5EF4-FFF2-40B4-BE49-F238E27FC236}">
                <a16:creationId xmlns:a16="http://schemas.microsoft.com/office/drawing/2014/main" id="{78E39D27-82BF-4EB5-925E-C14161165C38}"/>
              </a:ext>
            </a:extLst>
          </p:cNvPr>
          <p:cNvSpPr/>
          <p:nvPr/>
        </p:nvSpPr>
        <p:spPr>
          <a:xfrm>
            <a:off x="9414822" y="58533"/>
            <a:ext cx="2777178" cy="6799467"/>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F06BB4F5-DC4A-4DBA-8B5E-5873F8EE4BF8}"/>
              </a:ext>
            </a:extLst>
          </p:cNvPr>
          <p:cNvGrpSpPr/>
          <p:nvPr/>
        </p:nvGrpSpPr>
        <p:grpSpPr>
          <a:xfrm>
            <a:off x="9206672" y="536836"/>
            <a:ext cx="2473590" cy="1727752"/>
            <a:chOff x="7253296" y="478302"/>
            <a:chExt cx="2481547" cy="1742625"/>
          </a:xfrm>
        </p:grpSpPr>
        <p:sp>
          <p:nvSpPr>
            <p:cNvPr id="11" name="Freeform: Shape 10">
              <a:extLst>
                <a:ext uri="{FF2B5EF4-FFF2-40B4-BE49-F238E27FC236}">
                  <a16:creationId xmlns:a16="http://schemas.microsoft.com/office/drawing/2014/main" id="{C1577F64-6FF2-4C8A-810B-4E5641319F57}"/>
                </a:ext>
              </a:extLst>
            </p:cNvPr>
            <p:cNvSpPr/>
            <p:nvPr/>
          </p:nvSpPr>
          <p:spPr>
            <a:xfrm flipH="1">
              <a:off x="7507714" y="6550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2B4C5057-A82E-465E-A563-BE0ACA39CC62}"/>
                </a:ext>
              </a:extLst>
            </p:cNvPr>
            <p:cNvSpPr/>
            <p:nvPr/>
          </p:nvSpPr>
          <p:spPr>
            <a:xfrm flipH="1">
              <a:off x="7253296" y="4783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CC00"/>
                </a:gs>
                <a:gs pos="90300">
                  <a:srgbClr val="FF9E00"/>
                </a:gs>
                <a:gs pos="100000">
                  <a:srgbClr val="D67F00"/>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ABD706D3-5055-4296-9750-EC8C0C5A438C}"/>
              </a:ext>
            </a:extLst>
          </p:cNvPr>
          <p:cNvGrpSpPr/>
          <p:nvPr/>
        </p:nvGrpSpPr>
        <p:grpSpPr>
          <a:xfrm>
            <a:off x="9132910" y="2598036"/>
            <a:ext cx="2473590" cy="1727752"/>
            <a:chOff x="7179578" y="2539502"/>
            <a:chExt cx="2481547" cy="1742625"/>
          </a:xfrm>
        </p:grpSpPr>
        <p:sp>
          <p:nvSpPr>
            <p:cNvPr id="18" name="Freeform: Shape 17">
              <a:extLst>
                <a:ext uri="{FF2B5EF4-FFF2-40B4-BE49-F238E27FC236}">
                  <a16:creationId xmlns:a16="http://schemas.microsoft.com/office/drawing/2014/main" id="{5F729D18-DA29-4C1C-9AEC-CDE3FDFD4F97}"/>
                </a:ext>
              </a:extLst>
            </p:cNvPr>
            <p:cNvSpPr/>
            <p:nvPr/>
          </p:nvSpPr>
          <p:spPr>
            <a:xfrm flipH="1">
              <a:off x="7433996" y="27162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4732228B-36A4-4D66-BBA8-FB46F667A880}"/>
                </a:ext>
              </a:extLst>
            </p:cNvPr>
            <p:cNvSpPr/>
            <p:nvPr/>
          </p:nvSpPr>
          <p:spPr>
            <a:xfrm flipH="1">
              <a:off x="7179578" y="25395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00CC99"/>
                </a:gs>
                <a:gs pos="100000">
                  <a:srgbClr val="0066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F15CA080-E4CE-4A68-AD23-709C08C763D9}"/>
              </a:ext>
            </a:extLst>
          </p:cNvPr>
          <p:cNvGrpSpPr/>
          <p:nvPr/>
        </p:nvGrpSpPr>
        <p:grpSpPr>
          <a:xfrm>
            <a:off x="9059314" y="4659235"/>
            <a:ext cx="2540856" cy="1687576"/>
            <a:chOff x="7105860" y="4600701"/>
            <a:chExt cx="2549030" cy="1702103"/>
          </a:xfrm>
        </p:grpSpPr>
        <p:sp>
          <p:nvSpPr>
            <p:cNvPr id="23" name="Freeform: Shape 22">
              <a:extLst>
                <a:ext uri="{FF2B5EF4-FFF2-40B4-BE49-F238E27FC236}">
                  <a16:creationId xmlns:a16="http://schemas.microsoft.com/office/drawing/2014/main" id="{EBE45EDD-7CB1-4341-BD2F-9E3DA2C9FF12}"/>
                </a:ext>
              </a:extLst>
            </p:cNvPr>
            <p:cNvSpPr/>
            <p:nvPr/>
          </p:nvSpPr>
          <p:spPr>
            <a:xfrm flipH="1">
              <a:off x="7427761" y="4736943"/>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142D785E-6F7C-416D-B56E-E84725256CAF}"/>
                </a:ext>
              </a:extLst>
            </p:cNvPr>
            <p:cNvSpPr/>
            <p:nvPr/>
          </p:nvSpPr>
          <p:spPr>
            <a:xfrm flipH="1">
              <a:off x="7105860" y="4600701"/>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33CC"/>
                </a:gs>
                <a:gs pos="100000">
                  <a:srgbClr val="6600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Oval 56">
            <a:extLst>
              <a:ext uri="{FF2B5EF4-FFF2-40B4-BE49-F238E27FC236}">
                <a16:creationId xmlns:a16="http://schemas.microsoft.com/office/drawing/2014/main" id="{49A7D7B6-5829-4EBE-999C-E9325418484B}"/>
              </a:ext>
            </a:extLst>
          </p:cNvPr>
          <p:cNvSpPr/>
          <p:nvPr/>
        </p:nvSpPr>
        <p:spPr>
          <a:xfrm rot="1727599">
            <a:off x="1964646" y="4965146"/>
            <a:ext cx="2059058" cy="955833"/>
          </a:xfrm>
          <a:prstGeom prst="ellipse">
            <a:avLst/>
          </a:prstGeom>
          <a:gradFill flip="none" rotWithShape="1">
            <a:gsLst>
              <a:gs pos="17000">
                <a:schemeClr val="tx1">
                  <a:lumMod val="50000"/>
                  <a:lumOff val="50000"/>
                  <a:alpha val="40000"/>
                </a:schemeClr>
              </a:gs>
              <a:gs pos="100000">
                <a:srgbClr val="F1F2F4">
                  <a:alpha val="0"/>
                </a:srgbClr>
              </a:gs>
            </a:gsLst>
            <a:path path="shape">
              <a:fillToRect l="50000" t="50000" r="50000" b="50000"/>
            </a:path>
            <a:tileRect/>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60">
            <a:extLst>
              <a:ext uri="{FF2B5EF4-FFF2-40B4-BE49-F238E27FC236}">
                <a16:creationId xmlns:a16="http://schemas.microsoft.com/office/drawing/2014/main" id="{5472D723-F708-419C-8A1F-10914BBA3DC9}"/>
              </a:ext>
            </a:extLst>
          </p:cNvPr>
          <p:cNvGrpSpPr/>
          <p:nvPr/>
        </p:nvGrpSpPr>
        <p:grpSpPr>
          <a:xfrm>
            <a:off x="-46091" y="966040"/>
            <a:ext cx="4102647" cy="5166992"/>
            <a:chOff x="-209013" y="749708"/>
            <a:chExt cx="4102647" cy="5166992"/>
          </a:xfrm>
        </p:grpSpPr>
        <p:grpSp>
          <p:nvGrpSpPr>
            <p:cNvPr id="54" name="Group 16">
              <a:extLst>
                <a:ext uri="{FF2B5EF4-FFF2-40B4-BE49-F238E27FC236}">
                  <a16:creationId xmlns:a16="http://schemas.microsoft.com/office/drawing/2014/main" id="{7022BA68-68BC-43BA-A8F4-8A2FFA86EFBA}"/>
                </a:ext>
              </a:extLst>
            </p:cNvPr>
            <p:cNvGrpSpPr/>
            <p:nvPr/>
          </p:nvGrpSpPr>
          <p:grpSpPr>
            <a:xfrm>
              <a:off x="-209013" y="749708"/>
              <a:ext cx="4102647" cy="5166992"/>
              <a:chOff x="3869502" y="882559"/>
              <a:chExt cx="4102647" cy="5166992"/>
            </a:xfrm>
          </p:grpSpPr>
          <p:sp>
            <p:nvSpPr>
              <p:cNvPr id="57" name="Rectangle: Rounded Corners 13">
                <a:extLst>
                  <a:ext uri="{FF2B5EF4-FFF2-40B4-BE49-F238E27FC236}">
                    <a16:creationId xmlns:a16="http://schemas.microsoft.com/office/drawing/2014/main" id="{790F437E-D890-48AE-9407-43B007559FA5}"/>
                  </a:ext>
                </a:extLst>
              </p:cNvPr>
              <p:cNvSpPr/>
              <p:nvPr/>
            </p:nvSpPr>
            <p:spPr>
              <a:xfrm rot="236669">
                <a:off x="5540600" y="882559"/>
                <a:ext cx="1448972" cy="4965896"/>
              </a:xfrm>
              <a:prstGeom prst="roundRect">
                <a:avLst/>
              </a:prstGeom>
              <a:solidFill>
                <a:srgbClr val="C1C6CA">
                  <a:alpha val="70000"/>
                </a:srgbClr>
              </a:solidFill>
              <a:ln w="31750">
                <a:no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11">
                <a:extLst>
                  <a:ext uri="{FF2B5EF4-FFF2-40B4-BE49-F238E27FC236}">
                    <a16:creationId xmlns:a16="http://schemas.microsoft.com/office/drawing/2014/main" id="{B8194632-8423-47DD-A2A9-487170C687C2}"/>
                  </a:ext>
                </a:extLst>
              </p:cNvPr>
              <p:cNvGrpSpPr/>
              <p:nvPr/>
            </p:nvGrpSpPr>
            <p:grpSpPr>
              <a:xfrm>
                <a:off x="3869502" y="930716"/>
                <a:ext cx="4102647" cy="5118835"/>
                <a:chOff x="3869502" y="930716"/>
                <a:chExt cx="4102647" cy="5118835"/>
              </a:xfrm>
            </p:grpSpPr>
            <p:sp>
              <p:nvSpPr>
                <p:cNvPr id="59" name="Rectangle: Rounded Corners 4">
                  <a:extLst>
                    <a:ext uri="{FF2B5EF4-FFF2-40B4-BE49-F238E27FC236}">
                      <a16:creationId xmlns:a16="http://schemas.microsoft.com/office/drawing/2014/main" id="{41D27C86-8B0A-475A-B9AD-38CDD1AFE509}"/>
                    </a:ext>
                  </a:extLst>
                </p:cNvPr>
                <p:cNvSpPr/>
                <p:nvPr/>
              </p:nvSpPr>
              <p:spPr>
                <a:xfrm>
                  <a:off x="3869502" y="930716"/>
                  <a:ext cx="4102647" cy="5118835"/>
                </a:xfrm>
                <a:prstGeom prst="roundRect">
                  <a:avLst/>
                </a:prstGeom>
                <a:gradFill>
                  <a:gsLst>
                    <a:gs pos="0">
                      <a:srgbClr val="00CC99"/>
                    </a:gs>
                    <a:gs pos="100000">
                      <a:srgbClr val="008080"/>
                    </a:gs>
                  </a:gsLst>
                  <a:lin ang="5400000" scaled="1"/>
                </a:gradFill>
                <a:ln w="31750">
                  <a:gradFill>
                    <a:gsLst>
                      <a:gs pos="100000">
                        <a:srgbClr val="00CC99"/>
                      </a:gs>
                      <a:gs pos="0">
                        <a:srgbClr val="008080"/>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7">
                  <a:extLst>
                    <a:ext uri="{FF2B5EF4-FFF2-40B4-BE49-F238E27FC236}">
                      <a16:creationId xmlns:a16="http://schemas.microsoft.com/office/drawing/2014/main" id="{FD75290E-6E61-4383-BD0C-4C40F71A05CA}"/>
                    </a:ext>
                  </a:extLst>
                </p:cNvPr>
                <p:cNvSpPr/>
                <p:nvPr/>
              </p:nvSpPr>
              <p:spPr>
                <a:xfrm>
                  <a:off x="5140006" y="4661210"/>
                  <a:ext cx="1664654" cy="1250737"/>
                </a:xfrm>
                <a:custGeom>
                  <a:avLst/>
                  <a:gdLst>
                    <a:gd name="connsiteX0" fmla="*/ 0 w 1417320"/>
                    <a:gd name="connsiteY0" fmla="*/ 0 h 1543148"/>
                    <a:gd name="connsiteX1" fmla="*/ 1417320 w 1417320"/>
                    <a:gd name="connsiteY1" fmla="*/ 0 h 1543148"/>
                    <a:gd name="connsiteX2" fmla="*/ 1417320 w 1417320"/>
                    <a:gd name="connsiteY2" fmla="*/ 1306923 h 1543148"/>
                    <a:gd name="connsiteX3" fmla="*/ 1181095 w 1417320"/>
                    <a:gd name="connsiteY3" fmla="*/ 1543148 h 1543148"/>
                    <a:gd name="connsiteX4" fmla="*/ 236225 w 1417320"/>
                    <a:gd name="connsiteY4" fmla="*/ 1543148 h 1543148"/>
                    <a:gd name="connsiteX5" fmla="*/ 0 w 1417320"/>
                    <a:gd name="connsiteY5" fmla="*/ 1306923 h 1543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7320" h="1543148">
                      <a:moveTo>
                        <a:pt x="0" y="0"/>
                      </a:moveTo>
                      <a:lnTo>
                        <a:pt x="1417320" y="0"/>
                      </a:lnTo>
                      <a:lnTo>
                        <a:pt x="1417320" y="1306923"/>
                      </a:lnTo>
                      <a:cubicBezTo>
                        <a:pt x="1417320" y="1437386"/>
                        <a:pt x="1311558" y="1543148"/>
                        <a:pt x="1181095" y="1543148"/>
                      </a:cubicBezTo>
                      <a:lnTo>
                        <a:pt x="236225" y="1543148"/>
                      </a:lnTo>
                      <a:cubicBezTo>
                        <a:pt x="105762" y="1543148"/>
                        <a:pt x="0" y="1437386"/>
                        <a:pt x="0" y="1306923"/>
                      </a:cubicBezTo>
                      <a:close/>
                    </a:path>
                  </a:pathLst>
                </a:custGeom>
                <a:solidFill>
                  <a:srgbClr val="C1C6CA"/>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5" name="TextBox 21">
              <a:extLst>
                <a:ext uri="{FF2B5EF4-FFF2-40B4-BE49-F238E27FC236}">
                  <a16:creationId xmlns:a16="http://schemas.microsoft.com/office/drawing/2014/main" id="{F423DA6C-6610-48A5-BF07-F8D58311B786}"/>
                </a:ext>
              </a:extLst>
            </p:cNvPr>
            <p:cNvSpPr txBox="1"/>
            <p:nvPr/>
          </p:nvSpPr>
          <p:spPr>
            <a:xfrm>
              <a:off x="317750" y="1195951"/>
              <a:ext cx="2735720" cy="646331"/>
            </a:xfrm>
            <a:prstGeom prst="rect">
              <a:avLst/>
            </a:prstGeom>
            <a:noFill/>
          </p:spPr>
          <p:txBody>
            <a:bodyPr wrap="square" rtlCol="0">
              <a:spAutoFit/>
            </a:bodyPr>
            <a:lstStyle/>
            <a:p>
              <a:r>
                <a:rPr lang="ar-SY" b="1" dirty="0"/>
                <a:t>قال خادم الحرمين الشريفين الملك سلمان بن عبدالعزيز آل سعود</a:t>
              </a:r>
              <a:endParaRPr lang="en-US" dirty="0">
                <a:solidFill>
                  <a:schemeClr val="bg1"/>
                </a:solidFill>
                <a:latin typeface="Oswald" panose="02000503000000000000" pitchFamily="2" charset="0"/>
              </a:endParaRPr>
            </a:p>
          </p:txBody>
        </p:sp>
        <p:sp>
          <p:nvSpPr>
            <p:cNvPr id="56" name="TextBox 22">
              <a:extLst>
                <a:ext uri="{FF2B5EF4-FFF2-40B4-BE49-F238E27FC236}">
                  <a16:creationId xmlns:a16="http://schemas.microsoft.com/office/drawing/2014/main" id="{AE1A2105-2568-42E2-8655-E0CC1EF8378D}"/>
                </a:ext>
              </a:extLst>
            </p:cNvPr>
            <p:cNvSpPr txBox="1"/>
            <p:nvPr/>
          </p:nvSpPr>
          <p:spPr>
            <a:xfrm>
              <a:off x="-177577" y="2274210"/>
              <a:ext cx="3912306" cy="1938992"/>
            </a:xfrm>
            <a:prstGeom prst="rect">
              <a:avLst/>
            </a:prstGeom>
            <a:noFill/>
          </p:spPr>
          <p:txBody>
            <a:bodyPr wrap="square" rtlCol="0">
              <a:spAutoFit/>
            </a:bodyPr>
            <a:lstStyle/>
            <a:p>
              <a:pPr algn="r"/>
              <a:r>
                <a:rPr lang="ar-SY" sz="2000" dirty="0"/>
                <a:t>&lt;أذكُرُ عندما كنتُ صغيراً، أن الملك عبد العزيزكان  يتابعنا دائماً في جميع الأمور، خاصة الصلاة والدراسة، إذ كنا نصلي جميع الفروض معه، وخصَّص غرفة في قصر المربع ليحجز فيها كل من يتخلف عن الصلاة معه بما في ذلك صلاة الفجر</a:t>
              </a:r>
              <a:endParaRPr lang="en-US" sz="2000" b="1" dirty="0">
                <a:solidFill>
                  <a:schemeClr val="bg1"/>
                </a:solidFill>
              </a:endParaRPr>
            </a:p>
          </p:txBody>
        </p:sp>
      </p:grpSp>
      <p:grpSp>
        <p:nvGrpSpPr>
          <p:cNvPr id="61" name="Group 2">
            <a:extLst>
              <a:ext uri="{FF2B5EF4-FFF2-40B4-BE49-F238E27FC236}">
                <a16:creationId xmlns:a16="http://schemas.microsoft.com/office/drawing/2014/main" id="{137B9BBA-806A-4323-A4E0-D307EC6C1993}"/>
              </a:ext>
            </a:extLst>
          </p:cNvPr>
          <p:cNvGrpSpPr/>
          <p:nvPr/>
        </p:nvGrpSpPr>
        <p:grpSpPr>
          <a:xfrm>
            <a:off x="-198076" y="4278366"/>
            <a:ext cx="4399894" cy="1994177"/>
            <a:chOff x="148843" y="4235949"/>
            <a:chExt cx="3349099" cy="1872343"/>
          </a:xfrm>
        </p:grpSpPr>
        <p:sp>
          <p:nvSpPr>
            <p:cNvPr id="62" name="Rectangle 20">
              <a:extLst>
                <a:ext uri="{FF2B5EF4-FFF2-40B4-BE49-F238E27FC236}">
                  <a16:creationId xmlns:a16="http://schemas.microsoft.com/office/drawing/2014/main" id="{EA5B5133-8504-499B-9DA2-0D0ECAA90042}"/>
                </a:ext>
              </a:extLst>
            </p:cNvPr>
            <p:cNvSpPr/>
            <p:nvPr/>
          </p:nvSpPr>
          <p:spPr>
            <a:xfrm rot="1574091">
              <a:off x="148843" y="4971221"/>
              <a:ext cx="2989943" cy="203200"/>
            </a:xfrm>
            <a:prstGeom prst="rect">
              <a:avLst/>
            </a:prstGeom>
            <a:gradFill flip="none" rotWithShape="1">
              <a:gsLst>
                <a:gs pos="17000">
                  <a:schemeClr val="tx1">
                    <a:lumMod val="50000"/>
                    <a:lumOff val="50000"/>
                  </a:schemeClr>
                </a:gs>
                <a:gs pos="100000">
                  <a:srgbClr val="F1F2F4"/>
                </a:gs>
              </a:gsLst>
              <a:path path="shape">
                <a:fillToRect l="50000" t="50000" r="50000" b="50000"/>
              </a:path>
              <a:tileRect/>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ight Triangle 19">
              <a:extLst>
                <a:ext uri="{FF2B5EF4-FFF2-40B4-BE49-F238E27FC236}">
                  <a16:creationId xmlns:a16="http://schemas.microsoft.com/office/drawing/2014/main" id="{9D63E415-445A-4C3B-B00F-95EB0EFE5907}"/>
                </a:ext>
              </a:extLst>
            </p:cNvPr>
            <p:cNvSpPr/>
            <p:nvPr/>
          </p:nvSpPr>
          <p:spPr>
            <a:xfrm>
              <a:off x="217714" y="4235949"/>
              <a:ext cx="3280228" cy="1872343"/>
            </a:xfrm>
            <a:prstGeom prst="rtTriangle">
              <a:avLst/>
            </a:prstGeom>
            <a:solidFill>
              <a:srgbClr val="F1F2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8">
            <a:extLst>
              <a:ext uri="{FF2B5EF4-FFF2-40B4-BE49-F238E27FC236}">
                <a16:creationId xmlns:a16="http://schemas.microsoft.com/office/drawing/2014/main" id="{6F415DCE-6113-456B-A5BD-47ACAF60903E}"/>
              </a:ext>
            </a:extLst>
          </p:cNvPr>
          <p:cNvGrpSpPr/>
          <p:nvPr/>
        </p:nvGrpSpPr>
        <p:grpSpPr>
          <a:xfrm>
            <a:off x="4356984" y="-209994"/>
            <a:ext cx="3656280" cy="3030410"/>
            <a:chOff x="8810386" y="346376"/>
            <a:chExt cx="3818364" cy="3164749"/>
          </a:xfrm>
        </p:grpSpPr>
        <p:grpSp>
          <p:nvGrpSpPr>
            <p:cNvPr id="66" name="Group 31">
              <a:extLst>
                <a:ext uri="{FF2B5EF4-FFF2-40B4-BE49-F238E27FC236}">
                  <a16:creationId xmlns:a16="http://schemas.microsoft.com/office/drawing/2014/main" id="{1D4DFA15-24A7-44BE-A912-F9CDAAA20C20}"/>
                </a:ext>
              </a:extLst>
            </p:cNvPr>
            <p:cNvGrpSpPr/>
            <p:nvPr/>
          </p:nvGrpSpPr>
          <p:grpSpPr>
            <a:xfrm>
              <a:off x="8810386" y="346376"/>
              <a:ext cx="2958258" cy="3164749"/>
              <a:chOff x="3713392" y="572878"/>
              <a:chExt cx="4892736" cy="5234254"/>
            </a:xfrm>
          </p:grpSpPr>
          <p:sp>
            <p:nvSpPr>
              <p:cNvPr id="69" name="Rectangle 32">
                <a:extLst>
                  <a:ext uri="{FF2B5EF4-FFF2-40B4-BE49-F238E27FC236}">
                    <a16:creationId xmlns:a16="http://schemas.microsoft.com/office/drawing/2014/main" id="{81D1CDCA-60E9-494F-8565-FFB5CE0747A4}"/>
                  </a:ext>
                </a:extLst>
              </p:cNvPr>
              <p:cNvSpPr/>
              <p:nvPr/>
            </p:nvSpPr>
            <p:spPr>
              <a:xfrm>
                <a:off x="3713392" y="2166425"/>
                <a:ext cx="4892736" cy="3640707"/>
              </a:xfrm>
              <a:prstGeom prst="rect">
                <a:avLst/>
              </a:prstGeom>
              <a:solidFill>
                <a:schemeClr val="bg1"/>
              </a:solidFill>
              <a:ln>
                <a:noFill/>
              </a:ln>
              <a:effectLst>
                <a:outerShdw blurRad="1397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33">
                <a:extLst>
                  <a:ext uri="{FF2B5EF4-FFF2-40B4-BE49-F238E27FC236}">
                    <a16:creationId xmlns:a16="http://schemas.microsoft.com/office/drawing/2014/main" id="{11F748A2-4597-490C-B728-3A5A712EB4E5}"/>
                  </a:ext>
                </a:extLst>
              </p:cNvPr>
              <p:cNvGrpSpPr/>
              <p:nvPr/>
            </p:nvGrpSpPr>
            <p:grpSpPr>
              <a:xfrm>
                <a:off x="5812234" y="1817702"/>
                <a:ext cx="624114" cy="510276"/>
                <a:chOff x="5812234" y="1817702"/>
                <a:chExt cx="624114" cy="510276"/>
              </a:xfrm>
            </p:grpSpPr>
            <p:sp>
              <p:nvSpPr>
                <p:cNvPr id="72" name="Trapezoid 7">
                  <a:extLst>
                    <a:ext uri="{FF2B5EF4-FFF2-40B4-BE49-F238E27FC236}">
                      <a16:creationId xmlns:a16="http://schemas.microsoft.com/office/drawing/2014/main" id="{2A7A7FE7-5D5B-4C98-AE78-600166A410F3}"/>
                    </a:ext>
                  </a:extLst>
                </p:cNvPr>
                <p:cNvSpPr/>
                <p:nvPr/>
              </p:nvSpPr>
              <p:spPr>
                <a:xfrm flipV="1">
                  <a:off x="5849686" y="1844861"/>
                  <a:ext cx="461666" cy="267945"/>
                </a:xfrm>
                <a:custGeom>
                  <a:avLst/>
                  <a:gdLst>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81347"/>
                    <a:gd name="connsiteX1" fmla="*/ 55924 w 624114"/>
                    <a:gd name="connsiteY1" fmla="*/ 0 h 381347"/>
                    <a:gd name="connsiteX2" fmla="*/ 568190 w 624114"/>
                    <a:gd name="connsiteY2" fmla="*/ 0 h 381347"/>
                    <a:gd name="connsiteX3" fmla="*/ 624114 w 624114"/>
                    <a:gd name="connsiteY3" fmla="*/ 323108 h 381347"/>
                    <a:gd name="connsiteX4" fmla="*/ 0 w 624114"/>
                    <a:gd name="connsiteY4" fmla="*/ 323108 h 381347"/>
                    <a:gd name="connsiteX0" fmla="*/ 0 w 624114"/>
                    <a:gd name="connsiteY0" fmla="*/ 323108 h 401047"/>
                    <a:gd name="connsiteX1" fmla="*/ 55924 w 624114"/>
                    <a:gd name="connsiteY1" fmla="*/ 0 h 401047"/>
                    <a:gd name="connsiteX2" fmla="*/ 568190 w 624114"/>
                    <a:gd name="connsiteY2" fmla="*/ 0 h 401047"/>
                    <a:gd name="connsiteX3" fmla="*/ 624114 w 624114"/>
                    <a:gd name="connsiteY3" fmla="*/ 323108 h 401047"/>
                    <a:gd name="connsiteX4" fmla="*/ 0 w 624114"/>
                    <a:gd name="connsiteY4" fmla="*/ 323108 h 40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114" h="401047">
                      <a:moveTo>
                        <a:pt x="0" y="323108"/>
                      </a:moveTo>
                      <a:cubicBezTo>
                        <a:pt x="209560" y="185259"/>
                        <a:pt x="37283" y="107703"/>
                        <a:pt x="55924" y="0"/>
                      </a:cubicBezTo>
                      <a:lnTo>
                        <a:pt x="568190" y="0"/>
                      </a:lnTo>
                      <a:cubicBezTo>
                        <a:pt x="586831" y="107703"/>
                        <a:pt x="454748" y="175211"/>
                        <a:pt x="624114" y="323108"/>
                      </a:cubicBezTo>
                      <a:cubicBezTo>
                        <a:pt x="317446" y="454147"/>
                        <a:pt x="214614" y="395907"/>
                        <a:pt x="0" y="323108"/>
                      </a:cubicBezTo>
                      <a:close/>
                    </a:path>
                  </a:pathLst>
                </a:custGeom>
                <a:noFill/>
                <a:ln w="19050">
                  <a:solidFill>
                    <a:srgbClr val="4F4F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rapezoid 42">
                  <a:extLst>
                    <a:ext uri="{FF2B5EF4-FFF2-40B4-BE49-F238E27FC236}">
                      <a16:creationId xmlns:a16="http://schemas.microsoft.com/office/drawing/2014/main" id="{636DBD68-E013-41E0-9CC2-87C62E5E962B}"/>
                    </a:ext>
                  </a:extLst>
                </p:cNvPr>
                <p:cNvSpPr/>
                <p:nvPr/>
              </p:nvSpPr>
              <p:spPr>
                <a:xfrm flipV="1">
                  <a:off x="5812234" y="2004870"/>
                  <a:ext cx="624114" cy="323108"/>
                </a:xfrm>
                <a:prstGeom prst="trapezoid">
                  <a:avLst>
                    <a:gd name="adj" fmla="val 17308"/>
                  </a:avLst>
                </a:prstGeom>
                <a:solidFill>
                  <a:srgbClr val="0202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rapezoid 7">
                  <a:extLst>
                    <a:ext uri="{FF2B5EF4-FFF2-40B4-BE49-F238E27FC236}">
                      <a16:creationId xmlns:a16="http://schemas.microsoft.com/office/drawing/2014/main" id="{4224B37E-DC20-47A6-9C5A-922AA5CE7C98}"/>
                    </a:ext>
                  </a:extLst>
                </p:cNvPr>
                <p:cNvSpPr/>
                <p:nvPr/>
              </p:nvSpPr>
              <p:spPr>
                <a:xfrm flipV="1">
                  <a:off x="5912185" y="1817702"/>
                  <a:ext cx="461666" cy="267945"/>
                </a:xfrm>
                <a:custGeom>
                  <a:avLst/>
                  <a:gdLst>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81347"/>
                    <a:gd name="connsiteX1" fmla="*/ 55924 w 624114"/>
                    <a:gd name="connsiteY1" fmla="*/ 0 h 381347"/>
                    <a:gd name="connsiteX2" fmla="*/ 568190 w 624114"/>
                    <a:gd name="connsiteY2" fmla="*/ 0 h 381347"/>
                    <a:gd name="connsiteX3" fmla="*/ 624114 w 624114"/>
                    <a:gd name="connsiteY3" fmla="*/ 323108 h 381347"/>
                    <a:gd name="connsiteX4" fmla="*/ 0 w 624114"/>
                    <a:gd name="connsiteY4" fmla="*/ 323108 h 381347"/>
                    <a:gd name="connsiteX0" fmla="*/ 0 w 624114"/>
                    <a:gd name="connsiteY0" fmla="*/ 323108 h 401047"/>
                    <a:gd name="connsiteX1" fmla="*/ 55924 w 624114"/>
                    <a:gd name="connsiteY1" fmla="*/ 0 h 401047"/>
                    <a:gd name="connsiteX2" fmla="*/ 568190 w 624114"/>
                    <a:gd name="connsiteY2" fmla="*/ 0 h 401047"/>
                    <a:gd name="connsiteX3" fmla="*/ 624114 w 624114"/>
                    <a:gd name="connsiteY3" fmla="*/ 323108 h 401047"/>
                    <a:gd name="connsiteX4" fmla="*/ 0 w 624114"/>
                    <a:gd name="connsiteY4" fmla="*/ 323108 h 40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114" h="401047">
                      <a:moveTo>
                        <a:pt x="0" y="323108"/>
                      </a:moveTo>
                      <a:cubicBezTo>
                        <a:pt x="209560" y="185259"/>
                        <a:pt x="37283" y="107703"/>
                        <a:pt x="55924" y="0"/>
                      </a:cubicBezTo>
                      <a:lnTo>
                        <a:pt x="568190" y="0"/>
                      </a:lnTo>
                      <a:cubicBezTo>
                        <a:pt x="586831" y="107703"/>
                        <a:pt x="454748" y="175211"/>
                        <a:pt x="624114" y="323108"/>
                      </a:cubicBezTo>
                      <a:cubicBezTo>
                        <a:pt x="317446" y="454147"/>
                        <a:pt x="214614" y="395907"/>
                        <a:pt x="0" y="323108"/>
                      </a:cubicBezTo>
                      <a:close/>
                    </a:path>
                  </a:pathLst>
                </a:custGeom>
                <a:noFill/>
                <a:ln w="19050">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1" name="Straight Connector 35">
                <a:extLst>
                  <a:ext uri="{FF2B5EF4-FFF2-40B4-BE49-F238E27FC236}">
                    <a16:creationId xmlns:a16="http://schemas.microsoft.com/office/drawing/2014/main" id="{2018C0BC-D65B-4BFE-8726-9E1CA87DC790}"/>
                  </a:ext>
                </a:extLst>
              </p:cNvPr>
              <p:cNvCxnSpPr/>
              <p:nvPr/>
            </p:nvCxnSpPr>
            <p:spPr>
              <a:xfrm flipV="1">
                <a:off x="6124294" y="572878"/>
                <a:ext cx="18723" cy="1244831"/>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grpSp>
        <p:pic>
          <p:nvPicPr>
            <p:cNvPr id="67" name="Picture 70">
              <a:extLst>
                <a:ext uri="{FF2B5EF4-FFF2-40B4-BE49-F238E27FC236}">
                  <a16:creationId xmlns:a16="http://schemas.microsoft.com/office/drawing/2014/main" id="{28F0844A-1ACC-4186-A996-B040FE8D2A5A}"/>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8950911" y="1791865"/>
              <a:ext cx="2634316" cy="1567257"/>
            </a:xfrm>
            <a:prstGeom prst="rect">
              <a:avLst/>
            </a:prstGeom>
          </p:spPr>
        </p:pic>
        <p:sp>
          <p:nvSpPr>
            <p:cNvPr id="68" name="TextBox 85">
              <a:extLst>
                <a:ext uri="{FF2B5EF4-FFF2-40B4-BE49-F238E27FC236}">
                  <a16:creationId xmlns:a16="http://schemas.microsoft.com/office/drawing/2014/main" id="{E998109D-DA88-493F-856A-4A8977355C16}"/>
                </a:ext>
              </a:extLst>
            </p:cNvPr>
            <p:cNvSpPr txBox="1"/>
            <p:nvPr/>
          </p:nvSpPr>
          <p:spPr>
            <a:xfrm>
              <a:off x="8836664" y="1259442"/>
              <a:ext cx="3792086" cy="610698"/>
            </a:xfrm>
            <a:prstGeom prst="rect">
              <a:avLst/>
            </a:prstGeom>
            <a:noFill/>
          </p:spPr>
          <p:txBody>
            <a:bodyPr wrap="square" rtlCol="0">
              <a:spAutoFit/>
            </a:bodyPr>
            <a:lstStyle/>
            <a:p>
              <a:r>
                <a:rPr lang="ar-SY" sz="1600" b="1" dirty="0"/>
                <a:t>الملك سلمان بن عبدالعزيز بجوار والده</a:t>
              </a:r>
            </a:p>
            <a:p>
              <a:r>
                <a:rPr lang="ar-SY" sz="1600" b="1" dirty="0"/>
                <a:t>الملك عبدالعزيز وعمره سنتان ونصف</a:t>
              </a:r>
              <a:endParaRPr lang="en-US" sz="1600" b="1" dirty="0">
                <a:latin typeface="Century Gothic" panose="020B0502020202020204" pitchFamily="34" charset="0"/>
              </a:endParaRPr>
            </a:p>
          </p:txBody>
        </p:sp>
      </p:grpSp>
    </p:spTree>
    <p:extLst>
      <p:ext uri="{BB962C8B-B14F-4D97-AF65-F5344CB8AC3E}">
        <p14:creationId xmlns:p14="http://schemas.microsoft.com/office/powerpoint/2010/main" val="15185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0-#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2" presetClass="entr" presetSubtype="2"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0-#ppt_w/2"/>
                                          </p:val>
                                        </p:tav>
                                        <p:tav tm="100000">
                                          <p:val>
                                            <p:strVal val="#ppt_x"/>
                                          </p:val>
                                        </p:tav>
                                      </p:tavLst>
                                    </p:anim>
                                    <p:anim calcmode="lin" valueType="num">
                                      <p:cBhvr additive="base">
                                        <p:cTn id="28" dur="500" fill="hold"/>
                                        <p:tgtEl>
                                          <p:spTgt spid="25"/>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2" presetClass="entr" presetSubtype="2"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righ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additive="base">
                                        <p:cTn id="37" dur="500" fill="hold"/>
                                        <p:tgtEl>
                                          <p:spTgt spid="53"/>
                                        </p:tgtEl>
                                        <p:attrNameLst>
                                          <p:attrName>ppt_x</p:attrName>
                                        </p:attrNameLst>
                                      </p:cBhvr>
                                      <p:tavLst>
                                        <p:tav tm="0">
                                          <p:val>
                                            <p:strVal val="#ppt_x"/>
                                          </p:val>
                                        </p:tav>
                                        <p:tav tm="100000">
                                          <p:val>
                                            <p:strVal val="#ppt_x"/>
                                          </p:val>
                                        </p:tav>
                                      </p:tavLst>
                                    </p:anim>
                                    <p:anim calcmode="lin" valueType="num">
                                      <p:cBhvr additive="base">
                                        <p:cTn id="38" dur="500" fill="hold"/>
                                        <p:tgtEl>
                                          <p:spTgt spid="53"/>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fade">
                                      <p:cBhvr>
                                        <p:cTn id="42" dur="500"/>
                                        <p:tgtEl>
                                          <p:spTgt spid="52"/>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nodeType="clickEffect">
                                  <p:stCondLst>
                                    <p:cond delay="0"/>
                                  </p:stCondLst>
                                  <p:childTnLst>
                                    <p:set>
                                      <p:cBhvr>
                                        <p:cTn id="46" dur="1" fill="hold">
                                          <p:stCondLst>
                                            <p:cond delay="0"/>
                                          </p:stCondLst>
                                        </p:cTn>
                                        <p:tgtEl>
                                          <p:spTgt spid="65"/>
                                        </p:tgtEl>
                                        <p:attrNameLst>
                                          <p:attrName>style.visibility</p:attrName>
                                        </p:attrNameLst>
                                      </p:cBhvr>
                                      <p:to>
                                        <p:strVal val="visible"/>
                                      </p:to>
                                    </p:set>
                                    <p:anim calcmode="lin" valueType="num">
                                      <p:cBhvr additive="base">
                                        <p:cTn id="47" dur="500" fill="hold"/>
                                        <p:tgtEl>
                                          <p:spTgt spid="65"/>
                                        </p:tgtEl>
                                        <p:attrNameLst>
                                          <p:attrName>ppt_x</p:attrName>
                                        </p:attrNameLst>
                                      </p:cBhvr>
                                      <p:tavLst>
                                        <p:tav tm="0">
                                          <p:val>
                                            <p:strVal val="#ppt_x"/>
                                          </p:val>
                                        </p:tav>
                                        <p:tav tm="100000">
                                          <p:val>
                                            <p:strVal val="#ppt_x"/>
                                          </p:val>
                                        </p:tav>
                                      </p:tavLst>
                                    </p:anim>
                                    <p:anim calcmode="lin" valueType="num">
                                      <p:cBhvr additive="base">
                                        <p:cTn id="48" dur="500" fill="hold"/>
                                        <p:tgtEl>
                                          <p:spTgt spid="6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83FFDE3-A923-41F2-A292-16180518DD06}"/>
              </a:ext>
            </a:extLst>
          </p:cNvPr>
          <p:cNvSpPr/>
          <p:nvPr/>
        </p:nvSpPr>
        <p:spPr>
          <a:xfrm>
            <a:off x="8655166" y="58533"/>
            <a:ext cx="785265" cy="6799467"/>
          </a:xfrm>
          <a:prstGeom prst="rect">
            <a:avLst/>
          </a:prstGeom>
          <a:gradFill>
            <a:gsLst>
              <a:gs pos="0">
                <a:srgbClr val="D9D9D9">
                  <a:alpha val="0"/>
                </a:srgbClr>
              </a:gs>
              <a:gs pos="93000">
                <a:schemeClr val="tx1">
                  <a:alpha val="44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097F41BB-0C1A-4B12-9E40-47DFC069B94D}"/>
              </a:ext>
            </a:extLst>
          </p:cNvPr>
          <p:cNvGrpSpPr/>
          <p:nvPr/>
        </p:nvGrpSpPr>
        <p:grpSpPr>
          <a:xfrm>
            <a:off x="2893475" y="797865"/>
            <a:ext cx="6825233" cy="1735148"/>
            <a:chOff x="2398487" y="739332"/>
            <a:chExt cx="5329019" cy="1750085"/>
          </a:xfrm>
        </p:grpSpPr>
        <p:grpSp>
          <p:nvGrpSpPr>
            <p:cNvPr id="3" name="Group 2">
              <a:extLst>
                <a:ext uri="{FF2B5EF4-FFF2-40B4-BE49-F238E27FC236}">
                  <a16:creationId xmlns:a16="http://schemas.microsoft.com/office/drawing/2014/main" id="{6EFE4211-0FE1-430D-B479-B426CB39E854}"/>
                </a:ext>
              </a:extLst>
            </p:cNvPr>
            <p:cNvGrpSpPr/>
            <p:nvPr/>
          </p:nvGrpSpPr>
          <p:grpSpPr>
            <a:xfrm>
              <a:off x="2398487" y="739332"/>
              <a:ext cx="5096212" cy="1750085"/>
              <a:chOff x="2398487" y="739332"/>
              <a:chExt cx="5096212" cy="1750085"/>
            </a:xfrm>
          </p:grpSpPr>
          <p:sp>
            <p:nvSpPr>
              <p:cNvPr id="8" name="Freeform: Shape 7">
                <a:extLst>
                  <a:ext uri="{FF2B5EF4-FFF2-40B4-BE49-F238E27FC236}">
                    <a16:creationId xmlns:a16="http://schemas.microsoft.com/office/drawing/2014/main" id="{F0BB28A2-D5C7-4A4A-B9AA-8597AE8EBAD8}"/>
                  </a:ext>
                </a:extLst>
              </p:cNvPr>
              <p:cNvSpPr/>
              <p:nvPr/>
            </p:nvSpPr>
            <p:spPr>
              <a:xfrm>
                <a:off x="2421069" y="923556"/>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172C23CD-8A5B-4335-B43F-2166D497B68C}"/>
                  </a:ext>
                </a:extLst>
              </p:cNvPr>
              <p:cNvSpPr/>
              <p:nvPr/>
            </p:nvSpPr>
            <p:spPr>
              <a:xfrm>
                <a:off x="2398487" y="739332"/>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gradFill flip="none" rotWithShape="1">
                <a:gsLst>
                  <a:gs pos="0">
                    <a:srgbClr val="FFCC00"/>
                  </a:gs>
                  <a:gs pos="100000">
                    <a:srgbClr val="FF9900"/>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389D086-7115-43AB-8EE3-7F88744BFC76}"/>
                </a:ext>
              </a:extLst>
            </p:cNvPr>
            <p:cNvSpPr txBox="1"/>
            <p:nvPr/>
          </p:nvSpPr>
          <p:spPr>
            <a:xfrm>
              <a:off x="2584544" y="1258986"/>
              <a:ext cx="5142962" cy="465639"/>
            </a:xfrm>
            <a:prstGeom prst="rect">
              <a:avLst/>
            </a:prstGeom>
            <a:noFill/>
          </p:spPr>
          <p:txBody>
            <a:bodyPr wrap="square" rtlCol="0">
              <a:spAutoFit/>
            </a:bodyPr>
            <a:lstStyle/>
            <a:p>
              <a:pPr algn="ctr"/>
              <a:r>
                <a:rPr lang="ar-SY" sz="2400" b="1" dirty="0">
                  <a:solidFill>
                    <a:schemeClr val="bg1"/>
                  </a:solidFill>
                </a:rPr>
                <a:t>خادمُ الحرمين الشريفين وملكُ المملكةِ العربية السعودية</a:t>
              </a:r>
              <a:endParaRPr lang="en-US" sz="2400" b="1" dirty="0">
                <a:solidFill>
                  <a:schemeClr val="bg1"/>
                </a:solidFill>
                <a:latin typeface="Century Gothic" panose="020B0502020202020204" pitchFamily="34" charset="0"/>
              </a:endParaRPr>
            </a:p>
          </p:txBody>
        </p:sp>
      </p:grpSp>
      <p:grpSp>
        <p:nvGrpSpPr>
          <p:cNvPr id="10" name="Group 9">
            <a:extLst>
              <a:ext uri="{FF2B5EF4-FFF2-40B4-BE49-F238E27FC236}">
                <a16:creationId xmlns:a16="http://schemas.microsoft.com/office/drawing/2014/main" id="{440F8AA7-3541-4B6C-A2C9-D5AF3C93465D}"/>
              </a:ext>
            </a:extLst>
          </p:cNvPr>
          <p:cNvGrpSpPr/>
          <p:nvPr/>
        </p:nvGrpSpPr>
        <p:grpSpPr>
          <a:xfrm>
            <a:off x="696685" y="2859066"/>
            <a:ext cx="9022022" cy="1735147"/>
            <a:chOff x="2404438" y="2800532"/>
            <a:chExt cx="5347361" cy="1750084"/>
          </a:xfrm>
        </p:grpSpPr>
        <p:grpSp>
          <p:nvGrpSpPr>
            <p:cNvPr id="5" name="Group 4">
              <a:extLst>
                <a:ext uri="{FF2B5EF4-FFF2-40B4-BE49-F238E27FC236}">
                  <a16:creationId xmlns:a16="http://schemas.microsoft.com/office/drawing/2014/main" id="{3B88E973-E747-492B-BB65-1C254B005B2C}"/>
                </a:ext>
              </a:extLst>
            </p:cNvPr>
            <p:cNvGrpSpPr/>
            <p:nvPr/>
          </p:nvGrpSpPr>
          <p:grpSpPr>
            <a:xfrm>
              <a:off x="2404438" y="2800532"/>
              <a:ext cx="5347361" cy="1750084"/>
              <a:chOff x="2404438" y="2800532"/>
              <a:chExt cx="5347361" cy="1750084"/>
            </a:xfrm>
          </p:grpSpPr>
          <p:sp>
            <p:nvSpPr>
              <p:cNvPr id="16" name="Freeform: Shape 15">
                <a:extLst>
                  <a:ext uri="{FF2B5EF4-FFF2-40B4-BE49-F238E27FC236}">
                    <a16:creationId xmlns:a16="http://schemas.microsoft.com/office/drawing/2014/main" id="{E2511CCB-44C3-44D0-92B5-937D69E7A2B1}"/>
                  </a:ext>
                </a:extLst>
              </p:cNvPr>
              <p:cNvSpPr/>
              <p:nvPr/>
            </p:nvSpPr>
            <p:spPr>
              <a:xfrm>
                <a:off x="2404438" y="2984755"/>
                <a:ext cx="5347361"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63374 w 4996069"/>
                  <a:gd name="connsiteY5" fmla="*/ 5908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63374" y="590888"/>
                    </a:lnTo>
                    <a:lnTo>
                      <a:pt x="0" y="255667"/>
                    </a:lnTo>
                    <a:lnTo>
                      <a:pt x="0" y="239099"/>
                    </a:lnTo>
                    <a:cubicBezTo>
                      <a:pt x="364297" y="57917"/>
                      <a:pt x="728593" y="-4364"/>
                      <a:pt x="1092890"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2ADCF25-7E98-4730-9ED8-FCAB72426CB5}"/>
                  </a:ext>
                </a:extLst>
              </p:cNvPr>
              <p:cNvSpPr/>
              <p:nvPr/>
            </p:nvSpPr>
            <p:spPr>
              <a:xfrm>
                <a:off x="2451379" y="2800532"/>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287008 w 4996069"/>
                  <a:gd name="connsiteY5" fmla="*/ 92337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287008" y="923378"/>
                    </a:lnTo>
                    <a:lnTo>
                      <a:pt x="0" y="255667"/>
                    </a:lnTo>
                    <a:lnTo>
                      <a:pt x="0" y="239099"/>
                    </a:lnTo>
                    <a:cubicBezTo>
                      <a:pt x="364297" y="57917"/>
                      <a:pt x="728593" y="-4364"/>
                      <a:pt x="1092890" y="236"/>
                    </a:cubicBezTo>
                    <a:close/>
                  </a:path>
                </a:pathLst>
              </a:custGeom>
              <a:gradFill flip="none" rotWithShape="1">
                <a:gsLst>
                  <a:gs pos="0">
                    <a:srgbClr val="00CC99"/>
                  </a:gs>
                  <a:gs pos="100000">
                    <a:srgbClr val="0066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1998C5FB-104D-48CD-995D-33E7BC59FBA1}"/>
                </a:ext>
              </a:extLst>
            </p:cNvPr>
            <p:cNvSpPr txBox="1"/>
            <p:nvPr/>
          </p:nvSpPr>
          <p:spPr>
            <a:xfrm>
              <a:off x="2662518" y="3320185"/>
              <a:ext cx="4742080" cy="838151"/>
            </a:xfrm>
            <a:prstGeom prst="rect">
              <a:avLst/>
            </a:prstGeom>
            <a:noFill/>
          </p:spPr>
          <p:txBody>
            <a:bodyPr wrap="square" rtlCol="0">
              <a:spAutoFit/>
            </a:bodyPr>
            <a:lstStyle/>
            <a:p>
              <a:r>
                <a:rPr lang="ar-SY" sz="2400" b="1" dirty="0">
                  <a:solidFill>
                    <a:schemeClr val="bg1"/>
                  </a:solidFill>
                </a:rPr>
                <a:t>حظي بالعناية الخاصة من والده الملك عبدالعزيز الذي أتاح له الاطلاع على ما تقوم به الحكومة من أعمال وهو في سِنٍّ صغيرة                                 </a:t>
              </a:r>
            </a:p>
          </p:txBody>
        </p:sp>
      </p:grpSp>
      <p:grpSp>
        <p:nvGrpSpPr>
          <p:cNvPr id="14" name="Group 13">
            <a:extLst>
              <a:ext uri="{FF2B5EF4-FFF2-40B4-BE49-F238E27FC236}">
                <a16:creationId xmlns:a16="http://schemas.microsoft.com/office/drawing/2014/main" id="{A9D0C04B-E8E9-4C3D-9016-3D8D72C18C07}"/>
              </a:ext>
            </a:extLst>
          </p:cNvPr>
          <p:cNvGrpSpPr/>
          <p:nvPr/>
        </p:nvGrpSpPr>
        <p:grpSpPr>
          <a:xfrm>
            <a:off x="780103" y="4920266"/>
            <a:ext cx="9022023" cy="1735147"/>
            <a:chOff x="2428381" y="4861732"/>
            <a:chExt cx="5326319" cy="1750084"/>
          </a:xfrm>
        </p:grpSpPr>
        <p:grpSp>
          <p:nvGrpSpPr>
            <p:cNvPr id="6" name="Group 5">
              <a:extLst>
                <a:ext uri="{FF2B5EF4-FFF2-40B4-BE49-F238E27FC236}">
                  <a16:creationId xmlns:a16="http://schemas.microsoft.com/office/drawing/2014/main" id="{D2DB1E44-CA9C-44B0-978D-4C04755B5D44}"/>
                </a:ext>
              </a:extLst>
            </p:cNvPr>
            <p:cNvGrpSpPr/>
            <p:nvPr/>
          </p:nvGrpSpPr>
          <p:grpSpPr>
            <a:xfrm>
              <a:off x="2428381" y="4861732"/>
              <a:ext cx="5326319" cy="1750084"/>
              <a:chOff x="2428381" y="4861732"/>
              <a:chExt cx="5326319" cy="1750084"/>
            </a:xfrm>
          </p:grpSpPr>
          <p:sp>
            <p:nvSpPr>
              <p:cNvPr id="21" name="Freeform: Shape 20">
                <a:extLst>
                  <a:ext uri="{FF2B5EF4-FFF2-40B4-BE49-F238E27FC236}">
                    <a16:creationId xmlns:a16="http://schemas.microsoft.com/office/drawing/2014/main" id="{EA23F34B-28D9-4391-8EEC-D7258E21FCED}"/>
                  </a:ext>
                </a:extLst>
              </p:cNvPr>
              <p:cNvSpPr/>
              <p:nvPr/>
            </p:nvSpPr>
            <p:spPr>
              <a:xfrm>
                <a:off x="2428381" y="5045955"/>
                <a:ext cx="532631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07625 w 4996069"/>
                  <a:gd name="connsiteY5" fmla="*/ 1095444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07625" y="1095444"/>
                    </a:lnTo>
                    <a:lnTo>
                      <a:pt x="0" y="255667"/>
                    </a:lnTo>
                    <a:lnTo>
                      <a:pt x="0" y="239099"/>
                    </a:lnTo>
                    <a:cubicBezTo>
                      <a:pt x="364297" y="57917"/>
                      <a:pt x="728593" y="-4364"/>
                      <a:pt x="1092890"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7E7435A3-2DBA-45F8-A2B0-F01CDE6B6A05}"/>
                  </a:ext>
                </a:extLst>
              </p:cNvPr>
              <p:cNvSpPr/>
              <p:nvPr/>
            </p:nvSpPr>
            <p:spPr>
              <a:xfrm>
                <a:off x="2454759" y="4861732"/>
                <a:ext cx="5141076"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136872 w 5040051"/>
                  <a:gd name="connsiteY0" fmla="*/ 236 h 1969067"/>
                  <a:gd name="connsiteX1" fmla="*/ 5040051 w 5040051"/>
                  <a:gd name="connsiteY1" fmla="*/ 239099 h 1969067"/>
                  <a:gd name="connsiteX2" fmla="*/ 5040051 w 5040051"/>
                  <a:gd name="connsiteY2" fmla="*/ 1729969 h 1969067"/>
                  <a:gd name="connsiteX3" fmla="*/ 200109 w 5040051"/>
                  <a:gd name="connsiteY3" fmla="*/ 1659448 h 1969067"/>
                  <a:gd name="connsiteX4" fmla="*/ 62109 w 5040051"/>
                  <a:gd name="connsiteY4" fmla="*/ 1721781 h 1969067"/>
                  <a:gd name="connsiteX5" fmla="*/ 0 w 5040051"/>
                  <a:gd name="connsiteY5" fmla="*/ 923378 h 1969067"/>
                  <a:gd name="connsiteX6" fmla="*/ 43982 w 5040051"/>
                  <a:gd name="connsiteY6" fmla="*/ 255667 h 1969067"/>
                  <a:gd name="connsiteX7" fmla="*/ 43982 w 5040051"/>
                  <a:gd name="connsiteY7" fmla="*/ 239099 h 1969067"/>
                  <a:gd name="connsiteX8" fmla="*/ 1136872 w 5040051"/>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40051" h="1969067">
                    <a:moveTo>
                      <a:pt x="1136872" y="236"/>
                    </a:moveTo>
                    <a:cubicBezTo>
                      <a:pt x="2437932" y="16666"/>
                      <a:pt x="3738992" y="886178"/>
                      <a:pt x="5040051" y="239099"/>
                    </a:cubicBezTo>
                    <a:lnTo>
                      <a:pt x="5040051" y="1729969"/>
                    </a:lnTo>
                    <a:cubicBezTo>
                      <a:pt x="3426738" y="2532347"/>
                      <a:pt x="1813423" y="1002814"/>
                      <a:pt x="200109" y="1659448"/>
                    </a:cubicBezTo>
                    <a:lnTo>
                      <a:pt x="62109" y="1721781"/>
                    </a:lnTo>
                    <a:lnTo>
                      <a:pt x="0" y="923378"/>
                    </a:lnTo>
                    <a:lnTo>
                      <a:pt x="43982" y="255667"/>
                    </a:lnTo>
                    <a:lnTo>
                      <a:pt x="43982" y="239099"/>
                    </a:lnTo>
                    <a:cubicBezTo>
                      <a:pt x="408279" y="57917"/>
                      <a:pt x="772575" y="-4364"/>
                      <a:pt x="1136872" y="236"/>
                    </a:cubicBezTo>
                    <a:close/>
                  </a:path>
                </a:pathLst>
              </a:custGeom>
              <a:gradFill flip="none" rotWithShape="1">
                <a:gsLst>
                  <a:gs pos="0">
                    <a:srgbClr val="FF33CC"/>
                  </a:gs>
                  <a:gs pos="100000">
                    <a:srgbClr val="6600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89335349-4CCC-4EEE-9C18-8220ECBCA476}"/>
                </a:ext>
              </a:extLst>
            </p:cNvPr>
            <p:cNvSpPr txBox="1"/>
            <p:nvPr/>
          </p:nvSpPr>
          <p:spPr>
            <a:xfrm>
              <a:off x="2454759" y="5187183"/>
              <a:ext cx="4803223" cy="838151"/>
            </a:xfrm>
            <a:prstGeom prst="rect">
              <a:avLst/>
            </a:prstGeom>
            <a:noFill/>
          </p:spPr>
          <p:txBody>
            <a:bodyPr wrap="square" rtlCol="0">
              <a:spAutoFit/>
            </a:bodyPr>
            <a:lstStyle/>
            <a:p>
              <a:r>
                <a:rPr lang="ar-SY" sz="2400" b="1" dirty="0">
                  <a:solidFill>
                    <a:schemeClr val="bg1"/>
                  </a:solidFill>
                </a:rPr>
                <a:t>واعتنت به والدته الأميرة حصة بنت أحمد السديري المعروفة بشخصيتها ومكانتها واهتمامها بتربية أبنائها تربية صالحة                                                </a:t>
              </a:r>
            </a:p>
          </p:txBody>
        </p:sp>
      </p:grpSp>
      <p:sp useBgFill="1">
        <p:nvSpPr>
          <p:cNvPr id="4" name="Rectangle 3">
            <a:extLst>
              <a:ext uri="{FF2B5EF4-FFF2-40B4-BE49-F238E27FC236}">
                <a16:creationId xmlns:a16="http://schemas.microsoft.com/office/drawing/2014/main" id="{78E39D27-82BF-4EB5-925E-C14161165C38}"/>
              </a:ext>
            </a:extLst>
          </p:cNvPr>
          <p:cNvSpPr/>
          <p:nvPr/>
        </p:nvSpPr>
        <p:spPr>
          <a:xfrm>
            <a:off x="9414822" y="58533"/>
            <a:ext cx="2777178" cy="6799467"/>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F06BB4F5-DC4A-4DBA-8B5E-5873F8EE4BF8}"/>
              </a:ext>
            </a:extLst>
          </p:cNvPr>
          <p:cNvGrpSpPr/>
          <p:nvPr/>
        </p:nvGrpSpPr>
        <p:grpSpPr>
          <a:xfrm>
            <a:off x="9206672" y="536836"/>
            <a:ext cx="2473590" cy="1727752"/>
            <a:chOff x="7253296" y="478302"/>
            <a:chExt cx="2481547" cy="1742625"/>
          </a:xfrm>
        </p:grpSpPr>
        <p:sp>
          <p:nvSpPr>
            <p:cNvPr id="11" name="Freeform: Shape 10">
              <a:extLst>
                <a:ext uri="{FF2B5EF4-FFF2-40B4-BE49-F238E27FC236}">
                  <a16:creationId xmlns:a16="http://schemas.microsoft.com/office/drawing/2014/main" id="{C1577F64-6FF2-4C8A-810B-4E5641319F57}"/>
                </a:ext>
              </a:extLst>
            </p:cNvPr>
            <p:cNvSpPr/>
            <p:nvPr/>
          </p:nvSpPr>
          <p:spPr>
            <a:xfrm flipH="1">
              <a:off x="7507714" y="6550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2B4C5057-A82E-465E-A563-BE0ACA39CC62}"/>
                </a:ext>
              </a:extLst>
            </p:cNvPr>
            <p:cNvSpPr/>
            <p:nvPr/>
          </p:nvSpPr>
          <p:spPr>
            <a:xfrm flipH="1">
              <a:off x="7253296" y="4783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CC00"/>
                </a:gs>
                <a:gs pos="90300">
                  <a:srgbClr val="FF9E00"/>
                </a:gs>
                <a:gs pos="100000">
                  <a:srgbClr val="D67F00"/>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ABD706D3-5055-4296-9750-EC8C0C5A438C}"/>
              </a:ext>
            </a:extLst>
          </p:cNvPr>
          <p:cNvGrpSpPr/>
          <p:nvPr/>
        </p:nvGrpSpPr>
        <p:grpSpPr>
          <a:xfrm>
            <a:off x="9132910" y="2598036"/>
            <a:ext cx="2473590" cy="1727752"/>
            <a:chOff x="7179578" y="2539502"/>
            <a:chExt cx="2481547" cy="1742625"/>
          </a:xfrm>
        </p:grpSpPr>
        <p:sp>
          <p:nvSpPr>
            <p:cNvPr id="18" name="Freeform: Shape 17">
              <a:extLst>
                <a:ext uri="{FF2B5EF4-FFF2-40B4-BE49-F238E27FC236}">
                  <a16:creationId xmlns:a16="http://schemas.microsoft.com/office/drawing/2014/main" id="{5F729D18-DA29-4C1C-9AEC-CDE3FDFD4F97}"/>
                </a:ext>
              </a:extLst>
            </p:cNvPr>
            <p:cNvSpPr/>
            <p:nvPr/>
          </p:nvSpPr>
          <p:spPr>
            <a:xfrm flipH="1">
              <a:off x="7433996" y="27162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4732228B-36A4-4D66-BBA8-FB46F667A880}"/>
                </a:ext>
              </a:extLst>
            </p:cNvPr>
            <p:cNvSpPr/>
            <p:nvPr/>
          </p:nvSpPr>
          <p:spPr>
            <a:xfrm flipH="1">
              <a:off x="7179578" y="25395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00CC99"/>
                </a:gs>
                <a:gs pos="100000">
                  <a:srgbClr val="0066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F15CA080-E4CE-4A68-AD23-709C08C763D9}"/>
              </a:ext>
            </a:extLst>
          </p:cNvPr>
          <p:cNvGrpSpPr/>
          <p:nvPr/>
        </p:nvGrpSpPr>
        <p:grpSpPr>
          <a:xfrm>
            <a:off x="9059314" y="4659235"/>
            <a:ext cx="2540856" cy="1687576"/>
            <a:chOff x="7105860" y="4600701"/>
            <a:chExt cx="2549030" cy="1702103"/>
          </a:xfrm>
        </p:grpSpPr>
        <p:sp>
          <p:nvSpPr>
            <p:cNvPr id="23" name="Freeform: Shape 22">
              <a:extLst>
                <a:ext uri="{FF2B5EF4-FFF2-40B4-BE49-F238E27FC236}">
                  <a16:creationId xmlns:a16="http://schemas.microsoft.com/office/drawing/2014/main" id="{EBE45EDD-7CB1-4341-BD2F-9E3DA2C9FF12}"/>
                </a:ext>
              </a:extLst>
            </p:cNvPr>
            <p:cNvSpPr/>
            <p:nvPr/>
          </p:nvSpPr>
          <p:spPr>
            <a:xfrm flipH="1">
              <a:off x="7427761" y="4736943"/>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142D785E-6F7C-416D-B56E-E84725256CAF}"/>
                </a:ext>
              </a:extLst>
            </p:cNvPr>
            <p:cNvSpPr/>
            <p:nvPr/>
          </p:nvSpPr>
          <p:spPr>
            <a:xfrm flipH="1">
              <a:off x="7105860" y="4600701"/>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33CC"/>
                </a:gs>
                <a:gs pos="100000">
                  <a:srgbClr val="6600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8">
            <a:extLst>
              <a:ext uri="{FF2B5EF4-FFF2-40B4-BE49-F238E27FC236}">
                <a16:creationId xmlns:a16="http://schemas.microsoft.com/office/drawing/2014/main" id="{6F415DCE-6113-456B-A5BD-47ACAF60903E}"/>
              </a:ext>
            </a:extLst>
          </p:cNvPr>
          <p:cNvGrpSpPr/>
          <p:nvPr/>
        </p:nvGrpSpPr>
        <p:grpSpPr>
          <a:xfrm>
            <a:off x="93935" y="-2387574"/>
            <a:ext cx="2735862" cy="5040335"/>
            <a:chOff x="8822290" y="-1752649"/>
            <a:chExt cx="3145503" cy="5795029"/>
          </a:xfrm>
        </p:grpSpPr>
        <p:grpSp>
          <p:nvGrpSpPr>
            <p:cNvPr id="40" name="Group 31">
              <a:extLst>
                <a:ext uri="{FF2B5EF4-FFF2-40B4-BE49-F238E27FC236}">
                  <a16:creationId xmlns:a16="http://schemas.microsoft.com/office/drawing/2014/main" id="{1D4DFA15-24A7-44BE-A912-F9CDAAA20C20}"/>
                </a:ext>
              </a:extLst>
            </p:cNvPr>
            <p:cNvGrpSpPr/>
            <p:nvPr/>
          </p:nvGrpSpPr>
          <p:grpSpPr>
            <a:xfrm>
              <a:off x="8822290" y="-1752649"/>
              <a:ext cx="3145503" cy="5795029"/>
              <a:chOff x="3733079" y="-2898749"/>
              <a:chExt cx="5202424" cy="9584536"/>
            </a:xfrm>
          </p:grpSpPr>
          <p:sp>
            <p:nvSpPr>
              <p:cNvPr id="43" name="Rectangle 32">
                <a:extLst>
                  <a:ext uri="{FF2B5EF4-FFF2-40B4-BE49-F238E27FC236}">
                    <a16:creationId xmlns:a16="http://schemas.microsoft.com/office/drawing/2014/main" id="{81D1CDCA-60E9-494F-8565-FFB5CE0747A4}"/>
                  </a:ext>
                </a:extLst>
              </p:cNvPr>
              <p:cNvSpPr/>
              <p:nvPr/>
            </p:nvSpPr>
            <p:spPr>
              <a:xfrm>
                <a:off x="3733079" y="2166425"/>
                <a:ext cx="5202424" cy="4519362"/>
              </a:xfrm>
              <a:prstGeom prst="rect">
                <a:avLst/>
              </a:prstGeom>
              <a:solidFill>
                <a:schemeClr val="bg1"/>
              </a:solidFill>
              <a:ln>
                <a:noFill/>
              </a:ln>
              <a:effectLst>
                <a:outerShdw blurRad="1397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33">
                <a:extLst>
                  <a:ext uri="{FF2B5EF4-FFF2-40B4-BE49-F238E27FC236}">
                    <a16:creationId xmlns:a16="http://schemas.microsoft.com/office/drawing/2014/main" id="{11F748A2-4597-490C-B728-3A5A712EB4E5}"/>
                  </a:ext>
                </a:extLst>
              </p:cNvPr>
              <p:cNvGrpSpPr/>
              <p:nvPr/>
            </p:nvGrpSpPr>
            <p:grpSpPr>
              <a:xfrm>
                <a:off x="5812234" y="1817702"/>
                <a:ext cx="624114" cy="510276"/>
                <a:chOff x="5812234" y="1817702"/>
                <a:chExt cx="624114" cy="510276"/>
              </a:xfrm>
            </p:grpSpPr>
            <p:sp>
              <p:nvSpPr>
                <p:cNvPr id="46" name="Trapezoid 7">
                  <a:extLst>
                    <a:ext uri="{FF2B5EF4-FFF2-40B4-BE49-F238E27FC236}">
                      <a16:creationId xmlns:a16="http://schemas.microsoft.com/office/drawing/2014/main" id="{2A7A7FE7-5D5B-4C98-AE78-600166A410F3}"/>
                    </a:ext>
                  </a:extLst>
                </p:cNvPr>
                <p:cNvSpPr/>
                <p:nvPr/>
              </p:nvSpPr>
              <p:spPr>
                <a:xfrm flipV="1">
                  <a:off x="5849686" y="1844861"/>
                  <a:ext cx="461666" cy="267945"/>
                </a:xfrm>
                <a:custGeom>
                  <a:avLst/>
                  <a:gdLst>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81347"/>
                    <a:gd name="connsiteX1" fmla="*/ 55924 w 624114"/>
                    <a:gd name="connsiteY1" fmla="*/ 0 h 381347"/>
                    <a:gd name="connsiteX2" fmla="*/ 568190 w 624114"/>
                    <a:gd name="connsiteY2" fmla="*/ 0 h 381347"/>
                    <a:gd name="connsiteX3" fmla="*/ 624114 w 624114"/>
                    <a:gd name="connsiteY3" fmla="*/ 323108 h 381347"/>
                    <a:gd name="connsiteX4" fmla="*/ 0 w 624114"/>
                    <a:gd name="connsiteY4" fmla="*/ 323108 h 381347"/>
                    <a:gd name="connsiteX0" fmla="*/ 0 w 624114"/>
                    <a:gd name="connsiteY0" fmla="*/ 323108 h 401047"/>
                    <a:gd name="connsiteX1" fmla="*/ 55924 w 624114"/>
                    <a:gd name="connsiteY1" fmla="*/ 0 h 401047"/>
                    <a:gd name="connsiteX2" fmla="*/ 568190 w 624114"/>
                    <a:gd name="connsiteY2" fmla="*/ 0 h 401047"/>
                    <a:gd name="connsiteX3" fmla="*/ 624114 w 624114"/>
                    <a:gd name="connsiteY3" fmla="*/ 323108 h 401047"/>
                    <a:gd name="connsiteX4" fmla="*/ 0 w 624114"/>
                    <a:gd name="connsiteY4" fmla="*/ 323108 h 40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114" h="401047">
                      <a:moveTo>
                        <a:pt x="0" y="323108"/>
                      </a:moveTo>
                      <a:cubicBezTo>
                        <a:pt x="209560" y="185259"/>
                        <a:pt x="37283" y="107703"/>
                        <a:pt x="55924" y="0"/>
                      </a:cubicBezTo>
                      <a:lnTo>
                        <a:pt x="568190" y="0"/>
                      </a:lnTo>
                      <a:cubicBezTo>
                        <a:pt x="586831" y="107703"/>
                        <a:pt x="454748" y="175211"/>
                        <a:pt x="624114" y="323108"/>
                      </a:cubicBezTo>
                      <a:cubicBezTo>
                        <a:pt x="317446" y="454147"/>
                        <a:pt x="214614" y="395907"/>
                        <a:pt x="0" y="323108"/>
                      </a:cubicBezTo>
                      <a:close/>
                    </a:path>
                  </a:pathLst>
                </a:custGeom>
                <a:noFill/>
                <a:ln w="19050">
                  <a:solidFill>
                    <a:srgbClr val="4F4F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rapezoid 42">
                  <a:extLst>
                    <a:ext uri="{FF2B5EF4-FFF2-40B4-BE49-F238E27FC236}">
                      <a16:creationId xmlns:a16="http://schemas.microsoft.com/office/drawing/2014/main" id="{636DBD68-E013-41E0-9CC2-87C62E5E962B}"/>
                    </a:ext>
                  </a:extLst>
                </p:cNvPr>
                <p:cNvSpPr/>
                <p:nvPr/>
              </p:nvSpPr>
              <p:spPr>
                <a:xfrm flipV="1">
                  <a:off x="5812234" y="2004870"/>
                  <a:ext cx="624114" cy="323108"/>
                </a:xfrm>
                <a:prstGeom prst="trapezoid">
                  <a:avLst>
                    <a:gd name="adj" fmla="val 17308"/>
                  </a:avLst>
                </a:prstGeom>
                <a:solidFill>
                  <a:srgbClr val="0202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rapezoid 7">
                  <a:extLst>
                    <a:ext uri="{FF2B5EF4-FFF2-40B4-BE49-F238E27FC236}">
                      <a16:creationId xmlns:a16="http://schemas.microsoft.com/office/drawing/2014/main" id="{4224B37E-DC20-47A6-9C5A-922AA5CE7C98}"/>
                    </a:ext>
                  </a:extLst>
                </p:cNvPr>
                <p:cNvSpPr/>
                <p:nvPr/>
              </p:nvSpPr>
              <p:spPr>
                <a:xfrm flipV="1">
                  <a:off x="5912185" y="1817702"/>
                  <a:ext cx="461666" cy="267945"/>
                </a:xfrm>
                <a:custGeom>
                  <a:avLst/>
                  <a:gdLst>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81347"/>
                    <a:gd name="connsiteX1" fmla="*/ 55924 w 624114"/>
                    <a:gd name="connsiteY1" fmla="*/ 0 h 381347"/>
                    <a:gd name="connsiteX2" fmla="*/ 568190 w 624114"/>
                    <a:gd name="connsiteY2" fmla="*/ 0 h 381347"/>
                    <a:gd name="connsiteX3" fmla="*/ 624114 w 624114"/>
                    <a:gd name="connsiteY3" fmla="*/ 323108 h 381347"/>
                    <a:gd name="connsiteX4" fmla="*/ 0 w 624114"/>
                    <a:gd name="connsiteY4" fmla="*/ 323108 h 381347"/>
                    <a:gd name="connsiteX0" fmla="*/ 0 w 624114"/>
                    <a:gd name="connsiteY0" fmla="*/ 323108 h 401047"/>
                    <a:gd name="connsiteX1" fmla="*/ 55924 w 624114"/>
                    <a:gd name="connsiteY1" fmla="*/ 0 h 401047"/>
                    <a:gd name="connsiteX2" fmla="*/ 568190 w 624114"/>
                    <a:gd name="connsiteY2" fmla="*/ 0 h 401047"/>
                    <a:gd name="connsiteX3" fmla="*/ 624114 w 624114"/>
                    <a:gd name="connsiteY3" fmla="*/ 323108 h 401047"/>
                    <a:gd name="connsiteX4" fmla="*/ 0 w 624114"/>
                    <a:gd name="connsiteY4" fmla="*/ 323108 h 40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114" h="401047">
                      <a:moveTo>
                        <a:pt x="0" y="323108"/>
                      </a:moveTo>
                      <a:cubicBezTo>
                        <a:pt x="209560" y="185259"/>
                        <a:pt x="37283" y="107703"/>
                        <a:pt x="55924" y="0"/>
                      </a:cubicBezTo>
                      <a:lnTo>
                        <a:pt x="568190" y="0"/>
                      </a:lnTo>
                      <a:cubicBezTo>
                        <a:pt x="586831" y="107703"/>
                        <a:pt x="454748" y="175211"/>
                        <a:pt x="624114" y="323108"/>
                      </a:cubicBezTo>
                      <a:cubicBezTo>
                        <a:pt x="317446" y="454147"/>
                        <a:pt x="214614" y="395907"/>
                        <a:pt x="0" y="323108"/>
                      </a:cubicBezTo>
                      <a:close/>
                    </a:path>
                  </a:pathLst>
                </a:custGeom>
                <a:noFill/>
                <a:ln w="19050">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5" name="Straight Connector 35">
                <a:extLst>
                  <a:ext uri="{FF2B5EF4-FFF2-40B4-BE49-F238E27FC236}">
                    <a16:creationId xmlns:a16="http://schemas.microsoft.com/office/drawing/2014/main" id="{2018C0BC-D65B-4BFE-8726-9E1CA87DC790}"/>
                  </a:ext>
                </a:extLst>
              </p:cNvPr>
              <p:cNvCxnSpPr/>
              <p:nvPr/>
            </p:nvCxnSpPr>
            <p:spPr>
              <a:xfrm flipV="1">
                <a:off x="6124293" y="-2898749"/>
                <a:ext cx="70940" cy="4716456"/>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grpSp>
        <p:pic>
          <p:nvPicPr>
            <p:cNvPr id="41" name="Picture 70">
              <a:extLst>
                <a:ext uri="{FF2B5EF4-FFF2-40B4-BE49-F238E27FC236}">
                  <a16:creationId xmlns:a16="http://schemas.microsoft.com/office/drawing/2014/main" id="{28F0844A-1ACC-4186-A996-B040FE8D2A5A}"/>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9024451" y="1669680"/>
              <a:ext cx="2789017" cy="2242057"/>
            </a:xfrm>
            <a:prstGeom prst="rect">
              <a:avLst/>
            </a:prstGeom>
          </p:spPr>
        </p:pic>
        <p:sp>
          <p:nvSpPr>
            <p:cNvPr id="42" name="TextBox 85">
              <a:extLst>
                <a:ext uri="{FF2B5EF4-FFF2-40B4-BE49-F238E27FC236}">
                  <a16:creationId xmlns:a16="http://schemas.microsoft.com/office/drawing/2014/main" id="{E998109D-DA88-493F-856A-4A8977355C16}"/>
                </a:ext>
              </a:extLst>
            </p:cNvPr>
            <p:cNvSpPr txBox="1"/>
            <p:nvPr/>
          </p:nvSpPr>
          <p:spPr>
            <a:xfrm>
              <a:off x="8822290" y="1331275"/>
              <a:ext cx="3145502" cy="610698"/>
            </a:xfrm>
            <a:prstGeom prst="rect">
              <a:avLst/>
            </a:prstGeom>
            <a:noFill/>
          </p:spPr>
          <p:txBody>
            <a:bodyPr wrap="square" rtlCol="0">
              <a:spAutoFit/>
            </a:bodyPr>
            <a:lstStyle/>
            <a:p>
              <a:pPr algn="ctr"/>
              <a:r>
                <a:rPr lang="ar-SY" sz="1600" b="1" dirty="0"/>
                <a:t>خادم الحرمين الشريفين الملك سلمان بن عبد العزيز في شبابه</a:t>
              </a:r>
              <a:endParaRPr lang="en-US" sz="1600" b="1" dirty="0">
                <a:latin typeface="Century Gothic" panose="020B0502020202020204" pitchFamily="34" charset="0"/>
              </a:endParaRPr>
            </a:p>
          </p:txBody>
        </p:sp>
      </p:grpSp>
    </p:spTree>
    <p:extLst>
      <p:ext uri="{BB962C8B-B14F-4D97-AF65-F5344CB8AC3E}">
        <p14:creationId xmlns:p14="http://schemas.microsoft.com/office/powerpoint/2010/main" val="344707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0-#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2" presetClass="entr" presetSubtype="2"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0-#ppt_w/2"/>
                                          </p:val>
                                        </p:tav>
                                        <p:tav tm="100000">
                                          <p:val>
                                            <p:strVal val="#ppt_x"/>
                                          </p:val>
                                        </p:tav>
                                      </p:tavLst>
                                    </p:anim>
                                    <p:anim calcmode="lin" valueType="num">
                                      <p:cBhvr additive="base">
                                        <p:cTn id="28" dur="500" fill="hold"/>
                                        <p:tgtEl>
                                          <p:spTgt spid="25"/>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2" presetClass="entr" presetSubtype="2"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righ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additive="base">
                                        <p:cTn id="37" dur="500" fill="hold"/>
                                        <p:tgtEl>
                                          <p:spTgt spid="39"/>
                                        </p:tgtEl>
                                        <p:attrNameLst>
                                          <p:attrName>ppt_x</p:attrName>
                                        </p:attrNameLst>
                                      </p:cBhvr>
                                      <p:tavLst>
                                        <p:tav tm="0">
                                          <p:val>
                                            <p:strVal val="#ppt_x"/>
                                          </p:val>
                                        </p:tav>
                                        <p:tav tm="100000">
                                          <p:val>
                                            <p:strVal val="#ppt_x"/>
                                          </p:val>
                                        </p:tav>
                                      </p:tavLst>
                                    </p:anim>
                                    <p:anim calcmode="lin" valueType="num">
                                      <p:cBhvr additive="base">
                                        <p:cTn id="38"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83FFDE3-A923-41F2-A292-16180518DD06}"/>
              </a:ext>
            </a:extLst>
          </p:cNvPr>
          <p:cNvSpPr/>
          <p:nvPr/>
        </p:nvSpPr>
        <p:spPr>
          <a:xfrm>
            <a:off x="8655166" y="58533"/>
            <a:ext cx="785265" cy="6799467"/>
          </a:xfrm>
          <a:prstGeom prst="rect">
            <a:avLst/>
          </a:prstGeom>
          <a:gradFill>
            <a:gsLst>
              <a:gs pos="0">
                <a:srgbClr val="D9D9D9">
                  <a:alpha val="0"/>
                </a:srgbClr>
              </a:gs>
              <a:gs pos="93000">
                <a:schemeClr val="tx1">
                  <a:alpha val="44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097F41BB-0C1A-4B12-9E40-47DFC069B94D}"/>
              </a:ext>
            </a:extLst>
          </p:cNvPr>
          <p:cNvGrpSpPr/>
          <p:nvPr/>
        </p:nvGrpSpPr>
        <p:grpSpPr>
          <a:xfrm>
            <a:off x="7242629" y="797866"/>
            <a:ext cx="2189576" cy="1735147"/>
            <a:chOff x="2398487" y="739333"/>
            <a:chExt cx="5096212" cy="1750084"/>
          </a:xfrm>
        </p:grpSpPr>
        <p:grpSp>
          <p:nvGrpSpPr>
            <p:cNvPr id="3" name="Group 2">
              <a:extLst>
                <a:ext uri="{FF2B5EF4-FFF2-40B4-BE49-F238E27FC236}">
                  <a16:creationId xmlns:a16="http://schemas.microsoft.com/office/drawing/2014/main" id="{6EFE4211-0FE1-430D-B479-B426CB39E854}"/>
                </a:ext>
              </a:extLst>
            </p:cNvPr>
            <p:cNvGrpSpPr/>
            <p:nvPr/>
          </p:nvGrpSpPr>
          <p:grpSpPr>
            <a:xfrm>
              <a:off x="2398487" y="739333"/>
              <a:ext cx="5096212" cy="1750084"/>
              <a:chOff x="2398487" y="739333"/>
              <a:chExt cx="5096212" cy="1750084"/>
            </a:xfrm>
          </p:grpSpPr>
          <p:sp>
            <p:nvSpPr>
              <p:cNvPr id="8" name="Freeform: Shape 7">
                <a:extLst>
                  <a:ext uri="{FF2B5EF4-FFF2-40B4-BE49-F238E27FC236}">
                    <a16:creationId xmlns:a16="http://schemas.microsoft.com/office/drawing/2014/main" id="{F0BB28A2-D5C7-4A4A-B9AA-8597AE8EBAD8}"/>
                  </a:ext>
                </a:extLst>
              </p:cNvPr>
              <p:cNvSpPr/>
              <p:nvPr/>
            </p:nvSpPr>
            <p:spPr>
              <a:xfrm>
                <a:off x="2421069" y="923556"/>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172C23CD-8A5B-4335-B43F-2166D497B68C}"/>
                  </a:ext>
                </a:extLst>
              </p:cNvPr>
              <p:cNvSpPr/>
              <p:nvPr/>
            </p:nvSpPr>
            <p:spPr>
              <a:xfrm>
                <a:off x="2398487" y="739333"/>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gradFill flip="none" rotWithShape="1">
                <a:gsLst>
                  <a:gs pos="0">
                    <a:srgbClr val="FFCC00"/>
                  </a:gs>
                  <a:gs pos="100000">
                    <a:srgbClr val="FF9900"/>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389D086-7115-43AB-8EE3-7F88744BFC76}"/>
                </a:ext>
              </a:extLst>
            </p:cNvPr>
            <p:cNvSpPr txBox="1"/>
            <p:nvPr/>
          </p:nvSpPr>
          <p:spPr>
            <a:xfrm>
              <a:off x="3050861" y="1258986"/>
              <a:ext cx="4318404" cy="465639"/>
            </a:xfrm>
            <a:prstGeom prst="rect">
              <a:avLst/>
            </a:prstGeom>
            <a:noFill/>
          </p:spPr>
          <p:txBody>
            <a:bodyPr wrap="square" rtlCol="0">
              <a:spAutoFit/>
            </a:bodyPr>
            <a:lstStyle/>
            <a:p>
              <a:pPr algn="ctr"/>
              <a:r>
                <a:rPr lang="ar-SY" sz="2400" b="1" dirty="0">
                  <a:solidFill>
                    <a:schemeClr val="bg1"/>
                  </a:solidFill>
                </a:rPr>
                <a:t>نشاط 2</a:t>
              </a:r>
              <a:endParaRPr lang="en-US" sz="2400" b="1" dirty="0">
                <a:solidFill>
                  <a:schemeClr val="bg1"/>
                </a:solidFill>
                <a:latin typeface="Century Gothic" panose="020B0502020202020204" pitchFamily="34" charset="0"/>
              </a:endParaRPr>
            </a:p>
          </p:txBody>
        </p:sp>
      </p:grpSp>
      <p:grpSp>
        <p:nvGrpSpPr>
          <p:cNvPr id="10" name="Group 9">
            <a:extLst>
              <a:ext uri="{FF2B5EF4-FFF2-40B4-BE49-F238E27FC236}">
                <a16:creationId xmlns:a16="http://schemas.microsoft.com/office/drawing/2014/main" id="{440F8AA7-3541-4B6C-A2C9-D5AF3C93465D}"/>
              </a:ext>
            </a:extLst>
          </p:cNvPr>
          <p:cNvGrpSpPr/>
          <p:nvPr/>
        </p:nvGrpSpPr>
        <p:grpSpPr>
          <a:xfrm>
            <a:off x="4542972" y="2848645"/>
            <a:ext cx="5540430" cy="1735146"/>
            <a:chOff x="2404439" y="2800533"/>
            <a:chExt cx="5814792" cy="1750083"/>
          </a:xfrm>
        </p:grpSpPr>
        <p:grpSp>
          <p:nvGrpSpPr>
            <p:cNvPr id="5" name="Group 4">
              <a:extLst>
                <a:ext uri="{FF2B5EF4-FFF2-40B4-BE49-F238E27FC236}">
                  <a16:creationId xmlns:a16="http://schemas.microsoft.com/office/drawing/2014/main" id="{3B88E973-E747-492B-BB65-1C254B005B2C}"/>
                </a:ext>
              </a:extLst>
            </p:cNvPr>
            <p:cNvGrpSpPr/>
            <p:nvPr/>
          </p:nvGrpSpPr>
          <p:grpSpPr>
            <a:xfrm>
              <a:off x="2404439" y="2800533"/>
              <a:ext cx="5183164" cy="1750083"/>
              <a:chOff x="2404439" y="2800533"/>
              <a:chExt cx="5183164" cy="1750083"/>
            </a:xfrm>
          </p:grpSpPr>
          <p:sp>
            <p:nvSpPr>
              <p:cNvPr id="16" name="Freeform: Shape 15">
                <a:extLst>
                  <a:ext uri="{FF2B5EF4-FFF2-40B4-BE49-F238E27FC236}">
                    <a16:creationId xmlns:a16="http://schemas.microsoft.com/office/drawing/2014/main" id="{E2511CCB-44C3-44D0-92B5-937D69E7A2B1}"/>
                  </a:ext>
                </a:extLst>
              </p:cNvPr>
              <p:cNvSpPr/>
              <p:nvPr/>
            </p:nvSpPr>
            <p:spPr>
              <a:xfrm>
                <a:off x="2404439" y="2984755"/>
                <a:ext cx="5183164"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63374 w 4996069"/>
                  <a:gd name="connsiteY5" fmla="*/ 5908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63374" y="590888"/>
                    </a:lnTo>
                    <a:lnTo>
                      <a:pt x="0" y="255667"/>
                    </a:lnTo>
                    <a:lnTo>
                      <a:pt x="0" y="239099"/>
                    </a:lnTo>
                    <a:cubicBezTo>
                      <a:pt x="364297" y="57917"/>
                      <a:pt x="728593" y="-4364"/>
                      <a:pt x="1092890"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2ADCF25-7E98-4730-9ED8-FCAB72426CB5}"/>
                  </a:ext>
                </a:extLst>
              </p:cNvPr>
              <p:cNvSpPr/>
              <p:nvPr/>
            </p:nvSpPr>
            <p:spPr>
              <a:xfrm>
                <a:off x="2451379" y="2800533"/>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287008 w 4996069"/>
                  <a:gd name="connsiteY5" fmla="*/ 92337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287008" y="923378"/>
                    </a:lnTo>
                    <a:lnTo>
                      <a:pt x="0" y="255667"/>
                    </a:lnTo>
                    <a:lnTo>
                      <a:pt x="0" y="239099"/>
                    </a:lnTo>
                    <a:cubicBezTo>
                      <a:pt x="364297" y="57917"/>
                      <a:pt x="728593" y="-4364"/>
                      <a:pt x="1092890" y="236"/>
                    </a:cubicBezTo>
                    <a:close/>
                  </a:path>
                </a:pathLst>
              </a:custGeom>
              <a:gradFill flip="none" rotWithShape="1">
                <a:gsLst>
                  <a:gs pos="0">
                    <a:srgbClr val="00CC99"/>
                  </a:gs>
                  <a:gs pos="100000">
                    <a:srgbClr val="0066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1998C5FB-104D-48CD-995D-33E7BC59FBA1}"/>
                </a:ext>
              </a:extLst>
            </p:cNvPr>
            <p:cNvSpPr txBox="1"/>
            <p:nvPr/>
          </p:nvSpPr>
          <p:spPr>
            <a:xfrm>
              <a:off x="2599084" y="3264127"/>
              <a:ext cx="5620147" cy="465639"/>
            </a:xfrm>
            <a:prstGeom prst="rect">
              <a:avLst/>
            </a:prstGeom>
            <a:noFill/>
          </p:spPr>
          <p:txBody>
            <a:bodyPr wrap="square" rtlCol="0">
              <a:spAutoFit/>
            </a:bodyPr>
            <a:lstStyle/>
            <a:p>
              <a:r>
                <a:rPr lang="ar-SY" sz="2400" b="1" dirty="0">
                  <a:solidFill>
                    <a:schemeClr val="bg1"/>
                  </a:solidFill>
                </a:rPr>
                <a:t>أ- ماذا نستنتج من هذا النص؟           </a:t>
              </a:r>
              <a:endParaRPr lang="ar-SY" sz="2400" dirty="0">
                <a:solidFill>
                  <a:schemeClr val="bg1"/>
                </a:solidFill>
              </a:endParaRPr>
            </a:p>
          </p:txBody>
        </p:sp>
      </p:grpSp>
      <p:grpSp>
        <p:nvGrpSpPr>
          <p:cNvPr id="14" name="Group 13">
            <a:extLst>
              <a:ext uri="{FF2B5EF4-FFF2-40B4-BE49-F238E27FC236}">
                <a16:creationId xmlns:a16="http://schemas.microsoft.com/office/drawing/2014/main" id="{A9D0C04B-E8E9-4C3D-9016-3D8D72C18C07}"/>
              </a:ext>
            </a:extLst>
          </p:cNvPr>
          <p:cNvGrpSpPr/>
          <p:nvPr/>
        </p:nvGrpSpPr>
        <p:grpSpPr>
          <a:xfrm>
            <a:off x="4356985" y="4920265"/>
            <a:ext cx="5124591" cy="1735147"/>
            <a:chOff x="2403137" y="4861732"/>
            <a:chExt cx="5141076" cy="1750084"/>
          </a:xfrm>
        </p:grpSpPr>
        <p:grpSp>
          <p:nvGrpSpPr>
            <p:cNvPr id="6" name="Group 5">
              <a:extLst>
                <a:ext uri="{FF2B5EF4-FFF2-40B4-BE49-F238E27FC236}">
                  <a16:creationId xmlns:a16="http://schemas.microsoft.com/office/drawing/2014/main" id="{D2DB1E44-CA9C-44B0-978D-4C04755B5D44}"/>
                </a:ext>
              </a:extLst>
            </p:cNvPr>
            <p:cNvGrpSpPr/>
            <p:nvPr/>
          </p:nvGrpSpPr>
          <p:grpSpPr>
            <a:xfrm>
              <a:off x="2403137" y="4861732"/>
              <a:ext cx="5141076" cy="1750084"/>
              <a:chOff x="2403137" y="4861732"/>
              <a:chExt cx="5141076" cy="1750084"/>
            </a:xfrm>
          </p:grpSpPr>
          <p:sp>
            <p:nvSpPr>
              <p:cNvPr id="21" name="Freeform: Shape 20">
                <a:extLst>
                  <a:ext uri="{FF2B5EF4-FFF2-40B4-BE49-F238E27FC236}">
                    <a16:creationId xmlns:a16="http://schemas.microsoft.com/office/drawing/2014/main" id="{EA23F34B-28D9-4391-8EEC-D7258E21FCED}"/>
                  </a:ext>
                </a:extLst>
              </p:cNvPr>
              <p:cNvSpPr/>
              <p:nvPr/>
            </p:nvSpPr>
            <p:spPr>
              <a:xfrm>
                <a:off x="2428381" y="5045955"/>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07625 w 4996069"/>
                  <a:gd name="connsiteY5" fmla="*/ 1095444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07625" y="1095444"/>
                    </a:lnTo>
                    <a:lnTo>
                      <a:pt x="0" y="255667"/>
                    </a:lnTo>
                    <a:lnTo>
                      <a:pt x="0" y="239099"/>
                    </a:lnTo>
                    <a:cubicBezTo>
                      <a:pt x="364297" y="57917"/>
                      <a:pt x="728593" y="-4364"/>
                      <a:pt x="1092890"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E7435A3-2DBA-45F8-A2B0-F01CDE6B6A05}"/>
                  </a:ext>
                </a:extLst>
              </p:cNvPr>
              <p:cNvSpPr/>
              <p:nvPr/>
            </p:nvSpPr>
            <p:spPr>
              <a:xfrm>
                <a:off x="2403137" y="4861732"/>
                <a:ext cx="5141076"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136872 w 5040051"/>
                  <a:gd name="connsiteY0" fmla="*/ 236 h 1969067"/>
                  <a:gd name="connsiteX1" fmla="*/ 5040051 w 5040051"/>
                  <a:gd name="connsiteY1" fmla="*/ 239099 h 1969067"/>
                  <a:gd name="connsiteX2" fmla="*/ 5040051 w 5040051"/>
                  <a:gd name="connsiteY2" fmla="*/ 1729969 h 1969067"/>
                  <a:gd name="connsiteX3" fmla="*/ 200109 w 5040051"/>
                  <a:gd name="connsiteY3" fmla="*/ 1659448 h 1969067"/>
                  <a:gd name="connsiteX4" fmla="*/ 62109 w 5040051"/>
                  <a:gd name="connsiteY4" fmla="*/ 1721781 h 1969067"/>
                  <a:gd name="connsiteX5" fmla="*/ 0 w 5040051"/>
                  <a:gd name="connsiteY5" fmla="*/ 923378 h 1969067"/>
                  <a:gd name="connsiteX6" fmla="*/ 43982 w 5040051"/>
                  <a:gd name="connsiteY6" fmla="*/ 255667 h 1969067"/>
                  <a:gd name="connsiteX7" fmla="*/ 43982 w 5040051"/>
                  <a:gd name="connsiteY7" fmla="*/ 239099 h 1969067"/>
                  <a:gd name="connsiteX8" fmla="*/ 1136872 w 5040051"/>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40051" h="1969067">
                    <a:moveTo>
                      <a:pt x="1136872" y="236"/>
                    </a:moveTo>
                    <a:cubicBezTo>
                      <a:pt x="2437932" y="16666"/>
                      <a:pt x="3738992" y="886178"/>
                      <a:pt x="5040051" y="239099"/>
                    </a:cubicBezTo>
                    <a:lnTo>
                      <a:pt x="5040051" y="1729969"/>
                    </a:lnTo>
                    <a:cubicBezTo>
                      <a:pt x="3426738" y="2532347"/>
                      <a:pt x="1813423" y="1002814"/>
                      <a:pt x="200109" y="1659448"/>
                    </a:cubicBezTo>
                    <a:lnTo>
                      <a:pt x="62109" y="1721781"/>
                    </a:lnTo>
                    <a:lnTo>
                      <a:pt x="0" y="923378"/>
                    </a:lnTo>
                    <a:lnTo>
                      <a:pt x="43982" y="255667"/>
                    </a:lnTo>
                    <a:lnTo>
                      <a:pt x="43982" y="239099"/>
                    </a:lnTo>
                    <a:cubicBezTo>
                      <a:pt x="408279" y="57917"/>
                      <a:pt x="772575" y="-4364"/>
                      <a:pt x="1136872" y="236"/>
                    </a:cubicBezTo>
                    <a:close/>
                  </a:path>
                </a:pathLst>
              </a:custGeom>
              <a:gradFill flip="none" rotWithShape="1">
                <a:gsLst>
                  <a:gs pos="0">
                    <a:srgbClr val="FF33CC"/>
                  </a:gs>
                  <a:gs pos="100000">
                    <a:srgbClr val="6600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89335349-4CCC-4EEE-9C18-8220ECBCA476}"/>
                </a:ext>
              </a:extLst>
            </p:cNvPr>
            <p:cNvSpPr txBox="1"/>
            <p:nvPr/>
          </p:nvSpPr>
          <p:spPr>
            <a:xfrm>
              <a:off x="2528669" y="5130670"/>
              <a:ext cx="4609737" cy="1210662"/>
            </a:xfrm>
            <a:prstGeom prst="rect">
              <a:avLst/>
            </a:prstGeom>
            <a:noFill/>
          </p:spPr>
          <p:txBody>
            <a:bodyPr wrap="square" rtlCol="0">
              <a:spAutoFit/>
            </a:bodyPr>
            <a:lstStyle/>
            <a:p>
              <a:pPr algn="ctr"/>
              <a:r>
                <a:rPr lang="ar-SY" sz="2400" b="1" dirty="0">
                  <a:solidFill>
                    <a:schemeClr val="bg1"/>
                  </a:solidFill>
                  <a:latin typeface="Century Gothic" panose="020B0502020202020204" pitchFamily="34" charset="0"/>
                </a:rPr>
                <a:t>النمو و التطور السريع لمدينة الرياض و علاقة الملك سلمان بالرياض حيث نشأ و ترعرع فيها</a:t>
              </a:r>
              <a:endParaRPr lang="en-US" sz="2400" b="1" dirty="0">
                <a:solidFill>
                  <a:schemeClr val="bg1"/>
                </a:solidFill>
                <a:latin typeface="Century Gothic" panose="020B0502020202020204" pitchFamily="34" charset="0"/>
              </a:endParaRPr>
            </a:p>
          </p:txBody>
        </p:sp>
      </p:grpSp>
      <p:sp useBgFill="1">
        <p:nvSpPr>
          <p:cNvPr id="4" name="Rectangle 3">
            <a:extLst>
              <a:ext uri="{FF2B5EF4-FFF2-40B4-BE49-F238E27FC236}">
                <a16:creationId xmlns:a16="http://schemas.microsoft.com/office/drawing/2014/main" id="{78E39D27-82BF-4EB5-925E-C14161165C38}"/>
              </a:ext>
            </a:extLst>
          </p:cNvPr>
          <p:cNvSpPr/>
          <p:nvPr/>
        </p:nvSpPr>
        <p:spPr>
          <a:xfrm>
            <a:off x="9414822" y="58533"/>
            <a:ext cx="2777178" cy="6799467"/>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F06BB4F5-DC4A-4DBA-8B5E-5873F8EE4BF8}"/>
              </a:ext>
            </a:extLst>
          </p:cNvPr>
          <p:cNvGrpSpPr/>
          <p:nvPr/>
        </p:nvGrpSpPr>
        <p:grpSpPr>
          <a:xfrm>
            <a:off x="9206672" y="536836"/>
            <a:ext cx="2473590" cy="1727752"/>
            <a:chOff x="7253296" y="478302"/>
            <a:chExt cx="2481547" cy="1742625"/>
          </a:xfrm>
        </p:grpSpPr>
        <p:sp>
          <p:nvSpPr>
            <p:cNvPr id="11" name="Freeform: Shape 10">
              <a:extLst>
                <a:ext uri="{FF2B5EF4-FFF2-40B4-BE49-F238E27FC236}">
                  <a16:creationId xmlns:a16="http://schemas.microsoft.com/office/drawing/2014/main" id="{C1577F64-6FF2-4C8A-810B-4E5641319F57}"/>
                </a:ext>
              </a:extLst>
            </p:cNvPr>
            <p:cNvSpPr/>
            <p:nvPr/>
          </p:nvSpPr>
          <p:spPr>
            <a:xfrm flipH="1">
              <a:off x="7507714" y="6550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2B4C5057-A82E-465E-A563-BE0ACA39CC62}"/>
                </a:ext>
              </a:extLst>
            </p:cNvPr>
            <p:cNvSpPr/>
            <p:nvPr/>
          </p:nvSpPr>
          <p:spPr>
            <a:xfrm flipH="1">
              <a:off x="7253296" y="4783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CC00"/>
                </a:gs>
                <a:gs pos="90300">
                  <a:srgbClr val="FF9E00"/>
                </a:gs>
                <a:gs pos="100000">
                  <a:srgbClr val="D67F00"/>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ABD706D3-5055-4296-9750-EC8C0C5A438C}"/>
              </a:ext>
            </a:extLst>
          </p:cNvPr>
          <p:cNvGrpSpPr/>
          <p:nvPr/>
        </p:nvGrpSpPr>
        <p:grpSpPr>
          <a:xfrm>
            <a:off x="9132910" y="2598036"/>
            <a:ext cx="2473590" cy="1727752"/>
            <a:chOff x="7179578" y="2539502"/>
            <a:chExt cx="2481547" cy="1742625"/>
          </a:xfrm>
        </p:grpSpPr>
        <p:sp>
          <p:nvSpPr>
            <p:cNvPr id="18" name="Freeform: Shape 17">
              <a:extLst>
                <a:ext uri="{FF2B5EF4-FFF2-40B4-BE49-F238E27FC236}">
                  <a16:creationId xmlns:a16="http://schemas.microsoft.com/office/drawing/2014/main" id="{5F729D18-DA29-4C1C-9AEC-CDE3FDFD4F97}"/>
                </a:ext>
              </a:extLst>
            </p:cNvPr>
            <p:cNvSpPr/>
            <p:nvPr/>
          </p:nvSpPr>
          <p:spPr>
            <a:xfrm flipH="1">
              <a:off x="7433996" y="27162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4732228B-36A4-4D66-BBA8-FB46F667A880}"/>
                </a:ext>
              </a:extLst>
            </p:cNvPr>
            <p:cNvSpPr/>
            <p:nvPr/>
          </p:nvSpPr>
          <p:spPr>
            <a:xfrm flipH="1">
              <a:off x="7179578" y="25395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00CC99"/>
                </a:gs>
                <a:gs pos="100000">
                  <a:srgbClr val="0066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F15CA080-E4CE-4A68-AD23-709C08C763D9}"/>
              </a:ext>
            </a:extLst>
          </p:cNvPr>
          <p:cNvGrpSpPr/>
          <p:nvPr/>
        </p:nvGrpSpPr>
        <p:grpSpPr>
          <a:xfrm>
            <a:off x="9059314" y="4659235"/>
            <a:ext cx="2540856" cy="1687576"/>
            <a:chOff x="7105860" y="4600701"/>
            <a:chExt cx="2549030" cy="1702103"/>
          </a:xfrm>
        </p:grpSpPr>
        <p:sp>
          <p:nvSpPr>
            <p:cNvPr id="23" name="Freeform: Shape 22">
              <a:extLst>
                <a:ext uri="{FF2B5EF4-FFF2-40B4-BE49-F238E27FC236}">
                  <a16:creationId xmlns:a16="http://schemas.microsoft.com/office/drawing/2014/main" id="{EBE45EDD-7CB1-4341-BD2F-9E3DA2C9FF12}"/>
                </a:ext>
              </a:extLst>
            </p:cNvPr>
            <p:cNvSpPr/>
            <p:nvPr/>
          </p:nvSpPr>
          <p:spPr>
            <a:xfrm flipH="1">
              <a:off x="7427761" y="4736943"/>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142D785E-6F7C-416D-B56E-E84725256CAF}"/>
                </a:ext>
              </a:extLst>
            </p:cNvPr>
            <p:cNvSpPr/>
            <p:nvPr/>
          </p:nvSpPr>
          <p:spPr>
            <a:xfrm flipH="1">
              <a:off x="7105860" y="4600701"/>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33CC"/>
                </a:gs>
                <a:gs pos="100000">
                  <a:srgbClr val="6600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Oval 56">
            <a:extLst>
              <a:ext uri="{FF2B5EF4-FFF2-40B4-BE49-F238E27FC236}">
                <a16:creationId xmlns:a16="http://schemas.microsoft.com/office/drawing/2014/main" id="{49A7D7B6-5829-4EBE-999C-E9325418484B}"/>
              </a:ext>
            </a:extLst>
          </p:cNvPr>
          <p:cNvSpPr/>
          <p:nvPr/>
        </p:nvSpPr>
        <p:spPr>
          <a:xfrm rot="1727599">
            <a:off x="1964646" y="4965146"/>
            <a:ext cx="2059058" cy="955833"/>
          </a:xfrm>
          <a:prstGeom prst="ellipse">
            <a:avLst/>
          </a:prstGeom>
          <a:gradFill flip="none" rotWithShape="1">
            <a:gsLst>
              <a:gs pos="17000">
                <a:schemeClr val="tx1">
                  <a:lumMod val="50000"/>
                  <a:lumOff val="50000"/>
                  <a:alpha val="40000"/>
                </a:schemeClr>
              </a:gs>
              <a:gs pos="100000">
                <a:srgbClr val="F1F2F4">
                  <a:alpha val="0"/>
                </a:srgbClr>
              </a:gs>
            </a:gsLst>
            <a:path path="shape">
              <a:fillToRect l="50000" t="50000" r="50000" b="50000"/>
            </a:path>
            <a:tileRect/>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60">
            <a:extLst>
              <a:ext uri="{FF2B5EF4-FFF2-40B4-BE49-F238E27FC236}">
                <a16:creationId xmlns:a16="http://schemas.microsoft.com/office/drawing/2014/main" id="{5472D723-F708-419C-8A1F-10914BBA3DC9}"/>
              </a:ext>
            </a:extLst>
          </p:cNvPr>
          <p:cNvGrpSpPr/>
          <p:nvPr/>
        </p:nvGrpSpPr>
        <p:grpSpPr>
          <a:xfrm>
            <a:off x="-46091" y="966040"/>
            <a:ext cx="4102647" cy="5166992"/>
            <a:chOff x="-209013" y="749708"/>
            <a:chExt cx="4102647" cy="5166992"/>
          </a:xfrm>
        </p:grpSpPr>
        <p:grpSp>
          <p:nvGrpSpPr>
            <p:cNvPr id="54" name="Group 16">
              <a:extLst>
                <a:ext uri="{FF2B5EF4-FFF2-40B4-BE49-F238E27FC236}">
                  <a16:creationId xmlns:a16="http://schemas.microsoft.com/office/drawing/2014/main" id="{7022BA68-68BC-43BA-A8F4-8A2FFA86EFBA}"/>
                </a:ext>
              </a:extLst>
            </p:cNvPr>
            <p:cNvGrpSpPr/>
            <p:nvPr/>
          </p:nvGrpSpPr>
          <p:grpSpPr>
            <a:xfrm>
              <a:off x="-209013" y="749708"/>
              <a:ext cx="4102647" cy="5166992"/>
              <a:chOff x="3869502" y="882559"/>
              <a:chExt cx="4102647" cy="5166992"/>
            </a:xfrm>
          </p:grpSpPr>
          <p:sp>
            <p:nvSpPr>
              <p:cNvPr id="57" name="Rectangle: Rounded Corners 13">
                <a:extLst>
                  <a:ext uri="{FF2B5EF4-FFF2-40B4-BE49-F238E27FC236}">
                    <a16:creationId xmlns:a16="http://schemas.microsoft.com/office/drawing/2014/main" id="{790F437E-D890-48AE-9407-43B007559FA5}"/>
                  </a:ext>
                </a:extLst>
              </p:cNvPr>
              <p:cNvSpPr/>
              <p:nvPr/>
            </p:nvSpPr>
            <p:spPr>
              <a:xfrm rot="236669">
                <a:off x="5540600" y="882559"/>
                <a:ext cx="1448972" cy="4965896"/>
              </a:xfrm>
              <a:prstGeom prst="roundRect">
                <a:avLst/>
              </a:prstGeom>
              <a:solidFill>
                <a:srgbClr val="C1C6CA">
                  <a:alpha val="70000"/>
                </a:srgbClr>
              </a:solidFill>
              <a:ln w="31750">
                <a:no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11">
                <a:extLst>
                  <a:ext uri="{FF2B5EF4-FFF2-40B4-BE49-F238E27FC236}">
                    <a16:creationId xmlns:a16="http://schemas.microsoft.com/office/drawing/2014/main" id="{B8194632-8423-47DD-A2A9-487170C687C2}"/>
                  </a:ext>
                </a:extLst>
              </p:cNvPr>
              <p:cNvGrpSpPr/>
              <p:nvPr/>
            </p:nvGrpSpPr>
            <p:grpSpPr>
              <a:xfrm>
                <a:off x="3869502" y="930716"/>
                <a:ext cx="4102647" cy="5118835"/>
                <a:chOff x="3869502" y="930716"/>
                <a:chExt cx="4102647" cy="5118835"/>
              </a:xfrm>
            </p:grpSpPr>
            <p:sp>
              <p:nvSpPr>
                <p:cNvPr id="59" name="Rectangle: Rounded Corners 4">
                  <a:extLst>
                    <a:ext uri="{FF2B5EF4-FFF2-40B4-BE49-F238E27FC236}">
                      <a16:creationId xmlns:a16="http://schemas.microsoft.com/office/drawing/2014/main" id="{41D27C86-8B0A-475A-B9AD-38CDD1AFE509}"/>
                    </a:ext>
                  </a:extLst>
                </p:cNvPr>
                <p:cNvSpPr/>
                <p:nvPr/>
              </p:nvSpPr>
              <p:spPr>
                <a:xfrm>
                  <a:off x="3869502" y="930716"/>
                  <a:ext cx="4102647" cy="5118835"/>
                </a:xfrm>
                <a:prstGeom prst="roundRect">
                  <a:avLst/>
                </a:prstGeom>
                <a:gradFill>
                  <a:gsLst>
                    <a:gs pos="0">
                      <a:srgbClr val="00CC99"/>
                    </a:gs>
                    <a:gs pos="100000">
                      <a:srgbClr val="008080"/>
                    </a:gs>
                  </a:gsLst>
                  <a:lin ang="5400000" scaled="1"/>
                </a:gradFill>
                <a:ln w="31750">
                  <a:gradFill>
                    <a:gsLst>
                      <a:gs pos="100000">
                        <a:srgbClr val="00CC99"/>
                      </a:gs>
                      <a:gs pos="0">
                        <a:srgbClr val="008080"/>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7">
                  <a:extLst>
                    <a:ext uri="{FF2B5EF4-FFF2-40B4-BE49-F238E27FC236}">
                      <a16:creationId xmlns:a16="http://schemas.microsoft.com/office/drawing/2014/main" id="{FD75290E-6E61-4383-BD0C-4C40F71A05CA}"/>
                    </a:ext>
                  </a:extLst>
                </p:cNvPr>
                <p:cNvSpPr/>
                <p:nvPr/>
              </p:nvSpPr>
              <p:spPr>
                <a:xfrm>
                  <a:off x="5140006" y="4661210"/>
                  <a:ext cx="1664654" cy="1250737"/>
                </a:xfrm>
                <a:custGeom>
                  <a:avLst/>
                  <a:gdLst>
                    <a:gd name="connsiteX0" fmla="*/ 0 w 1417320"/>
                    <a:gd name="connsiteY0" fmla="*/ 0 h 1543148"/>
                    <a:gd name="connsiteX1" fmla="*/ 1417320 w 1417320"/>
                    <a:gd name="connsiteY1" fmla="*/ 0 h 1543148"/>
                    <a:gd name="connsiteX2" fmla="*/ 1417320 w 1417320"/>
                    <a:gd name="connsiteY2" fmla="*/ 1306923 h 1543148"/>
                    <a:gd name="connsiteX3" fmla="*/ 1181095 w 1417320"/>
                    <a:gd name="connsiteY3" fmla="*/ 1543148 h 1543148"/>
                    <a:gd name="connsiteX4" fmla="*/ 236225 w 1417320"/>
                    <a:gd name="connsiteY4" fmla="*/ 1543148 h 1543148"/>
                    <a:gd name="connsiteX5" fmla="*/ 0 w 1417320"/>
                    <a:gd name="connsiteY5" fmla="*/ 1306923 h 1543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7320" h="1543148">
                      <a:moveTo>
                        <a:pt x="0" y="0"/>
                      </a:moveTo>
                      <a:lnTo>
                        <a:pt x="1417320" y="0"/>
                      </a:lnTo>
                      <a:lnTo>
                        <a:pt x="1417320" y="1306923"/>
                      </a:lnTo>
                      <a:cubicBezTo>
                        <a:pt x="1417320" y="1437386"/>
                        <a:pt x="1311558" y="1543148"/>
                        <a:pt x="1181095" y="1543148"/>
                      </a:cubicBezTo>
                      <a:lnTo>
                        <a:pt x="236225" y="1543148"/>
                      </a:lnTo>
                      <a:cubicBezTo>
                        <a:pt x="105762" y="1543148"/>
                        <a:pt x="0" y="1437386"/>
                        <a:pt x="0" y="1306923"/>
                      </a:cubicBezTo>
                      <a:close/>
                    </a:path>
                  </a:pathLst>
                </a:custGeom>
                <a:solidFill>
                  <a:srgbClr val="C1C6CA"/>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5" name="TextBox 21">
              <a:extLst>
                <a:ext uri="{FF2B5EF4-FFF2-40B4-BE49-F238E27FC236}">
                  <a16:creationId xmlns:a16="http://schemas.microsoft.com/office/drawing/2014/main" id="{F423DA6C-6610-48A5-BF07-F8D58311B786}"/>
                </a:ext>
              </a:extLst>
            </p:cNvPr>
            <p:cNvSpPr txBox="1"/>
            <p:nvPr/>
          </p:nvSpPr>
          <p:spPr>
            <a:xfrm>
              <a:off x="317750" y="1195951"/>
              <a:ext cx="2735720" cy="646331"/>
            </a:xfrm>
            <a:prstGeom prst="rect">
              <a:avLst/>
            </a:prstGeom>
            <a:noFill/>
          </p:spPr>
          <p:txBody>
            <a:bodyPr wrap="square" rtlCol="0">
              <a:spAutoFit/>
            </a:bodyPr>
            <a:lstStyle/>
            <a:p>
              <a:r>
                <a:rPr lang="ar-SY" b="1" dirty="0"/>
                <a:t>قال خادم الحرمين الشريفين الملك سلمان بن عبدالعزيز آل سعود</a:t>
              </a:r>
              <a:endParaRPr lang="en-US" dirty="0">
                <a:solidFill>
                  <a:schemeClr val="bg1"/>
                </a:solidFill>
                <a:latin typeface="Oswald" panose="02000503000000000000" pitchFamily="2" charset="0"/>
              </a:endParaRPr>
            </a:p>
          </p:txBody>
        </p:sp>
        <p:sp>
          <p:nvSpPr>
            <p:cNvPr id="56" name="TextBox 22">
              <a:extLst>
                <a:ext uri="{FF2B5EF4-FFF2-40B4-BE49-F238E27FC236}">
                  <a16:creationId xmlns:a16="http://schemas.microsoft.com/office/drawing/2014/main" id="{AE1A2105-2568-42E2-8655-E0CC1EF8378D}"/>
                </a:ext>
              </a:extLst>
            </p:cNvPr>
            <p:cNvSpPr txBox="1"/>
            <p:nvPr/>
          </p:nvSpPr>
          <p:spPr>
            <a:xfrm>
              <a:off x="-177577" y="2274210"/>
              <a:ext cx="3912306" cy="1631216"/>
            </a:xfrm>
            <a:prstGeom prst="rect">
              <a:avLst/>
            </a:prstGeom>
            <a:noFill/>
          </p:spPr>
          <p:txBody>
            <a:bodyPr wrap="square" rtlCol="0">
              <a:spAutoFit/>
            </a:bodyPr>
            <a:lstStyle/>
            <a:p>
              <a:pPr algn="r"/>
              <a:r>
                <a:rPr lang="ar-SY" sz="2000" dirty="0"/>
                <a:t>تاريخ الرياض جزء من حياتي، عايشْتُها بلدةً صغيرة، يسكنها بضعة آلاف من السكان الذين يمتهنون الزراعة، والتجارة المحلية، وعاصرتُها حاضرةً عالمية كبرى، تسجل حضورها في كل المحافل الدولية</a:t>
              </a:r>
              <a:endParaRPr lang="en-US" sz="2000" b="1" dirty="0">
                <a:solidFill>
                  <a:schemeClr val="bg1"/>
                </a:solidFill>
              </a:endParaRPr>
            </a:p>
          </p:txBody>
        </p:sp>
      </p:grpSp>
      <p:sp>
        <p:nvSpPr>
          <p:cNvPr id="63" name="Right Triangle 19">
            <a:extLst>
              <a:ext uri="{FF2B5EF4-FFF2-40B4-BE49-F238E27FC236}">
                <a16:creationId xmlns:a16="http://schemas.microsoft.com/office/drawing/2014/main" id="{9D63E415-445A-4C3B-B00F-95EB0EFE5907}"/>
              </a:ext>
            </a:extLst>
          </p:cNvPr>
          <p:cNvSpPr/>
          <p:nvPr/>
        </p:nvSpPr>
        <p:spPr>
          <a:xfrm>
            <a:off x="-107596" y="4278366"/>
            <a:ext cx="4309414" cy="1994177"/>
          </a:xfrm>
          <a:prstGeom prst="rtTriangle">
            <a:avLst/>
          </a:prstGeom>
          <a:solidFill>
            <a:srgbClr val="F1F2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139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0-#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2" presetClass="entr" presetSubtype="2"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0-#ppt_w/2"/>
                                          </p:val>
                                        </p:tav>
                                        <p:tav tm="100000">
                                          <p:val>
                                            <p:strVal val="#ppt_x"/>
                                          </p:val>
                                        </p:tav>
                                      </p:tavLst>
                                    </p:anim>
                                    <p:anim calcmode="lin" valueType="num">
                                      <p:cBhvr additive="base">
                                        <p:cTn id="28" dur="500" fill="hold"/>
                                        <p:tgtEl>
                                          <p:spTgt spid="25"/>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2" presetClass="entr" presetSubtype="2"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righ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additive="base">
                                        <p:cTn id="37" dur="500" fill="hold"/>
                                        <p:tgtEl>
                                          <p:spTgt spid="53"/>
                                        </p:tgtEl>
                                        <p:attrNameLst>
                                          <p:attrName>ppt_x</p:attrName>
                                        </p:attrNameLst>
                                      </p:cBhvr>
                                      <p:tavLst>
                                        <p:tav tm="0">
                                          <p:val>
                                            <p:strVal val="#ppt_x"/>
                                          </p:val>
                                        </p:tav>
                                        <p:tav tm="100000">
                                          <p:val>
                                            <p:strVal val="#ppt_x"/>
                                          </p:val>
                                        </p:tav>
                                      </p:tavLst>
                                    </p:anim>
                                    <p:anim calcmode="lin" valueType="num">
                                      <p:cBhvr additive="base">
                                        <p:cTn id="38" dur="500" fill="hold"/>
                                        <p:tgtEl>
                                          <p:spTgt spid="53"/>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fade">
                                      <p:cBhvr>
                                        <p:cTn id="4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83FFDE3-A923-41F2-A292-16180518DD06}"/>
              </a:ext>
            </a:extLst>
          </p:cNvPr>
          <p:cNvSpPr/>
          <p:nvPr/>
        </p:nvSpPr>
        <p:spPr>
          <a:xfrm>
            <a:off x="8655166" y="58533"/>
            <a:ext cx="785265" cy="6799467"/>
          </a:xfrm>
          <a:prstGeom prst="rect">
            <a:avLst/>
          </a:prstGeom>
          <a:gradFill>
            <a:gsLst>
              <a:gs pos="0">
                <a:srgbClr val="D9D9D9">
                  <a:alpha val="0"/>
                </a:srgbClr>
              </a:gs>
              <a:gs pos="93000">
                <a:schemeClr val="tx1">
                  <a:alpha val="44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097F41BB-0C1A-4B12-9E40-47DFC069B94D}"/>
              </a:ext>
            </a:extLst>
          </p:cNvPr>
          <p:cNvGrpSpPr/>
          <p:nvPr/>
        </p:nvGrpSpPr>
        <p:grpSpPr>
          <a:xfrm>
            <a:off x="7242629" y="797866"/>
            <a:ext cx="2189576" cy="1735147"/>
            <a:chOff x="2398487" y="739333"/>
            <a:chExt cx="5096212" cy="1750084"/>
          </a:xfrm>
        </p:grpSpPr>
        <p:grpSp>
          <p:nvGrpSpPr>
            <p:cNvPr id="3" name="Group 2">
              <a:extLst>
                <a:ext uri="{FF2B5EF4-FFF2-40B4-BE49-F238E27FC236}">
                  <a16:creationId xmlns:a16="http://schemas.microsoft.com/office/drawing/2014/main" id="{6EFE4211-0FE1-430D-B479-B426CB39E854}"/>
                </a:ext>
              </a:extLst>
            </p:cNvPr>
            <p:cNvGrpSpPr/>
            <p:nvPr/>
          </p:nvGrpSpPr>
          <p:grpSpPr>
            <a:xfrm>
              <a:off x="2398487" y="739333"/>
              <a:ext cx="5096212" cy="1750084"/>
              <a:chOff x="2398487" y="739333"/>
              <a:chExt cx="5096212" cy="1750084"/>
            </a:xfrm>
          </p:grpSpPr>
          <p:sp>
            <p:nvSpPr>
              <p:cNvPr id="8" name="Freeform: Shape 7">
                <a:extLst>
                  <a:ext uri="{FF2B5EF4-FFF2-40B4-BE49-F238E27FC236}">
                    <a16:creationId xmlns:a16="http://schemas.microsoft.com/office/drawing/2014/main" id="{F0BB28A2-D5C7-4A4A-B9AA-8597AE8EBAD8}"/>
                  </a:ext>
                </a:extLst>
              </p:cNvPr>
              <p:cNvSpPr/>
              <p:nvPr/>
            </p:nvSpPr>
            <p:spPr>
              <a:xfrm>
                <a:off x="2421069" y="923556"/>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172C23CD-8A5B-4335-B43F-2166D497B68C}"/>
                  </a:ext>
                </a:extLst>
              </p:cNvPr>
              <p:cNvSpPr/>
              <p:nvPr/>
            </p:nvSpPr>
            <p:spPr>
              <a:xfrm>
                <a:off x="2398487" y="739333"/>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742120" y="997788"/>
                    </a:lnTo>
                    <a:lnTo>
                      <a:pt x="0" y="255667"/>
                    </a:lnTo>
                    <a:lnTo>
                      <a:pt x="0" y="239099"/>
                    </a:lnTo>
                    <a:cubicBezTo>
                      <a:pt x="364297" y="57917"/>
                      <a:pt x="728593" y="-4364"/>
                      <a:pt x="1092890" y="236"/>
                    </a:cubicBezTo>
                    <a:close/>
                  </a:path>
                </a:pathLst>
              </a:custGeom>
              <a:gradFill flip="none" rotWithShape="1">
                <a:gsLst>
                  <a:gs pos="0">
                    <a:srgbClr val="FFCC00"/>
                  </a:gs>
                  <a:gs pos="100000">
                    <a:srgbClr val="FF9900"/>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389D086-7115-43AB-8EE3-7F88744BFC76}"/>
                </a:ext>
              </a:extLst>
            </p:cNvPr>
            <p:cNvSpPr txBox="1"/>
            <p:nvPr/>
          </p:nvSpPr>
          <p:spPr>
            <a:xfrm>
              <a:off x="3050861" y="1258986"/>
              <a:ext cx="4318404" cy="465639"/>
            </a:xfrm>
            <a:prstGeom prst="rect">
              <a:avLst/>
            </a:prstGeom>
            <a:noFill/>
          </p:spPr>
          <p:txBody>
            <a:bodyPr wrap="square" rtlCol="0">
              <a:spAutoFit/>
            </a:bodyPr>
            <a:lstStyle/>
            <a:p>
              <a:pPr algn="ctr"/>
              <a:r>
                <a:rPr lang="ar-SY" sz="2400" b="1" dirty="0">
                  <a:solidFill>
                    <a:schemeClr val="bg1"/>
                  </a:solidFill>
                </a:rPr>
                <a:t>نشاط 2</a:t>
              </a:r>
              <a:endParaRPr lang="en-US" sz="2400" b="1" dirty="0">
                <a:solidFill>
                  <a:schemeClr val="bg1"/>
                </a:solidFill>
                <a:latin typeface="Century Gothic" panose="020B0502020202020204" pitchFamily="34" charset="0"/>
              </a:endParaRPr>
            </a:p>
          </p:txBody>
        </p:sp>
      </p:grpSp>
      <p:grpSp>
        <p:nvGrpSpPr>
          <p:cNvPr id="10" name="Group 9">
            <a:extLst>
              <a:ext uri="{FF2B5EF4-FFF2-40B4-BE49-F238E27FC236}">
                <a16:creationId xmlns:a16="http://schemas.microsoft.com/office/drawing/2014/main" id="{440F8AA7-3541-4B6C-A2C9-D5AF3C93465D}"/>
              </a:ext>
            </a:extLst>
          </p:cNvPr>
          <p:cNvGrpSpPr/>
          <p:nvPr/>
        </p:nvGrpSpPr>
        <p:grpSpPr>
          <a:xfrm>
            <a:off x="721735" y="2859067"/>
            <a:ext cx="8696499" cy="1735146"/>
            <a:chOff x="1923122" y="2800533"/>
            <a:chExt cx="5624469" cy="1750083"/>
          </a:xfrm>
        </p:grpSpPr>
        <p:grpSp>
          <p:nvGrpSpPr>
            <p:cNvPr id="5" name="Group 4">
              <a:extLst>
                <a:ext uri="{FF2B5EF4-FFF2-40B4-BE49-F238E27FC236}">
                  <a16:creationId xmlns:a16="http://schemas.microsoft.com/office/drawing/2014/main" id="{3B88E973-E747-492B-BB65-1C254B005B2C}"/>
                </a:ext>
              </a:extLst>
            </p:cNvPr>
            <p:cNvGrpSpPr/>
            <p:nvPr/>
          </p:nvGrpSpPr>
          <p:grpSpPr>
            <a:xfrm>
              <a:off x="2404439" y="2800533"/>
              <a:ext cx="5143152" cy="1750083"/>
              <a:chOff x="2404439" y="2800533"/>
              <a:chExt cx="5143152" cy="1750083"/>
            </a:xfrm>
          </p:grpSpPr>
          <p:sp>
            <p:nvSpPr>
              <p:cNvPr id="16" name="Freeform: Shape 15">
                <a:extLst>
                  <a:ext uri="{FF2B5EF4-FFF2-40B4-BE49-F238E27FC236}">
                    <a16:creationId xmlns:a16="http://schemas.microsoft.com/office/drawing/2014/main" id="{E2511CCB-44C3-44D0-92B5-937D69E7A2B1}"/>
                  </a:ext>
                </a:extLst>
              </p:cNvPr>
              <p:cNvSpPr/>
              <p:nvPr/>
            </p:nvSpPr>
            <p:spPr>
              <a:xfrm>
                <a:off x="2404439" y="2984755"/>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63374 w 4996069"/>
                  <a:gd name="connsiteY5" fmla="*/ 59088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63374" y="590888"/>
                    </a:lnTo>
                    <a:lnTo>
                      <a:pt x="0" y="255667"/>
                    </a:lnTo>
                    <a:lnTo>
                      <a:pt x="0" y="239099"/>
                    </a:lnTo>
                    <a:cubicBezTo>
                      <a:pt x="364297" y="57917"/>
                      <a:pt x="728593" y="-4364"/>
                      <a:pt x="1092890"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2ADCF25-7E98-4730-9ED8-FCAB72426CB5}"/>
                  </a:ext>
                </a:extLst>
              </p:cNvPr>
              <p:cNvSpPr/>
              <p:nvPr/>
            </p:nvSpPr>
            <p:spPr>
              <a:xfrm>
                <a:off x="2451379" y="2800533"/>
                <a:ext cx="5096212"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287008 w 4996069"/>
                  <a:gd name="connsiteY5" fmla="*/ 923378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287008" y="923378"/>
                    </a:lnTo>
                    <a:lnTo>
                      <a:pt x="0" y="255667"/>
                    </a:lnTo>
                    <a:lnTo>
                      <a:pt x="0" y="239099"/>
                    </a:lnTo>
                    <a:cubicBezTo>
                      <a:pt x="364297" y="57917"/>
                      <a:pt x="728593" y="-4364"/>
                      <a:pt x="1092890" y="236"/>
                    </a:cubicBezTo>
                    <a:close/>
                  </a:path>
                </a:pathLst>
              </a:custGeom>
              <a:gradFill flip="none" rotWithShape="1">
                <a:gsLst>
                  <a:gs pos="0">
                    <a:srgbClr val="00CC99"/>
                  </a:gs>
                  <a:gs pos="100000">
                    <a:srgbClr val="0066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1998C5FB-104D-48CD-995D-33E7BC59FBA1}"/>
                </a:ext>
              </a:extLst>
            </p:cNvPr>
            <p:cNvSpPr txBox="1"/>
            <p:nvPr/>
          </p:nvSpPr>
          <p:spPr>
            <a:xfrm>
              <a:off x="1923122" y="3227334"/>
              <a:ext cx="5400023" cy="838151"/>
            </a:xfrm>
            <a:prstGeom prst="rect">
              <a:avLst/>
            </a:prstGeom>
            <a:noFill/>
          </p:spPr>
          <p:txBody>
            <a:bodyPr wrap="square" rtlCol="0">
              <a:spAutoFit/>
            </a:bodyPr>
            <a:lstStyle/>
            <a:p>
              <a:pPr algn="r"/>
              <a:r>
                <a:rPr lang="ar-SY" sz="2400" b="1" dirty="0">
                  <a:solidFill>
                    <a:schemeClr val="bg1"/>
                  </a:solidFill>
                </a:rPr>
                <a:t>ب- كم سنةً قضاها الملك سلمان بن عبدالعزيز أميراً على منطقة الرياض؟               </a:t>
              </a:r>
              <a:endParaRPr lang="ar-SY" sz="2400" dirty="0">
                <a:solidFill>
                  <a:schemeClr val="bg1"/>
                </a:solidFill>
              </a:endParaRPr>
            </a:p>
          </p:txBody>
        </p:sp>
      </p:grpSp>
      <p:grpSp>
        <p:nvGrpSpPr>
          <p:cNvPr id="14" name="Group 13">
            <a:extLst>
              <a:ext uri="{FF2B5EF4-FFF2-40B4-BE49-F238E27FC236}">
                <a16:creationId xmlns:a16="http://schemas.microsoft.com/office/drawing/2014/main" id="{A9D0C04B-E8E9-4C3D-9016-3D8D72C18C07}"/>
              </a:ext>
            </a:extLst>
          </p:cNvPr>
          <p:cNvGrpSpPr/>
          <p:nvPr/>
        </p:nvGrpSpPr>
        <p:grpSpPr>
          <a:xfrm>
            <a:off x="4356985" y="4920265"/>
            <a:ext cx="5124591" cy="1735147"/>
            <a:chOff x="2403137" y="4861732"/>
            <a:chExt cx="5141076" cy="1750084"/>
          </a:xfrm>
        </p:grpSpPr>
        <p:grpSp>
          <p:nvGrpSpPr>
            <p:cNvPr id="6" name="Group 5">
              <a:extLst>
                <a:ext uri="{FF2B5EF4-FFF2-40B4-BE49-F238E27FC236}">
                  <a16:creationId xmlns:a16="http://schemas.microsoft.com/office/drawing/2014/main" id="{D2DB1E44-CA9C-44B0-978D-4C04755B5D44}"/>
                </a:ext>
              </a:extLst>
            </p:cNvPr>
            <p:cNvGrpSpPr/>
            <p:nvPr/>
          </p:nvGrpSpPr>
          <p:grpSpPr>
            <a:xfrm>
              <a:off x="2403137" y="4861732"/>
              <a:ext cx="5141076" cy="1750084"/>
              <a:chOff x="2403137" y="4861732"/>
              <a:chExt cx="5141076" cy="1750084"/>
            </a:xfrm>
          </p:grpSpPr>
          <p:sp>
            <p:nvSpPr>
              <p:cNvPr id="21" name="Freeform: Shape 20">
                <a:extLst>
                  <a:ext uri="{FF2B5EF4-FFF2-40B4-BE49-F238E27FC236}">
                    <a16:creationId xmlns:a16="http://schemas.microsoft.com/office/drawing/2014/main" id="{EA23F34B-28D9-4391-8EEC-D7258E21FCED}"/>
                  </a:ext>
                </a:extLst>
              </p:cNvPr>
              <p:cNvSpPr/>
              <p:nvPr/>
            </p:nvSpPr>
            <p:spPr>
              <a:xfrm>
                <a:off x="2428381" y="5045955"/>
                <a:ext cx="5042809" cy="1565861"/>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407625 w 4996069"/>
                  <a:gd name="connsiteY5" fmla="*/ 1095444 h 1969067"/>
                  <a:gd name="connsiteX6" fmla="*/ 0 w 4996069"/>
                  <a:gd name="connsiteY6" fmla="*/ 255667 h 1969067"/>
                  <a:gd name="connsiteX7" fmla="*/ 0 w 4996069"/>
                  <a:gd name="connsiteY7" fmla="*/ 239099 h 1969067"/>
                  <a:gd name="connsiteX8" fmla="*/ 1092890 w 4996069"/>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6069" h="1969067">
                    <a:moveTo>
                      <a:pt x="1092890" y="236"/>
                    </a:moveTo>
                    <a:cubicBezTo>
                      <a:pt x="2393950" y="16666"/>
                      <a:pt x="3695010" y="886178"/>
                      <a:pt x="4996069" y="239099"/>
                    </a:cubicBezTo>
                    <a:lnTo>
                      <a:pt x="4996069" y="1729969"/>
                    </a:lnTo>
                    <a:cubicBezTo>
                      <a:pt x="3382756" y="2532347"/>
                      <a:pt x="1769441" y="1002814"/>
                      <a:pt x="156127" y="1659448"/>
                    </a:cubicBezTo>
                    <a:lnTo>
                      <a:pt x="18127" y="1721781"/>
                    </a:lnTo>
                    <a:lnTo>
                      <a:pt x="407625" y="1095444"/>
                    </a:lnTo>
                    <a:lnTo>
                      <a:pt x="0" y="255667"/>
                    </a:lnTo>
                    <a:lnTo>
                      <a:pt x="0" y="239099"/>
                    </a:lnTo>
                    <a:cubicBezTo>
                      <a:pt x="364297" y="57917"/>
                      <a:pt x="728593" y="-4364"/>
                      <a:pt x="1092890"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E7435A3-2DBA-45F8-A2B0-F01CDE6B6A05}"/>
                  </a:ext>
                </a:extLst>
              </p:cNvPr>
              <p:cNvSpPr/>
              <p:nvPr/>
            </p:nvSpPr>
            <p:spPr>
              <a:xfrm>
                <a:off x="2403137" y="4861732"/>
                <a:ext cx="5141076" cy="1489053"/>
              </a:xfrm>
              <a:custGeom>
                <a:avLst/>
                <a:gdLst>
                  <a:gd name="connsiteX0" fmla="*/ 1092890 w 4996069"/>
                  <a:gd name="connsiteY0" fmla="*/ 236 h 1969067"/>
                  <a:gd name="connsiteX1" fmla="*/ 4996069 w 4996069"/>
                  <a:gd name="connsiteY1" fmla="*/ 239099 h 1969067"/>
                  <a:gd name="connsiteX2" fmla="*/ 4996069 w 4996069"/>
                  <a:gd name="connsiteY2" fmla="*/ 1729969 h 1969067"/>
                  <a:gd name="connsiteX3" fmla="*/ 156127 w 4996069"/>
                  <a:gd name="connsiteY3" fmla="*/ 1659448 h 1969067"/>
                  <a:gd name="connsiteX4" fmla="*/ 18127 w 4996069"/>
                  <a:gd name="connsiteY4" fmla="*/ 1721781 h 1969067"/>
                  <a:gd name="connsiteX5" fmla="*/ 742120 w 4996069"/>
                  <a:gd name="connsiteY5" fmla="*/ 997788 h 1969067"/>
                  <a:gd name="connsiteX6" fmla="*/ 0 w 4996069"/>
                  <a:gd name="connsiteY6" fmla="*/ 255667 h 1969067"/>
                  <a:gd name="connsiteX7" fmla="*/ 0 w 4996069"/>
                  <a:gd name="connsiteY7" fmla="*/ 239099 h 1969067"/>
                  <a:gd name="connsiteX8" fmla="*/ 1092890 w 4996069"/>
                  <a:gd name="connsiteY8" fmla="*/ 236 h 1969067"/>
                  <a:gd name="connsiteX0" fmla="*/ 1136872 w 5040051"/>
                  <a:gd name="connsiteY0" fmla="*/ 236 h 1969067"/>
                  <a:gd name="connsiteX1" fmla="*/ 5040051 w 5040051"/>
                  <a:gd name="connsiteY1" fmla="*/ 239099 h 1969067"/>
                  <a:gd name="connsiteX2" fmla="*/ 5040051 w 5040051"/>
                  <a:gd name="connsiteY2" fmla="*/ 1729969 h 1969067"/>
                  <a:gd name="connsiteX3" fmla="*/ 200109 w 5040051"/>
                  <a:gd name="connsiteY3" fmla="*/ 1659448 h 1969067"/>
                  <a:gd name="connsiteX4" fmla="*/ 62109 w 5040051"/>
                  <a:gd name="connsiteY4" fmla="*/ 1721781 h 1969067"/>
                  <a:gd name="connsiteX5" fmla="*/ 0 w 5040051"/>
                  <a:gd name="connsiteY5" fmla="*/ 923378 h 1969067"/>
                  <a:gd name="connsiteX6" fmla="*/ 43982 w 5040051"/>
                  <a:gd name="connsiteY6" fmla="*/ 255667 h 1969067"/>
                  <a:gd name="connsiteX7" fmla="*/ 43982 w 5040051"/>
                  <a:gd name="connsiteY7" fmla="*/ 239099 h 1969067"/>
                  <a:gd name="connsiteX8" fmla="*/ 1136872 w 5040051"/>
                  <a:gd name="connsiteY8"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40051" h="1969067">
                    <a:moveTo>
                      <a:pt x="1136872" y="236"/>
                    </a:moveTo>
                    <a:cubicBezTo>
                      <a:pt x="2437932" y="16666"/>
                      <a:pt x="3738992" y="886178"/>
                      <a:pt x="5040051" y="239099"/>
                    </a:cubicBezTo>
                    <a:lnTo>
                      <a:pt x="5040051" y="1729969"/>
                    </a:lnTo>
                    <a:cubicBezTo>
                      <a:pt x="3426738" y="2532347"/>
                      <a:pt x="1813423" y="1002814"/>
                      <a:pt x="200109" y="1659448"/>
                    </a:cubicBezTo>
                    <a:lnTo>
                      <a:pt x="62109" y="1721781"/>
                    </a:lnTo>
                    <a:lnTo>
                      <a:pt x="0" y="923378"/>
                    </a:lnTo>
                    <a:lnTo>
                      <a:pt x="43982" y="255667"/>
                    </a:lnTo>
                    <a:lnTo>
                      <a:pt x="43982" y="239099"/>
                    </a:lnTo>
                    <a:cubicBezTo>
                      <a:pt x="408279" y="57917"/>
                      <a:pt x="772575" y="-4364"/>
                      <a:pt x="1136872" y="236"/>
                    </a:cubicBezTo>
                    <a:close/>
                  </a:path>
                </a:pathLst>
              </a:custGeom>
              <a:gradFill flip="none" rotWithShape="1">
                <a:gsLst>
                  <a:gs pos="0">
                    <a:srgbClr val="FF33CC"/>
                  </a:gs>
                  <a:gs pos="100000">
                    <a:srgbClr val="660066"/>
                  </a:gs>
                </a:gsLst>
                <a:lin ang="10800000" scaled="1"/>
                <a:tileRect/>
              </a:gradFill>
              <a:ln>
                <a:noFill/>
              </a:ln>
              <a:effectLst>
                <a:outerShdw blurRad="762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89335349-4CCC-4EEE-9C18-8220ECBCA476}"/>
                </a:ext>
              </a:extLst>
            </p:cNvPr>
            <p:cNvSpPr txBox="1"/>
            <p:nvPr/>
          </p:nvSpPr>
          <p:spPr>
            <a:xfrm>
              <a:off x="2589722" y="5363338"/>
              <a:ext cx="4609737" cy="465639"/>
            </a:xfrm>
            <a:prstGeom prst="rect">
              <a:avLst/>
            </a:prstGeom>
            <a:noFill/>
          </p:spPr>
          <p:txBody>
            <a:bodyPr wrap="square" rtlCol="0">
              <a:spAutoFit/>
            </a:bodyPr>
            <a:lstStyle/>
            <a:p>
              <a:pPr algn="ctr"/>
              <a:r>
                <a:rPr lang="ar-SY" sz="2400" b="1" dirty="0">
                  <a:solidFill>
                    <a:schemeClr val="bg1"/>
                  </a:solidFill>
                  <a:latin typeface="Century Gothic" panose="020B0502020202020204" pitchFamily="34" charset="0"/>
                </a:rPr>
                <a:t>58 عاما</a:t>
              </a:r>
              <a:endParaRPr lang="en-US" sz="2400" b="1" dirty="0">
                <a:solidFill>
                  <a:schemeClr val="bg1"/>
                </a:solidFill>
                <a:latin typeface="Century Gothic" panose="020B0502020202020204" pitchFamily="34" charset="0"/>
              </a:endParaRPr>
            </a:p>
          </p:txBody>
        </p:sp>
      </p:grpSp>
      <p:sp useBgFill="1">
        <p:nvSpPr>
          <p:cNvPr id="4" name="Rectangle 3">
            <a:extLst>
              <a:ext uri="{FF2B5EF4-FFF2-40B4-BE49-F238E27FC236}">
                <a16:creationId xmlns:a16="http://schemas.microsoft.com/office/drawing/2014/main" id="{78E39D27-82BF-4EB5-925E-C14161165C38}"/>
              </a:ext>
            </a:extLst>
          </p:cNvPr>
          <p:cNvSpPr/>
          <p:nvPr/>
        </p:nvSpPr>
        <p:spPr>
          <a:xfrm>
            <a:off x="9414822" y="58533"/>
            <a:ext cx="2777178" cy="6799467"/>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F06BB4F5-DC4A-4DBA-8B5E-5873F8EE4BF8}"/>
              </a:ext>
            </a:extLst>
          </p:cNvPr>
          <p:cNvGrpSpPr/>
          <p:nvPr/>
        </p:nvGrpSpPr>
        <p:grpSpPr>
          <a:xfrm>
            <a:off x="9206672" y="536836"/>
            <a:ext cx="2473590" cy="1727752"/>
            <a:chOff x="7253296" y="478302"/>
            <a:chExt cx="2481547" cy="1742625"/>
          </a:xfrm>
        </p:grpSpPr>
        <p:sp>
          <p:nvSpPr>
            <p:cNvPr id="11" name="Freeform: Shape 10">
              <a:extLst>
                <a:ext uri="{FF2B5EF4-FFF2-40B4-BE49-F238E27FC236}">
                  <a16:creationId xmlns:a16="http://schemas.microsoft.com/office/drawing/2014/main" id="{C1577F64-6FF2-4C8A-810B-4E5641319F57}"/>
                </a:ext>
              </a:extLst>
            </p:cNvPr>
            <p:cNvSpPr/>
            <p:nvPr/>
          </p:nvSpPr>
          <p:spPr>
            <a:xfrm flipH="1">
              <a:off x="7507714" y="6550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2B4C5057-A82E-465E-A563-BE0ACA39CC62}"/>
                </a:ext>
              </a:extLst>
            </p:cNvPr>
            <p:cNvSpPr/>
            <p:nvPr/>
          </p:nvSpPr>
          <p:spPr>
            <a:xfrm flipH="1">
              <a:off x="7253296" y="4783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CC00"/>
                </a:gs>
                <a:gs pos="90300">
                  <a:srgbClr val="FF9E00"/>
                </a:gs>
                <a:gs pos="100000">
                  <a:srgbClr val="D67F00"/>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ABD706D3-5055-4296-9750-EC8C0C5A438C}"/>
              </a:ext>
            </a:extLst>
          </p:cNvPr>
          <p:cNvGrpSpPr/>
          <p:nvPr/>
        </p:nvGrpSpPr>
        <p:grpSpPr>
          <a:xfrm>
            <a:off x="9132910" y="2598036"/>
            <a:ext cx="2473590" cy="1727752"/>
            <a:chOff x="7179578" y="2539502"/>
            <a:chExt cx="2481547" cy="1742625"/>
          </a:xfrm>
        </p:grpSpPr>
        <p:sp>
          <p:nvSpPr>
            <p:cNvPr id="18" name="Freeform: Shape 17">
              <a:extLst>
                <a:ext uri="{FF2B5EF4-FFF2-40B4-BE49-F238E27FC236}">
                  <a16:creationId xmlns:a16="http://schemas.microsoft.com/office/drawing/2014/main" id="{5F729D18-DA29-4C1C-9AEC-CDE3FDFD4F97}"/>
                </a:ext>
              </a:extLst>
            </p:cNvPr>
            <p:cNvSpPr/>
            <p:nvPr/>
          </p:nvSpPr>
          <p:spPr>
            <a:xfrm flipH="1">
              <a:off x="7433996" y="2716266"/>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4732228B-36A4-4D66-BBA8-FB46F667A880}"/>
                </a:ext>
              </a:extLst>
            </p:cNvPr>
            <p:cNvSpPr/>
            <p:nvPr/>
          </p:nvSpPr>
          <p:spPr>
            <a:xfrm flipH="1">
              <a:off x="7179578" y="2539502"/>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00CC99"/>
                </a:gs>
                <a:gs pos="100000">
                  <a:srgbClr val="0066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F15CA080-E4CE-4A68-AD23-709C08C763D9}"/>
              </a:ext>
            </a:extLst>
          </p:cNvPr>
          <p:cNvGrpSpPr/>
          <p:nvPr/>
        </p:nvGrpSpPr>
        <p:grpSpPr>
          <a:xfrm>
            <a:off x="9059314" y="4659235"/>
            <a:ext cx="2540856" cy="1687576"/>
            <a:chOff x="7105860" y="4600701"/>
            <a:chExt cx="2549030" cy="1702103"/>
          </a:xfrm>
        </p:grpSpPr>
        <p:sp>
          <p:nvSpPr>
            <p:cNvPr id="23" name="Freeform: Shape 22">
              <a:extLst>
                <a:ext uri="{FF2B5EF4-FFF2-40B4-BE49-F238E27FC236}">
                  <a16:creationId xmlns:a16="http://schemas.microsoft.com/office/drawing/2014/main" id="{EBE45EDD-7CB1-4341-BD2F-9E3DA2C9FF12}"/>
                </a:ext>
              </a:extLst>
            </p:cNvPr>
            <p:cNvSpPr/>
            <p:nvPr/>
          </p:nvSpPr>
          <p:spPr>
            <a:xfrm flipH="1">
              <a:off x="7427761" y="4736943"/>
              <a:ext cx="2227129"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6487"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lnTo>
                    <a:pt x="2206487" y="239099"/>
                  </a:lnTo>
                  <a:cubicBezTo>
                    <a:pt x="1631881" y="886178"/>
                    <a:pt x="1057275" y="16666"/>
                    <a:pt x="482669" y="236"/>
                  </a:cubicBezTo>
                  <a:close/>
                </a:path>
              </a:pathLst>
            </a:cu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a:extLst>
                <a:ext uri="{FF2B5EF4-FFF2-40B4-BE49-F238E27FC236}">
                  <a16:creationId xmlns:a16="http://schemas.microsoft.com/office/drawing/2014/main" id="{142D785E-6F7C-416D-B56E-E84725256CAF}"/>
                </a:ext>
              </a:extLst>
            </p:cNvPr>
            <p:cNvSpPr/>
            <p:nvPr/>
          </p:nvSpPr>
          <p:spPr>
            <a:xfrm flipH="1">
              <a:off x="7105860" y="4600701"/>
              <a:ext cx="2248340" cy="1565861"/>
            </a:xfrm>
            <a:custGeom>
              <a:avLst/>
              <a:gdLst>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2206487 w 2206487"/>
                <a:gd name="connsiteY9" fmla="*/ 239099 h 1969067"/>
                <a:gd name="connsiteX10" fmla="*/ 482669 w 2206487"/>
                <a:gd name="connsiteY10" fmla="*/ 236 h 1969067"/>
                <a:gd name="connsiteX0" fmla="*/ 482669 w 2206487"/>
                <a:gd name="connsiteY0" fmla="*/ 236 h 1969067"/>
                <a:gd name="connsiteX1" fmla="*/ 0 w 2206487"/>
                <a:gd name="connsiteY1" fmla="*/ 239099 h 1969067"/>
                <a:gd name="connsiteX2" fmla="*/ 0 w 2206487"/>
                <a:gd name="connsiteY2" fmla="*/ 260828 h 1969067"/>
                <a:gd name="connsiteX3" fmla="*/ 62959 w 2206487"/>
                <a:gd name="connsiteY3" fmla="*/ 366090 h 1969067"/>
                <a:gd name="connsiteX4" fmla="*/ 199904 w 2206487"/>
                <a:gd name="connsiteY4" fmla="*/ 984534 h 1969067"/>
                <a:gd name="connsiteX5" fmla="*/ 62959 w 2206487"/>
                <a:gd name="connsiteY5" fmla="*/ 1602978 h 1969067"/>
                <a:gd name="connsiteX6" fmla="*/ 0 w 2206487"/>
                <a:gd name="connsiteY6" fmla="*/ 1708240 h 1969067"/>
                <a:gd name="connsiteX7" fmla="*/ 0 w 2206487"/>
                <a:gd name="connsiteY7" fmla="*/ 1729969 h 1969067"/>
                <a:gd name="connsiteX8" fmla="*/ 2206487 w 2206487"/>
                <a:gd name="connsiteY8" fmla="*/ 1729969 h 1969067"/>
                <a:gd name="connsiteX9" fmla="*/ 1999054 w 2206487"/>
                <a:gd name="connsiteY9" fmla="*/ 247566 h 1969067"/>
                <a:gd name="connsiteX10" fmla="*/ 482669 w 2206487"/>
                <a:gd name="connsiteY10" fmla="*/ 236 h 1969067"/>
                <a:gd name="connsiteX0" fmla="*/ 482669 w 2227501"/>
                <a:gd name="connsiteY0" fmla="*/ 236 h 1969067"/>
                <a:gd name="connsiteX1" fmla="*/ 0 w 2227501"/>
                <a:gd name="connsiteY1" fmla="*/ 239099 h 1969067"/>
                <a:gd name="connsiteX2" fmla="*/ 0 w 2227501"/>
                <a:gd name="connsiteY2" fmla="*/ 260828 h 1969067"/>
                <a:gd name="connsiteX3" fmla="*/ 62959 w 2227501"/>
                <a:gd name="connsiteY3" fmla="*/ 366090 h 1969067"/>
                <a:gd name="connsiteX4" fmla="*/ 199904 w 2227501"/>
                <a:gd name="connsiteY4" fmla="*/ 984534 h 1969067"/>
                <a:gd name="connsiteX5" fmla="*/ 62959 w 2227501"/>
                <a:gd name="connsiteY5" fmla="*/ 1602978 h 1969067"/>
                <a:gd name="connsiteX6" fmla="*/ 0 w 2227501"/>
                <a:gd name="connsiteY6" fmla="*/ 1708240 h 1969067"/>
                <a:gd name="connsiteX7" fmla="*/ 0 w 2227501"/>
                <a:gd name="connsiteY7" fmla="*/ 1729969 h 1969067"/>
                <a:gd name="connsiteX8" fmla="*/ 2206487 w 2227501"/>
                <a:gd name="connsiteY8" fmla="*/ 1729969 h 1969067"/>
                <a:gd name="connsiteX9" fmla="*/ 1999054 w 2227501"/>
                <a:gd name="connsiteY9" fmla="*/ 247566 h 1969067"/>
                <a:gd name="connsiteX10" fmla="*/ 482669 w 2227501"/>
                <a:gd name="connsiteY10" fmla="*/ 236 h 196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7501" h="1969067">
                  <a:moveTo>
                    <a:pt x="482669" y="236"/>
                  </a:moveTo>
                  <a:cubicBezTo>
                    <a:pt x="321779" y="-4364"/>
                    <a:pt x="160890" y="57917"/>
                    <a:pt x="0" y="239099"/>
                  </a:cubicBezTo>
                  <a:lnTo>
                    <a:pt x="0" y="260828"/>
                  </a:lnTo>
                  <a:lnTo>
                    <a:pt x="62959" y="366090"/>
                  </a:lnTo>
                  <a:cubicBezTo>
                    <a:pt x="149419" y="542628"/>
                    <a:pt x="199904" y="755448"/>
                    <a:pt x="199904" y="984534"/>
                  </a:cubicBezTo>
                  <a:cubicBezTo>
                    <a:pt x="199904" y="1213620"/>
                    <a:pt x="149419" y="1426440"/>
                    <a:pt x="62959" y="1602978"/>
                  </a:cubicBezTo>
                  <a:lnTo>
                    <a:pt x="0" y="1708240"/>
                  </a:lnTo>
                  <a:lnTo>
                    <a:pt x="0" y="1729969"/>
                  </a:lnTo>
                  <a:cubicBezTo>
                    <a:pt x="735496" y="901708"/>
                    <a:pt x="1470991" y="2558230"/>
                    <a:pt x="2206487" y="1729969"/>
                  </a:cubicBezTo>
                  <a:cubicBezTo>
                    <a:pt x="2206487" y="1233012"/>
                    <a:pt x="2325021" y="253456"/>
                    <a:pt x="1999054" y="247566"/>
                  </a:cubicBezTo>
                  <a:cubicBezTo>
                    <a:pt x="1424448" y="894645"/>
                    <a:pt x="1057275" y="16666"/>
                    <a:pt x="482669" y="236"/>
                  </a:cubicBezTo>
                  <a:close/>
                </a:path>
              </a:pathLst>
            </a:custGeom>
            <a:gradFill flip="none" rotWithShape="1">
              <a:gsLst>
                <a:gs pos="0">
                  <a:srgbClr val="FF33CC"/>
                </a:gs>
                <a:gs pos="100000">
                  <a:srgbClr val="660066"/>
                </a:gs>
              </a:gsLst>
              <a:lin ang="0" scaled="1"/>
              <a:tileRect/>
            </a:gradFill>
            <a:ln>
              <a:noFill/>
            </a:ln>
            <a:effectLst>
              <a:outerShdw blurRad="1016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8">
            <a:extLst>
              <a:ext uri="{FF2B5EF4-FFF2-40B4-BE49-F238E27FC236}">
                <a16:creationId xmlns:a16="http://schemas.microsoft.com/office/drawing/2014/main" id="{6F415DCE-6113-456B-A5BD-47ACAF60903E}"/>
              </a:ext>
            </a:extLst>
          </p:cNvPr>
          <p:cNvGrpSpPr/>
          <p:nvPr/>
        </p:nvGrpSpPr>
        <p:grpSpPr>
          <a:xfrm>
            <a:off x="243320" y="-1687403"/>
            <a:ext cx="3011983" cy="4522973"/>
            <a:chOff x="8822290" y="-681098"/>
            <a:chExt cx="3145503" cy="4723478"/>
          </a:xfrm>
        </p:grpSpPr>
        <p:grpSp>
          <p:nvGrpSpPr>
            <p:cNvPr id="51" name="Group 31">
              <a:extLst>
                <a:ext uri="{FF2B5EF4-FFF2-40B4-BE49-F238E27FC236}">
                  <a16:creationId xmlns:a16="http://schemas.microsoft.com/office/drawing/2014/main" id="{1D4DFA15-24A7-44BE-A912-F9CDAAA20C20}"/>
                </a:ext>
              </a:extLst>
            </p:cNvPr>
            <p:cNvGrpSpPr/>
            <p:nvPr/>
          </p:nvGrpSpPr>
          <p:grpSpPr>
            <a:xfrm>
              <a:off x="8822290" y="-681098"/>
              <a:ext cx="3145503" cy="4723478"/>
              <a:chOff x="3733079" y="-1126484"/>
              <a:chExt cx="5202424" cy="7812271"/>
            </a:xfrm>
          </p:grpSpPr>
          <p:sp>
            <p:nvSpPr>
              <p:cNvPr id="76" name="Rectangle 32">
                <a:extLst>
                  <a:ext uri="{FF2B5EF4-FFF2-40B4-BE49-F238E27FC236}">
                    <a16:creationId xmlns:a16="http://schemas.microsoft.com/office/drawing/2014/main" id="{81D1CDCA-60E9-494F-8565-FFB5CE0747A4}"/>
                  </a:ext>
                </a:extLst>
              </p:cNvPr>
              <p:cNvSpPr/>
              <p:nvPr/>
            </p:nvSpPr>
            <p:spPr>
              <a:xfrm>
                <a:off x="3733079" y="2166425"/>
                <a:ext cx="5202424" cy="4519362"/>
              </a:xfrm>
              <a:prstGeom prst="rect">
                <a:avLst/>
              </a:prstGeom>
              <a:solidFill>
                <a:schemeClr val="bg1"/>
              </a:solidFill>
              <a:ln>
                <a:noFill/>
              </a:ln>
              <a:effectLst>
                <a:outerShdw blurRad="1397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33">
                <a:extLst>
                  <a:ext uri="{FF2B5EF4-FFF2-40B4-BE49-F238E27FC236}">
                    <a16:creationId xmlns:a16="http://schemas.microsoft.com/office/drawing/2014/main" id="{11F748A2-4597-490C-B728-3A5A712EB4E5}"/>
                  </a:ext>
                </a:extLst>
              </p:cNvPr>
              <p:cNvGrpSpPr/>
              <p:nvPr/>
            </p:nvGrpSpPr>
            <p:grpSpPr>
              <a:xfrm>
                <a:off x="5812234" y="1817702"/>
                <a:ext cx="624114" cy="510276"/>
                <a:chOff x="5812234" y="1817702"/>
                <a:chExt cx="624114" cy="510276"/>
              </a:xfrm>
            </p:grpSpPr>
            <p:sp>
              <p:nvSpPr>
                <p:cNvPr id="79" name="Trapezoid 7">
                  <a:extLst>
                    <a:ext uri="{FF2B5EF4-FFF2-40B4-BE49-F238E27FC236}">
                      <a16:creationId xmlns:a16="http://schemas.microsoft.com/office/drawing/2014/main" id="{2A7A7FE7-5D5B-4C98-AE78-600166A410F3}"/>
                    </a:ext>
                  </a:extLst>
                </p:cNvPr>
                <p:cNvSpPr/>
                <p:nvPr/>
              </p:nvSpPr>
              <p:spPr>
                <a:xfrm flipV="1">
                  <a:off x="5849686" y="1844861"/>
                  <a:ext cx="461666" cy="267945"/>
                </a:xfrm>
                <a:custGeom>
                  <a:avLst/>
                  <a:gdLst>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81347"/>
                    <a:gd name="connsiteX1" fmla="*/ 55924 w 624114"/>
                    <a:gd name="connsiteY1" fmla="*/ 0 h 381347"/>
                    <a:gd name="connsiteX2" fmla="*/ 568190 w 624114"/>
                    <a:gd name="connsiteY2" fmla="*/ 0 h 381347"/>
                    <a:gd name="connsiteX3" fmla="*/ 624114 w 624114"/>
                    <a:gd name="connsiteY3" fmla="*/ 323108 h 381347"/>
                    <a:gd name="connsiteX4" fmla="*/ 0 w 624114"/>
                    <a:gd name="connsiteY4" fmla="*/ 323108 h 381347"/>
                    <a:gd name="connsiteX0" fmla="*/ 0 w 624114"/>
                    <a:gd name="connsiteY0" fmla="*/ 323108 h 401047"/>
                    <a:gd name="connsiteX1" fmla="*/ 55924 w 624114"/>
                    <a:gd name="connsiteY1" fmla="*/ 0 h 401047"/>
                    <a:gd name="connsiteX2" fmla="*/ 568190 w 624114"/>
                    <a:gd name="connsiteY2" fmla="*/ 0 h 401047"/>
                    <a:gd name="connsiteX3" fmla="*/ 624114 w 624114"/>
                    <a:gd name="connsiteY3" fmla="*/ 323108 h 401047"/>
                    <a:gd name="connsiteX4" fmla="*/ 0 w 624114"/>
                    <a:gd name="connsiteY4" fmla="*/ 323108 h 40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114" h="401047">
                      <a:moveTo>
                        <a:pt x="0" y="323108"/>
                      </a:moveTo>
                      <a:cubicBezTo>
                        <a:pt x="209560" y="185259"/>
                        <a:pt x="37283" y="107703"/>
                        <a:pt x="55924" y="0"/>
                      </a:cubicBezTo>
                      <a:lnTo>
                        <a:pt x="568190" y="0"/>
                      </a:lnTo>
                      <a:cubicBezTo>
                        <a:pt x="586831" y="107703"/>
                        <a:pt x="454748" y="175211"/>
                        <a:pt x="624114" y="323108"/>
                      </a:cubicBezTo>
                      <a:cubicBezTo>
                        <a:pt x="317446" y="454147"/>
                        <a:pt x="214614" y="395907"/>
                        <a:pt x="0" y="323108"/>
                      </a:cubicBezTo>
                      <a:close/>
                    </a:path>
                  </a:pathLst>
                </a:custGeom>
                <a:noFill/>
                <a:ln w="19050">
                  <a:solidFill>
                    <a:srgbClr val="4F4F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rapezoid 42">
                  <a:extLst>
                    <a:ext uri="{FF2B5EF4-FFF2-40B4-BE49-F238E27FC236}">
                      <a16:creationId xmlns:a16="http://schemas.microsoft.com/office/drawing/2014/main" id="{636DBD68-E013-41E0-9CC2-87C62E5E962B}"/>
                    </a:ext>
                  </a:extLst>
                </p:cNvPr>
                <p:cNvSpPr/>
                <p:nvPr/>
              </p:nvSpPr>
              <p:spPr>
                <a:xfrm flipV="1">
                  <a:off x="5812234" y="2004870"/>
                  <a:ext cx="624114" cy="323108"/>
                </a:xfrm>
                <a:prstGeom prst="trapezoid">
                  <a:avLst>
                    <a:gd name="adj" fmla="val 17308"/>
                  </a:avLst>
                </a:prstGeom>
                <a:solidFill>
                  <a:srgbClr val="0202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rapezoid 7">
                  <a:extLst>
                    <a:ext uri="{FF2B5EF4-FFF2-40B4-BE49-F238E27FC236}">
                      <a16:creationId xmlns:a16="http://schemas.microsoft.com/office/drawing/2014/main" id="{4224B37E-DC20-47A6-9C5A-922AA5CE7C98}"/>
                    </a:ext>
                  </a:extLst>
                </p:cNvPr>
                <p:cNvSpPr/>
                <p:nvPr/>
              </p:nvSpPr>
              <p:spPr>
                <a:xfrm flipV="1">
                  <a:off x="5912185" y="1817702"/>
                  <a:ext cx="461666" cy="267945"/>
                </a:xfrm>
                <a:custGeom>
                  <a:avLst/>
                  <a:gdLst>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23108"/>
                    <a:gd name="connsiteX1" fmla="*/ 55924 w 624114"/>
                    <a:gd name="connsiteY1" fmla="*/ 0 h 323108"/>
                    <a:gd name="connsiteX2" fmla="*/ 568190 w 624114"/>
                    <a:gd name="connsiteY2" fmla="*/ 0 h 323108"/>
                    <a:gd name="connsiteX3" fmla="*/ 624114 w 624114"/>
                    <a:gd name="connsiteY3" fmla="*/ 323108 h 323108"/>
                    <a:gd name="connsiteX4" fmla="*/ 0 w 624114"/>
                    <a:gd name="connsiteY4" fmla="*/ 323108 h 323108"/>
                    <a:gd name="connsiteX0" fmla="*/ 0 w 624114"/>
                    <a:gd name="connsiteY0" fmla="*/ 323108 h 381347"/>
                    <a:gd name="connsiteX1" fmla="*/ 55924 w 624114"/>
                    <a:gd name="connsiteY1" fmla="*/ 0 h 381347"/>
                    <a:gd name="connsiteX2" fmla="*/ 568190 w 624114"/>
                    <a:gd name="connsiteY2" fmla="*/ 0 h 381347"/>
                    <a:gd name="connsiteX3" fmla="*/ 624114 w 624114"/>
                    <a:gd name="connsiteY3" fmla="*/ 323108 h 381347"/>
                    <a:gd name="connsiteX4" fmla="*/ 0 w 624114"/>
                    <a:gd name="connsiteY4" fmla="*/ 323108 h 381347"/>
                    <a:gd name="connsiteX0" fmla="*/ 0 w 624114"/>
                    <a:gd name="connsiteY0" fmla="*/ 323108 h 401047"/>
                    <a:gd name="connsiteX1" fmla="*/ 55924 w 624114"/>
                    <a:gd name="connsiteY1" fmla="*/ 0 h 401047"/>
                    <a:gd name="connsiteX2" fmla="*/ 568190 w 624114"/>
                    <a:gd name="connsiteY2" fmla="*/ 0 h 401047"/>
                    <a:gd name="connsiteX3" fmla="*/ 624114 w 624114"/>
                    <a:gd name="connsiteY3" fmla="*/ 323108 h 401047"/>
                    <a:gd name="connsiteX4" fmla="*/ 0 w 624114"/>
                    <a:gd name="connsiteY4" fmla="*/ 323108 h 401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114" h="401047">
                      <a:moveTo>
                        <a:pt x="0" y="323108"/>
                      </a:moveTo>
                      <a:cubicBezTo>
                        <a:pt x="209560" y="185259"/>
                        <a:pt x="37283" y="107703"/>
                        <a:pt x="55924" y="0"/>
                      </a:cubicBezTo>
                      <a:lnTo>
                        <a:pt x="568190" y="0"/>
                      </a:lnTo>
                      <a:cubicBezTo>
                        <a:pt x="586831" y="107703"/>
                        <a:pt x="454748" y="175211"/>
                        <a:pt x="624114" y="323108"/>
                      </a:cubicBezTo>
                      <a:cubicBezTo>
                        <a:pt x="317446" y="454147"/>
                        <a:pt x="214614" y="395907"/>
                        <a:pt x="0" y="323108"/>
                      </a:cubicBezTo>
                      <a:close/>
                    </a:path>
                  </a:pathLst>
                </a:custGeom>
                <a:noFill/>
                <a:ln w="19050">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8" name="Straight Connector 35">
                <a:extLst>
                  <a:ext uri="{FF2B5EF4-FFF2-40B4-BE49-F238E27FC236}">
                    <a16:creationId xmlns:a16="http://schemas.microsoft.com/office/drawing/2014/main" id="{2018C0BC-D65B-4BFE-8726-9E1CA87DC790}"/>
                  </a:ext>
                </a:extLst>
              </p:cNvPr>
              <p:cNvCxnSpPr/>
              <p:nvPr/>
            </p:nvCxnSpPr>
            <p:spPr>
              <a:xfrm flipV="1">
                <a:off x="6124294" y="-1126484"/>
                <a:ext cx="52928" cy="3518980"/>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grpSp>
        <p:pic>
          <p:nvPicPr>
            <p:cNvPr id="64" name="Picture 70">
              <a:extLst>
                <a:ext uri="{FF2B5EF4-FFF2-40B4-BE49-F238E27FC236}">
                  <a16:creationId xmlns:a16="http://schemas.microsoft.com/office/drawing/2014/main" id="{28F0844A-1ACC-4186-A996-B040FE8D2A5A}"/>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9024451" y="1669680"/>
              <a:ext cx="2789017" cy="2242057"/>
            </a:xfrm>
            <a:prstGeom prst="rect">
              <a:avLst/>
            </a:prstGeom>
          </p:spPr>
        </p:pic>
        <p:sp>
          <p:nvSpPr>
            <p:cNvPr id="75" name="TextBox 85">
              <a:extLst>
                <a:ext uri="{FF2B5EF4-FFF2-40B4-BE49-F238E27FC236}">
                  <a16:creationId xmlns:a16="http://schemas.microsoft.com/office/drawing/2014/main" id="{E998109D-DA88-493F-856A-4A8977355C16}"/>
                </a:ext>
              </a:extLst>
            </p:cNvPr>
            <p:cNvSpPr txBox="1"/>
            <p:nvPr/>
          </p:nvSpPr>
          <p:spPr>
            <a:xfrm>
              <a:off x="8822290" y="1331275"/>
              <a:ext cx="3145502" cy="610698"/>
            </a:xfrm>
            <a:prstGeom prst="rect">
              <a:avLst/>
            </a:prstGeom>
            <a:noFill/>
          </p:spPr>
          <p:txBody>
            <a:bodyPr wrap="square" rtlCol="0">
              <a:spAutoFit/>
            </a:bodyPr>
            <a:lstStyle/>
            <a:p>
              <a:pPr algn="ctr"/>
              <a:r>
                <a:rPr lang="ar-SY" sz="1600" b="1" dirty="0"/>
                <a:t>خادم الحرمين الشريفين الملك سلمان بن عبد العزيز في شبابه</a:t>
              </a:r>
              <a:endParaRPr lang="en-US" sz="1600" b="1" dirty="0">
                <a:latin typeface="Century Gothic" panose="020B0502020202020204" pitchFamily="34" charset="0"/>
              </a:endParaRPr>
            </a:p>
          </p:txBody>
        </p:sp>
      </p:grpSp>
    </p:spTree>
    <p:extLst>
      <p:ext uri="{BB962C8B-B14F-4D97-AF65-F5344CB8AC3E}">
        <p14:creationId xmlns:p14="http://schemas.microsoft.com/office/powerpoint/2010/main" val="87423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0-#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2" presetClass="entr" presetSubtype="2"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0-#ppt_w/2"/>
                                          </p:val>
                                        </p:tav>
                                        <p:tav tm="100000">
                                          <p:val>
                                            <p:strVal val="#ppt_x"/>
                                          </p:val>
                                        </p:tav>
                                      </p:tavLst>
                                    </p:anim>
                                    <p:anim calcmode="lin" valueType="num">
                                      <p:cBhvr additive="base">
                                        <p:cTn id="28" dur="500" fill="hold"/>
                                        <p:tgtEl>
                                          <p:spTgt spid="25"/>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2" presetClass="entr" presetSubtype="2"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righ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50"/>
                                        </p:tgtEl>
                                        <p:attrNameLst>
                                          <p:attrName>style.visibility</p:attrName>
                                        </p:attrNameLst>
                                      </p:cBhvr>
                                      <p:to>
                                        <p:strVal val="visible"/>
                                      </p:to>
                                    </p:set>
                                    <p:anim calcmode="lin" valueType="num">
                                      <p:cBhvr additive="base">
                                        <p:cTn id="37" dur="500" fill="hold"/>
                                        <p:tgtEl>
                                          <p:spTgt spid="50"/>
                                        </p:tgtEl>
                                        <p:attrNameLst>
                                          <p:attrName>ppt_x</p:attrName>
                                        </p:attrNameLst>
                                      </p:cBhvr>
                                      <p:tavLst>
                                        <p:tav tm="0">
                                          <p:val>
                                            <p:strVal val="#ppt_x"/>
                                          </p:val>
                                        </p:tav>
                                        <p:tav tm="100000">
                                          <p:val>
                                            <p:strVal val="#ppt_x"/>
                                          </p:val>
                                        </p:tav>
                                      </p:tavLst>
                                    </p:anim>
                                    <p:anim calcmode="lin" valueType="num">
                                      <p:cBhvr additive="base">
                                        <p:cTn id="38" dur="500" fill="hold"/>
                                        <p:tgtEl>
                                          <p:spTgt spid="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Top Corners Rounded 48">
            <a:extLst>
              <a:ext uri="{FF2B5EF4-FFF2-40B4-BE49-F238E27FC236}">
                <a16:creationId xmlns:a16="http://schemas.microsoft.com/office/drawing/2014/main" id="{AF239901-94CF-4ABE-BBCE-0880166EF05C}"/>
              </a:ext>
            </a:extLst>
          </p:cNvPr>
          <p:cNvSpPr/>
          <p:nvPr/>
        </p:nvSpPr>
        <p:spPr>
          <a:xfrm rot="2700000">
            <a:off x="3516408" y="22136"/>
            <a:ext cx="48847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Rectangle: Top Corners Rounded 49">
            <a:extLst>
              <a:ext uri="{FF2B5EF4-FFF2-40B4-BE49-F238E27FC236}">
                <a16:creationId xmlns:a16="http://schemas.microsoft.com/office/drawing/2014/main" id="{E73ABF64-45C7-4486-B5FD-16691C00E47C}"/>
              </a:ext>
            </a:extLst>
          </p:cNvPr>
          <p:cNvSpPr/>
          <p:nvPr/>
        </p:nvSpPr>
        <p:spPr>
          <a:xfrm rot="2700000">
            <a:off x="7243827" y="103716"/>
            <a:ext cx="25772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Rectangle: Top Corners Rounded 50">
            <a:extLst>
              <a:ext uri="{FF2B5EF4-FFF2-40B4-BE49-F238E27FC236}">
                <a16:creationId xmlns:a16="http://schemas.microsoft.com/office/drawing/2014/main" id="{4A875B98-0151-4C03-B2EB-BD359068FDE6}"/>
              </a:ext>
            </a:extLst>
          </p:cNvPr>
          <p:cNvSpPr/>
          <p:nvPr/>
        </p:nvSpPr>
        <p:spPr>
          <a:xfrm rot="2700000">
            <a:off x="3538267" y="2261454"/>
            <a:ext cx="36908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2" name="Rectangle: Top Corners Rounded 51">
            <a:extLst>
              <a:ext uri="{FF2B5EF4-FFF2-40B4-BE49-F238E27FC236}">
                <a16:creationId xmlns:a16="http://schemas.microsoft.com/office/drawing/2014/main" id="{FF013AC9-1AAB-4AB8-8994-AD801E568F46}"/>
              </a:ext>
            </a:extLst>
          </p:cNvPr>
          <p:cNvSpPr/>
          <p:nvPr/>
        </p:nvSpPr>
        <p:spPr>
          <a:xfrm rot="2700000" flipH="1" flipV="1">
            <a:off x="8652333" y="4171802"/>
            <a:ext cx="43063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Rectangle: Top Corners Rounded 52">
            <a:extLst>
              <a:ext uri="{FF2B5EF4-FFF2-40B4-BE49-F238E27FC236}">
                <a16:creationId xmlns:a16="http://schemas.microsoft.com/office/drawing/2014/main" id="{1A9D2E4F-ACE1-495C-9123-13B9CA198E8A}"/>
              </a:ext>
            </a:extLst>
          </p:cNvPr>
          <p:cNvSpPr/>
          <p:nvPr/>
        </p:nvSpPr>
        <p:spPr>
          <a:xfrm rot="2700000" flipH="1" flipV="1">
            <a:off x="8792713" y="1606253"/>
            <a:ext cx="257727"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4" name="Rectangle: Top Corners Rounded 53">
            <a:extLst>
              <a:ext uri="{FF2B5EF4-FFF2-40B4-BE49-F238E27FC236}">
                <a16:creationId xmlns:a16="http://schemas.microsoft.com/office/drawing/2014/main" id="{321412B4-0D31-4CA2-87AF-37A70ECE7324}"/>
              </a:ext>
            </a:extLst>
          </p:cNvPr>
          <p:cNvSpPr/>
          <p:nvPr/>
        </p:nvSpPr>
        <p:spPr>
          <a:xfrm rot="2700000" flipH="1" flipV="1">
            <a:off x="3780337" y="4192273"/>
            <a:ext cx="507570" cy="2849452"/>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Rectangle: Top Corners Rounded 54">
            <a:extLst>
              <a:ext uri="{FF2B5EF4-FFF2-40B4-BE49-F238E27FC236}">
                <a16:creationId xmlns:a16="http://schemas.microsoft.com/office/drawing/2014/main" id="{C72E0D7B-05B4-4538-AA2D-22CCE081E27F}"/>
              </a:ext>
            </a:extLst>
          </p:cNvPr>
          <p:cNvSpPr/>
          <p:nvPr/>
        </p:nvSpPr>
        <p:spPr>
          <a:xfrm rot="2700000">
            <a:off x="5933750" y="129943"/>
            <a:ext cx="189663" cy="1665697"/>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 name="Rectangle: Top Corners Rounded 55">
            <a:extLst>
              <a:ext uri="{FF2B5EF4-FFF2-40B4-BE49-F238E27FC236}">
                <a16:creationId xmlns:a16="http://schemas.microsoft.com/office/drawing/2014/main" id="{BC9F75B3-A49D-4958-8730-6E30CA4D11FF}"/>
              </a:ext>
            </a:extLst>
          </p:cNvPr>
          <p:cNvSpPr/>
          <p:nvPr/>
        </p:nvSpPr>
        <p:spPr>
          <a:xfrm rot="2700000" flipH="1" flipV="1">
            <a:off x="5717377" y="5192002"/>
            <a:ext cx="189663" cy="1665697"/>
          </a:xfrm>
          <a:prstGeom prst="round2SameRect">
            <a:avLst>
              <a:gd name="adj1" fmla="val 50000"/>
              <a:gd name="adj2" fmla="val 0"/>
            </a:avLst>
          </a:pr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7" name="Freeform: Shape 56">
            <a:extLst>
              <a:ext uri="{FF2B5EF4-FFF2-40B4-BE49-F238E27FC236}">
                <a16:creationId xmlns:a16="http://schemas.microsoft.com/office/drawing/2014/main" id="{C1CB3B1C-AB75-4093-B107-5E821FE62F56}"/>
              </a:ext>
            </a:extLst>
          </p:cNvPr>
          <p:cNvSpPr/>
          <p:nvPr/>
        </p:nvSpPr>
        <p:spPr>
          <a:xfrm>
            <a:off x="10737492" y="295602"/>
            <a:ext cx="1454508" cy="1968197"/>
          </a:xfrm>
          <a:custGeom>
            <a:avLst/>
            <a:gdLst>
              <a:gd name="connsiteX0" fmla="*/ 1454508 w 1454508"/>
              <a:gd name="connsiteY0" fmla="*/ 0 h 1968197"/>
              <a:gd name="connsiteX1" fmla="*/ 1454508 w 1454508"/>
              <a:gd name="connsiteY1" fmla="*/ 1027378 h 1968197"/>
              <a:gd name="connsiteX2" fmla="*/ 620078 w 1454508"/>
              <a:gd name="connsiteY2" fmla="*/ 1861808 h 1968197"/>
              <a:gd name="connsiteX3" fmla="*/ 106389 w 1454508"/>
              <a:gd name="connsiteY3" fmla="*/ 1861808 h 1968197"/>
              <a:gd name="connsiteX4" fmla="*/ 106389 w 1454508"/>
              <a:gd name="connsiteY4" fmla="*/ 1348119 h 1968197"/>
              <a:gd name="connsiteX5" fmla="*/ 1454508 w 1454508"/>
              <a:gd name="connsiteY5" fmla="*/ 0 h 1968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4508" h="1968197">
                <a:moveTo>
                  <a:pt x="1454508" y="0"/>
                </a:moveTo>
                <a:lnTo>
                  <a:pt x="1454508" y="1027378"/>
                </a:lnTo>
                <a:lnTo>
                  <a:pt x="620078" y="1861808"/>
                </a:lnTo>
                <a:cubicBezTo>
                  <a:pt x="478227" y="2003660"/>
                  <a:pt x="248240" y="2003660"/>
                  <a:pt x="106389" y="1861808"/>
                </a:cubicBezTo>
                <a:cubicBezTo>
                  <a:pt x="-35462" y="1719957"/>
                  <a:pt x="-35462" y="1489970"/>
                  <a:pt x="106389" y="1348119"/>
                </a:cubicBezTo>
                <a:lnTo>
                  <a:pt x="1454508" y="0"/>
                </a:lnTo>
                <a:close/>
              </a:path>
            </a:pathLst>
          </a:custGeom>
          <a:gradFill flip="none" rotWithShape="1">
            <a:gsLst>
              <a:gs pos="0">
                <a:srgbClr val="FFFF00"/>
              </a:gs>
              <a:gs pos="88496">
                <a:srgbClr val="FFC000">
                  <a:alpha val="0"/>
                </a:srgbClr>
              </a:gs>
              <a:gs pos="46000">
                <a:srgbClr val="FFC000">
                  <a:alpha val="43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8" name="Freeform: Shape 57">
            <a:extLst>
              <a:ext uri="{FF2B5EF4-FFF2-40B4-BE49-F238E27FC236}">
                <a16:creationId xmlns:a16="http://schemas.microsoft.com/office/drawing/2014/main" id="{139B3FC7-C104-48E3-A936-E0D36DBBE924}"/>
              </a:ext>
            </a:extLst>
          </p:cNvPr>
          <p:cNvSpPr/>
          <p:nvPr/>
        </p:nvSpPr>
        <p:spPr>
          <a:xfrm>
            <a:off x="0" y="923048"/>
            <a:ext cx="1991880" cy="2747432"/>
          </a:xfrm>
          <a:custGeom>
            <a:avLst/>
            <a:gdLst>
              <a:gd name="connsiteX0" fmla="*/ 1457624 w 1991880"/>
              <a:gd name="connsiteY0" fmla="*/ 0 h 2747432"/>
              <a:gd name="connsiteX1" fmla="*/ 1835400 w 1991880"/>
              <a:gd name="connsiteY1" fmla="*/ 156479 h 2747432"/>
              <a:gd name="connsiteX2" fmla="*/ 1835400 w 1991880"/>
              <a:gd name="connsiteY2" fmla="*/ 912031 h 2747432"/>
              <a:gd name="connsiteX3" fmla="*/ 0 w 1991880"/>
              <a:gd name="connsiteY3" fmla="*/ 2747432 h 2747432"/>
              <a:gd name="connsiteX4" fmla="*/ 0 w 1991880"/>
              <a:gd name="connsiteY4" fmla="*/ 1236328 h 2747432"/>
              <a:gd name="connsiteX5" fmla="*/ 1079848 w 1991880"/>
              <a:gd name="connsiteY5" fmla="*/ 156479 h 2747432"/>
              <a:gd name="connsiteX6" fmla="*/ 1457624 w 1991880"/>
              <a:gd name="connsiteY6" fmla="*/ 0 h 27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1880" h="2747432">
                <a:moveTo>
                  <a:pt x="1457624" y="0"/>
                </a:moveTo>
                <a:cubicBezTo>
                  <a:pt x="1594353" y="0"/>
                  <a:pt x="1731081" y="52160"/>
                  <a:pt x="1835400" y="156479"/>
                </a:cubicBezTo>
                <a:cubicBezTo>
                  <a:pt x="2044040" y="365119"/>
                  <a:pt x="2044040" y="703392"/>
                  <a:pt x="1835400" y="912031"/>
                </a:cubicBezTo>
                <a:lnTo>
                  <a:pt x="0" y="2747432"/>
                </a:lnTo>
                <a:lnTo>
                  <a:pt x="0" y="1236328"/>
                </a:lnTo>
                <a:lnTo>
                  <a:pt x="1079848" y="156479"/>
                </a:lnTo>
                <a:cubicBezTo>
                  <a:pt x="1184168" y="52160"/>
                  <a:pt x="1320896" y="0"/>
                  <a:pt x="1457624" y="0"/>
                </a:cubicBezTo>
                <a:close/>
              </a:path>
            </a:pathLst>
          </a:cu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F796F4F0-4829-4647-83C3-A88700989A8B}"/>
              </a:ext>
            </a:extLst>
          </p:cNvPr>
          <p:cNvSpPr/>
          <p:nvPr/>
        </p:nvSpPr>
        <p:spPr>
          <a:xfrm>
            <a:off x="10020130" y="3084511"/>
            <a:ext cx="2171870" cy="2927423"/>
          </a:xfrm>
          <a:custGeom>
            <a:avLst/>
            <a:gdLst>
              <a:gd name="connsiteX0" fmla="*/ 2171870 w 2171870"/>
              <a:gd name="connsiteY0" fmla="*/ 0 h 2927423"/>
              <a:gd name="connsiteX1" fmla="*/ 2171870 w 2171870"/>
              <a:gd name="connsiteY1" fmla="*/ 1511105 h 2927423"/>
              <a:gd name="connsiteX2" fmla="*/ 912032 w 2171870"/>
              <a:gd name="connsiteY2" fmla="*/ 2770943 h 2927423"/>
              <a:gd name="connsiteX3" fmla="*/ 156480 w 2171870"/>
              <a:gd name="connsiteY3" fmla="*/ 2770943 h 2927423"/>
              <a:gd name="connsiteX4" fmla="*/ 156480 w 2171870"/>
              <a:gd name="connsiteY4" fmla="*/ 2015391 h 2927423"/>
              <a:gd name="connsiteX5" fmla="*/ 2171870 w 2171870"/>
              <a:gd name="connsiteY5" fmla="*/ 0 h 2927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1870" h="2927423">
                <a:moveTo>
                  <a:pt x="2171870" y="0"/>
                </a:moveTo>
                <a:lnTo>
                  <a:pt x="2171870" y="1511105"/>
                </a:lnTo>
                <a:lnTo>
                  <a:pt x="912032" y="2770943"/>
                </a:lnTo>
                <a:cubicBezTo>
                  <a:pt x="703392" y="2979583"/>
                  <a:pt x="365119" y="2979583"/>
                  <a:pt x="156480" y="2770943"/>
                </a:cubicBezTo>
                <a:cubicBezTo>
                  <a:pt x="-52160" y="2562303"/>
                  <a:pt x="-52160" y="2224031"/>
                  <a:pt x="156480" y="2015391"/>
                </a:cubicBezTo>
                <a:lnTo>
                  <a:pt x="2171870" y="0"/>
                </a:lnTo>
                <a:close/>
              </a:path>
            </a:pathLst>
          </a:custGeom>
          <a:gradFill flip="none" rotWithShape="1">
            <a:gsLst>
              <a:gs pos="0">
                <a:srgbClr val="FFFF00"/>
              </a:gs>
              <a:gs pos="88496">
                <a:srgbClr val="FFC000">
                  <a:alpha val="0"/>
                </a:srgbClr>
              </a:gs>
              <a:gs pos="46000">
                <a:srgbClr val="FFC000">
                  <a:alpha val="43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0" name="Freeform: Shape 59">
            <a:extLst>
              <a:ext uri="{FF2B5EF4-FFF2-40B4-BE49-F238E27FC236}">
                <a16:creationId xmlns:a16="http://schemas.microsoft.com/office/drawing/2014/main" id="{40489BC6-9B9F-4D28-8670-9A9F68D5BB8F}"/>
              </a:ext>
            </a:extLst>
          </p:cNvPr>
          <p:cNvSpPr/>
          <p:nvPr/>
        </p:nvSpPr>
        <p:spPr>
          <a:xfrm>
            <a:off x="0" y="4834030"/>
            <a:ext cx="1120108" cy="1633797"/>
          </a:xfrm>
          <a:custGeom>
            <a:avLst/>
            <a:gdLst>
              <a:gd name="connsiteX0" fmla="*/ 756876 w 1120108"/>
              <a:gd name="connsiteY0" fmla="*/ 0 h 1633797"/>
              <a:gd name="connsiteX1" fmla="*/ 1013720 w 1120108"/>
              <a:gd name="connsiteY1" fmla="*/ 106388 h 1633797"/>
              <a:gd name="connsiteX2" fmla="*/ 1013720 w 1120108"/>
              <a:gd name="connsiteY2" fmla="*/ 620077 h 1633797"/>
              <a:gd name="connsiteX3" fmla="*/ 0 w 1120108"/>
              <a:gd name="connsiteY3" fmla="*/ 1633797 h 1633797"/>
              <a:gd name="connsiteX4" fmla="*/ 0 w 1120108"/>
              <a:gd name="connsiteY4" fmla="*/ 606419 h 1633797"/>
              <a:gd name="connsiteX5" fmla="*/ 500031 w 1120108"/>
              <a:gd name="connsiteY5" fmla="*/ 106388 h 1633797"/>
              <a:gd name="connsiteX6" fmla="*/ 756876 w 1120108"/>
              <a:gd name="connsiteY6" fmla="*/ 0 h 1633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0108" h="1633797">
                <a:moveTo>
                  <a:pt x="756876" y="0"/>
                </a:moveTo>
                <a:cubicBezTo>
                  <a:pt x="849835" y="0"/>
                  <a:pt x="942795" y="35463"/>
                  <a:pt x="1013720" y="106388"/>
                </a:cubicBezTo>
                <a:cubicBezTo>
                  <a:pt x="1155571" y="248239"/>
                  <a:pt x="1155571" y="478226"/>
                  <a:pt x="1013720" y="620077"/>
                </a:cubicBezTo>
                <a:lnTo>
                  <a:pt x="0" y="1633797"/>
                </a:lnTo>
                <a:lnTo>
                  <a:pt x="0" y="606419"/>
                </a:lnTo>
                <a:lnTo>
                  <a:pt x="500031" y="106388"/>
                </a:lnTo>
                <a:cubicBezTo>
                  <a:pt x="570957" y="35463"/>
                  <a:pt x="663916" y="0"/>
                  <a:pt x="756876" y="0"/>
                </a:cubicBezTo>
                <a:close/>
              </a:path>
            </a:pathLst>
          </a:custGeom>
          <a:gradFill flip="none" rotWithShape="1">
            <a:gsLst>
              <a:gs pos="0">
                <a:srgbClr val="FFFF00"/>
              </a:gs>
              <a:gs pos="88496">
                <a:srgbClr val="FFC000">
                  <a:alpha val="0"/>
                </a:srgbClr>
              </a:gs>
              <a:gs pos="46000">
                <a:srgbClr val="FFC000">
                  <a:alpha val="43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61" name="Straight Connector 60">
            <a:extLst>
              <a:ext uri="{FF2B5EF4-FFF2-40B4-BE49-F238E27FC236}">
                <a16:creationId xmlns:a16="http://schemas.microsoft.com/office/drawing/2014/main" id="{2C1D329A-6758-465A-882F-4F99C7551023}"/>
              </a:ext>
            </a:extLst>
          </p:cNvPr>
          <p:cNvCxnSpPr/>
          <p:nvPr/>
        </p:nvCxnSpPr>
        <p:spPr>
          <a:xfrm flipV="1">
            <a:off x="952500" y="1618761"/>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AF880A37-9DB6-458F-B77E-B4C38D7191DE}"/>
              </a:ext>
            </a:extLst>
          </p:cNvPr>
          <p:cNvCxnSpPr/>
          <p:nvPr/>
        </p:nvCxnSpPr>
        <p:spPr>
          <a:xfrm flipV="1">
            <a:off x="3477877" y="744813"/>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CBED65B-6C3F-4924-BDC5-BB03199A17F4}"/>
              </a:ext>
            </a:extLst>
          </p:cNvPr>
          <p:cNvCxnSpPr/>
          <p:nvPr/>
        </p:nvCxnSpPr>
        <p:spPr>
          <a:xfrm flipV="1">
            <a:off x="995940" y="4502056"/>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47821DD-9E38-4A7B-B8A2-1D9B3E9ADEC4}"/>
              </a:ext>
            </a:extLst>
          </p:cNvPr>
          <p:cNvCxnSpPr/>
          <p:nvPr/>
        </p:nvCxnSpPr>
        <p:spPr>
          <a:xfrm flipV="1">
            <a:off x="5893860" y="1661190"/>
            <a:ext cx="1894735" cy="1810239"/>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8EBFCA4-C10A-4B14-9677-0AE9D51D5819}"/>
              </a:ext>
            </a:extLst>
          </p:cNvPr>
          <p:cNvCxnSpPr>
            <a:cxnSpLocks/>
          </p:cNvCxnSpPr>
          <p:nvPr/>
        </p:nvCxnSpPr>
        <p:spPr>
          <a:xfrm flipV="1">
            <a:off x="5078269" y="1110294"/>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E0053A8-93C6-40C3-897E-D0192859409F}"/>
              </a:ext>
            </a:extLst>
          </p:cNvPr>
          <p:cNvCxnSpPr>
            <a:cxnSpLocks/>
          </p:cNvCxnSpPr>
          <p:nvPr/>
        </p:nvCxnSpPr>
        <p:spPr>
          <a:xfrm flipH="1">
            <a:off x="9868133" y="812466"/>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5C9DAD0-0B9B-4C29-834B-3107202367B7}"/>
              </a:ext>
            </a:extLst>
          </p:cNvPr>
          <p:cNvCxnSpPr>
            <a:cxnSpLocks/>
          </p:cNvCxnSpPr>
          <p:nvPr/>
        </p:nvCxnSpPr>
        <p:spPr>
          <a:xfrm flipH="1">
            <a:off x="10355596" y="2782099"/>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E326AA14-AFF0-48F2-86A2-3DF0C80DCBE4}"/>
              </a:ext>
            </a:extLst>
          </p:cNvPr>
          <p:cNvCxnSpPr>
            <a:cxnSpLocks/>
          </p:cNvCxnSpPr>
          <p:nvPr/>
        </p:nvCxnSpPr>
        <p:spPr>
          <a:xfrm flipH="1">
            <a:off x="8691741" y="5368882"/>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62B3518-6DB0-43A5-B617-8A230ED6EC08}"/>
              </a:ext>
            </a:extLst>
          </p:cNvPr>
          <p:cNvCxnSpPr>
            <a:cxnSpLocks/>
          </p:cNvCxnSpPr>
          <p:nvPr/>
        </p:nvCxnSpPr>
        <p:spPr>
          <a:xfrm flipH="1">
            <a:off x="6314521" y="5325580"/>
            <a:ext cx="1306048" cy="1278187"/>
          </a:xfrm>
          <a:prstGeom prst="line">
            <a:avLst/>
          </a:prstGeom>
          <a:ln>
            <a:gradFill>
              <a:gsLst>
                <a:gs pos="0">
                  <a:srgbClr val="FFC000">
                    <a:alpha val="0"/>
                  </a:srgbClr>
                </a:gs>
                <a:gs pos="100000">
                  <a:srgbClr val="FFFF00"/>
                </a:gs>
              </a:gsLst>
              <a:lin ang="5400000" scaled="1"/>
            </a:gradFill>
          </a:ln>
        </p:spPr>
        <p:style>
          <a:lnRef idx="1">
            <a:schemeClr val="accent1"/>
          </a:lnRef>
          <a:fillRef idx="0">
            <a:schemeClr val="accent1"/>
          </a:fillRef>
          <a:effectRef idx="0">
            <a:schemeClr val="accent1"/>
          </a:effectRef>
          <a:fontRef idx="minor">
            <a:schemeClr val="tx1"/>
          </a:fontRef>
        </p:style>
      </p:cxnSp>
      <p:sp>
        <p:nvSpPr>
          <p:cNvPr id="70" name="Oval 69">
            <a:extLst>
              <a:ext uri="{FF2B5EF4-FFF2-40B4-BE49-F238E27FC236}">
                <a16:creationId xmlns:a16="http://schemas.microsoft.com/office/drawing/2014/main" id="{CE9A6CD7-A388-4049-8ADB-FB623D3289EF}"/>
              </a:ext>
            </a:extLst>
          </p:cNvPr>
          <p:cNvSpPr/>
          <p:nvPr/>
        </p:nvSpPr>
        <p:spPr>
          <a:xfrm rot="18900000" flipV="1">
            <a:off x="2347991" y="470901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4B27541F-E6EE-46A8-A29B-A6581E48909D}"/>
              </a:ext>
            </a:extLst>
          </p:cNvPr>
          <p:cNvSpPr/>
          <p:nvPr/>
        </p:nvSpPr>
        <p:spPr>
          <a:xfrm rot="18900000" flipV="1">
            <a:off x="4544413" y="5019998"/>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CFF0EA65-D1A6-433B-8CDD-116E99E90F70}"/>
              </a:ext>
            </a:extLst>
          </p:cNvPr>
          <p:cNvSpPr/>
          <p:nvPr/>
        </p:nvSpPr>
        <p:spPr>
          <a:xfrm rot="18900000" flipV="1">
            <a:off x="8062915" y="95504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B1BE2E9E-694C-4717-822B-3A763FC22EE0}"/>
              </a:ext>
            </a:extLst>
          </p:cNvPr>
          <p:cNvSpPr/>
          <p:nvPr/>
        </p:nvSpPr>
        <p:spPr>
          <a:xfrm rot="18900000" flipV="1">
            <a:off x="7997953" y="3101421"/>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A146700-903F-4552-944F-2E47DB8E230B}"/>
              </a:ext>
            </a:extLst>
          </p:cNvPr>
          <p:cNvSpPr/>
          <p:nvPr/>
        </p:nvSpPr>
        <p:spPr>
          <a:xfrm rot="18900000" flipV="1">
            <a:off x="-167312" y="3900894"/>
            <a:ext cx="2749630" cy="84877"/>
          </a:xfrm>
          <a:prstGeom prst="ellipse">
            <a:avLst/>
          </a:prstGeom>
          <a:gradFill flip="none" rotWithShape="1">
            <a:gsLst>
              <a:gs pos="0">
                <a:srgbClr val="FFFF00"/>
              </a:gs>
              <a:gs pos="100000">
                <a:srgbClr val="FF3300">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CEFA7F5-A0B8-4239-9E17-D718E833BECD}"/>
              </a:ext>
            </a:extLst>
          </p:cNvPr>
          <p:cNvSpPr/>
          <p:nvPr/>
        </p:nvSpPr>
        <p:spPr>
          <a:xfrm>
            <a:off x="2630782" y="844646"/>
            <a:ext cx="375231" cy="375231"/>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39E309A8-AC60-4B13-B6EB-B02903C6817F}"/>
              </a:ext>
            </a:extLst>
          </p:cNvPr>
          <p:cNvSpPr/>
          <p:nvPr/>
        </p:nvSpPr>
        <p:spPr>
          <a:xfrm>
            <a:off x="5221009" y="262769"/>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BF5E21A8-BFA9-4AD2-94EA-D9B6294512B3}"/>
              </a:ext>
            </a:extLst>
          </p:cNvPr>
          <p:cNvSpPr/>
          <p:nvPr/>
        </p:nvSpPr>
        <p:spPr>
          <a:xfrm>
            <a:off x="2623515" y="2908496"/>
            <a:ext cx="487782" cy="4877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B59435F0-370F-41A2-BA32-76936D67262F}"/>
              </a:ext>
            </a:extLst>
          </p:cNvPr>
          <p:cNvSpPr/>
          <p:nvPr/>
        </p:nvSpPr>
        <p:spPr>
          <a:xfrm>
            <a:off x="4796668" y="2956271"/>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77BA2C2E-DC7B-4A87-AEB4-F04DBA7C141C}"/>
              </a:ext>
            </a:extLst>
          </p:cNvPr>
          <p:cNvSpPr/>
          <p:nvPr/>
        </p:nvSpPr>
        <p:spPr>
          <a:xfrm>
            <a:off x="6882603" y="3200548"/>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59933B1B-D33C-4766-BBA5-3D5EBE253EFA}"/>
              </a:ext>
            </a:extLst>
          </p:cNvPr>
          <p:cNvSpPr/>
          <p:nvPr/>
        </p:nvSpPr>
        <p:spPr>
          <a:xfrm>
            <a:off x="8094806" y="1481799"/>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4B7E9BBB-6CE5-4C7E-B301-8CF81AFE84F2}"/>
              </a:ext>
            </a:extLst>
          </p:cNvPr>
          <p:cNvSpPr/>
          <p:nvPr/>
        </p:nvSpPr>
        <p:spPr>
          <a:xfrm>
            <a:off x="5308404" y="4754039"/>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10838A26-006A-435F-A47D-24C4F6BA618A}"/>
              </a:ext>
            </a:extLst>
          </p:cNvPr>
          <p:cNvSpPr/>
          <p:nvPr/>
        </p:nvSpPr>
        <p:spPr>
          <a:xfrm>
            <a:off x="1675274" y="6159430"/>
            <a:ext cx="308397" cy="308397"/>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3B73D62-7115-4CD9-9673-6E6354221951}"/>
              </a:ext>
            </a:extLst>
          </p:cNvPr>
          <p:cNvSpPr/>
          <p:nvPr/>
        </p:nvSpPr>
        <p:spPr>
          <a:xfrm>
            <a:off x="7590123" y="4903827"/>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CA1D21CD-8A9E-4341-A251-986E894D8876}"/>
              </a:ext>
            </a:extLst>
          </p:cNvPr>
          <p:cNvSpPr/>
          <p:nvPr/>
        </p:nvSpPr>
        <p:spPr>
          <a:xfrm>
            <a:off x="9913057" y="3318389"/>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C8CD62BD-D546-4C11-B09C-DA014C64E70A}"/>
              </a:ext>
            </a:extLst>
          </p:cNvPr>
          <p:cNvSpPr/>
          <p:nvPr/>
        </p:nvSpPr>
        <p:spPr>
          <a:xfrm>
            <a:off x="11706317" y="2242134"/>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C9C567AB-CB2A-4E4C-9F92-D2E4B3593475}"/>
              </a:ext>
            </a:extLst>
          </p:cNvPr>
          <p:cNvSpPr/>
          <p:nvPr/>
        </p:nvSpPr>
        <p:spPr>
          <a:xfrm>
            <a:off x="9615498" y="6194454"/>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FE0D65D0-4C83-4B8F-B3C4-EB5BB76C45FB}"/>
              </a:ext>
            </a:extLst>
          </p:cNvPr>
          <p:cNvSpPr/>
          <p:nvPr/>
        </p:nvSpPr>
        <p:spPr>
          <a:xfrm>
            <a:off x="11538797" y="6026934"/>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5D8A1893-495C-49DD-B6A7-D819EBB19F06}"/>
              </a:ext>
            </a:extLst>
          </p:cNvPr>
          <p:cNvSpPr/>
          <p:nvPr/>
        </p:nvSpPr>
        <p:spPr>
          <a:xfrm>
            <a:off x="570597" y="3311686"/>
            <a:ext cx="235682" cy="235682"/>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66585B35-D45F-49FB-96DB-4EF46384E20E}"/>
              </a:ext>
            </a:extLst>
          </p:cNvPr>
          <p:cNvSpPr/>
          <p:nvPr/>
        </p:nvSpPr>
        <p:spPr>
          <a:xfrm>
            <a:off x="6133125" y="1983803"/>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84E2ED9C-BF23-4916-BF84-87747CD11667}"/>
              </a:ext>
            </a:extLst>
          </p:cNvPr>
          <p:cNvSpPr/>
          <p:nvPr/>
        </p:nvSpPr>
        <p:spPr>
          <a:xfrm>
            <a:off x="3950362" y="4828052"/>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F5E20094-4607-44F8-ADA1-95B5522344CA}"/>
              </a:ext>
            </a:extLst>
          </p:cNvPr>
          <p:cNvSpPr/>
          <p:nvPr/>
        </p:nvSpPr>
        <p:spPr>
          <a:xfrm>
            <a:off x="8663921" y="2523880"/>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3830387B-4673-46C0-BADF-0BF3FB6D41F1}"/>
              </a:ext>
            </a:extLst>
          </p:cNvPr>
          <p:cNvSpPr/>
          <p:nvPr/>
        </p:nvSpPr>
        <p:spPr>
          <a:xfrm>
            <a:off x="10337406" y="565502"/>
            <a:ext cx="167520" cy="167520"/>
          </a:xfrm>
          <a:prstGeom prst="ellipse">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9E382AEB-E7BF-44DF-8D7C-F84006A33278}"/>
              </a:ext>
            </a:extLst>
          </p:cNvPr>
          <p:cNvSpPr/>
          <p:nvPr/>
        </p:nvSpPr>
        <p:spPr>
          <a:xfrm>
            <a:off x="4548942" y="3075057"/>
            <a:ext cx="2321469" cy="707886"/>
          </a:xfrm>
          <a:prstGeom prst="rect">
            <a:avLst/>
          </a:prstGeom>
        </p:spPr>
        <p:txBody>
          <a:bodyPr wrap="none">
            <a:spAutoFit/>
          </a:bodyPr>
          <a:lstStyle/>
          <a:p>
            <a:r>
              <a:rPr lang="ar-SY" sz="4000" b="1" dirty="0">
                <a:solidFill>
                  <a:schemeClr val="bg1"/>
                </a:solidFill>
                <a:latin typeface="Economica" panose="02000506040000020004" pitchFamily="2" charset="0"/>
              </a:rPr>
              <a:t>انتهى الدرس</a:t>
            </a:r>
          </a:p>
        </p:txBody>
      </p:sp>
    </p:spTree>
    <p:extLst>
      <p:ext uri="{BB962C8B-B14F-4D97-AF65-F5344CB8AC3E}">
        <p14:creationId xmlns:p14="http://schemas.microsoft.com/office/powerpoint/2010/main" val="238885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decel="2400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1000" fill="hold"/>
                                        <p:tgtEl>
                                          <p:spTgt spid="49"/>
                                        </p:tgtEl>
                                        <p:attrNameLst>
                                          <p:attrName>ppt_x</p:attrName>
                                        </p:attrNameLst>
                                      </p:cBhvr>
                                      <p:tavLst>
                                        <p:tav tm="0">
                                          <p:val>
                                            <p:strVal val="1+#ppt_w/2"/>
                                          </p:val>
                                        </p:tav>
                                        <p:tav tm="100000">
                                          <p:val>
                                            <p:strVal val="#ppt_x"/>
                                          </p:val>
                                        </p:tav>
                                      </p:tavLst>
                                    </p:anim>
                                    <p:anim calcmode="lin" valueType="num">
                                      <p:cBhvr additive="base">
                                        <p:cTn id="8" dur="1000" fill="hold"/>
                                        <p:tgtEl>
                                          <p:spTgt spid="49"/>
                                        </p:tgtEl>
                                        <p:attrNameLst>
                                          <p:attrName>ppt_y</p:attrName>
                                        </p:attrNameLst>
                                      </p:cBhvr>
                                      <p:tavLst>
                                        <p:tav tm="0">
                                          <p:val>
                                            <p:strVal val="0-#ppt_h/2"/>
                                          </p:val>
                                        </p:tav>
                                        <p:tav tm="100000">
                                          <p:val>
                                            <p:strVal val="#ppt_y"/>
                                          </p:val>
                                        </p:tav>
                                      </p:tavLst>
                                    </p:anim>
                                  </p:childTnLst>
                                </p:cTn>
                              </p:par>
                              <p:par>
                                <p:cTn id="9" presetID="2" presetClass="entr" presetSubtype="3" decel="24000"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1000" fill="hold"/>
                                        <p:tgtEl>
                                          <p:spTgt spid="50"/>
                                        </p:tgtEl>
                                        <p:attrNameLst>
                                          <p:attrName>ppt_x</p:attrName>
                                        </p:attrNameLst>
                                      </p:cBhvr>
                                      <p:tavLst>
                                        <p:tav tm="0">
                                          <p:val>
                                            <p:strVal val="1+#ppt_w/2"/>
                                          </p:val>
                                        </p:tav>
                                        <p:tav tm="100000">
                                          <p:val>
                                            <p:strVal val="#ppt_x"/>
                                          </p:val>
                                        </p:tav>
                                      </p:tavLst>
                                    </p:anim>
                                    <p:anim calcmode="lin" valueType="num">
                                      <p:cBhvr additive="base">
                                        <p:cTn id="12" dur="1000" fill="hold"/>
                                        <p:tgtEl>
                                          <p:spTgt spid="50"/>
                                        </p:tgtEl>
                                        <p:attrNameLst>
                                          <p:attrName>ppt_y</p:attrName>
                                        </p:attrNameLst>
                                      </p:cBhvr>
                                      <p:tavLst>
                                        <p:tav tm="0">
                                          <p:val>
                                            <p:strVal val="0-#ppt_h/2"/>
                                          </p:val>
                                        </p:tav>
                                        <p:tav tm="100000">
                                          <p:val>
                                            <p:strVal val="#ppt_y"/>
                                          </p:val>
                                        </p:tav>
                                      </p:tavLst>
                                    </p:anim>
                                  </p:childTnLst>
                                </p:cTn>
                              </p:par>
                              <p:par>
                                <p:cTn id="13" presetID="2" presetClass="entr" presetSubtype="3" decel="2400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1000" fill="hold"/>
                                        <p:tgtEl>
                                          <p:spTgt spid="51"/>
                                        </p:tgtEl>
                                        <p:attrNameLst>
                                          <p:attrName>ppt_x</p:attrName>
                                        </p:attrNameLst>
                                      </p:cBhvr>
                                      <p:tavLst>
                                        <p:tav tm="0">
                                          <p:val>
                                            <p:strVal val="1+#ppt_w/2"/>
                                          </p:val>
                                        </p:tav>
                                        <p:tav tm="100000">
                                          <p:val>
                                            <p:strVal val="#ppt_x"/>
                                          </p:val>
                                        </p:tav>
                                      </p:tavLst>
                                    </p:anim>
                                    <p:anim calcmode="lin" valueType="num">
                                      <p:cBhvr additive="base">
                                        <p:cTn id="16" dur="1000" fill="hold"/>
                                        <p:tgtEl>
                                          <p:spTgt spid="51"/>
                                        </p:tgtEl>
                                        <p:attrNameLst>
                                          <p:attrName>ppt_y</p:attrName>
                                        </p:attrNameLst>
                                      </p:cBhvr>
                                      <p:tavLst>
                                        <p:tav tm="0">
                                          <p:val>
                                            <p:strVal val="0-#ppt_h/2"/>
                                          </p:val>
                                        </p:tav>
                                        <p:tav tm="100000">
                                          <p:val>
                                            <p:strVal val="#ppt_y"/>
                                          </p:val>
                                        </p:tav>
                                      </p:tavLst>
                                    </p:anim>
                                  </p:childTnLst>
                                </p:cTn>
                              </p:par>
                              <p:par>
                                <p:cTn id="17" presetID="2" presetClass="entr" presetSubtype="3" decel="2400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additive="base">
                                        <p:cTn id="19" dur="1000" fill="hold"/>
                                        <p:tgtEl>
                                          <p:spTgt spid="52"/>
                                        </p:tgtEl>
                                        <p:attrNameLst>
                                          <p:attrName>ppt_x</p:attrName>
                                        </p:attrNameLst>
                                      </p:cBhvr>
                                      <p:tavLst>
                                        <p:tav tm="0">
                                          <p:val>
                                            <p:strVal val="1+#ppt_w/2"/>
                                          </p:val>
                                        </p:tav>
                                        <p:tav tm="100000">
                                          <p:val>
                                            <p:strVal val="#ppt_x"/>
                                          </p:val>
                                        </p:tav>
                                      </p:tavLst>
                                    </p:anim>
                                    <p:anim calcmode="lin" valueType="num">
                                      <p:cBhvr additive="base">
                                        <p:cTn id="20" dur="1000" fill="hold"/>
                                        <p:tgtEl>
                                          <p:spTgt spid="52"/>
                                        </p:tgtEl>
                                        <p:attrNameLst>
                                          <p:attrName>ppt_y</p:attrName>
                                        </p:attrNameLst>
                                      </p:cBhvr>
                                      <p:tavLst>
                                        <p:tav tm="0">
                                          <p:val>
                                            <p:strVal val="0-#ppt_h/2"/>
                                          </p:val>
                                        </p:tav>
                                        <p:tav tm="100000">
                                          <p:val>
                                            <p:strVal val="#ppt_y"/>
                                          </p:val>
                                        </p:tav>
                                      </p:tavLst>
                                    </p:anim>
                                  </p:childTnLst>
                                </p:cTn>
                              </p:par>
                              <p:par>
                                <p:cTn id="21" presetID="2" presetClass="entr" presetSubtype="3" decel="24000" fill="hold" grpId="0" nodeType="withEffect">
                                  <p:stCondLst>
                                    <p:cond delay="0"/>
                                  </p:stCondLst>
                                  <p:childTnLst>
                                    <p:set>
                                      <p:cBhvr>
                                        <p:cTn id="22" dur="1" fill="hold">
                                          <p:stCondLst>
                                            <p:cond delay="0"/>
                                          </p:stCondLst>
                                        </p:cTn>
                                        <p:tgtEl>
                                          <p:spTgt spid="53"/>
                                        </p:tgtEl>
                                        <p:attrNameLst>
                                          <p:attrName>style.visibility</p:attrName>
                                        </p:attrNameLst>
                                      </p:cBhvr>
                                      <p:to>
                                        <p:strVal val="visible"/>
                                      </p:to>
                                    </p:set>
                                    <p:anim calcmode="lin" valueType="num">
                                      <p:cBhvr additive="base">
                                        <p:cTn id="23" dur="1000" fill="hold"/>
                                        <p:tgtEl>
                                          <p:spTgt spid="53"/>
                                        </p:tgtEl>
                                        <p:attrNameLst>
                                          <p:attrName>ppt_x</p:attrName>
                                        </p:attrNameLst>
                                      </p:cBhvr>
                                      <p:tavLst>
                                        <p:tav tm="0">
                                          <p:val>
                                            <p:strVal val="1+#ppt_w/2"/>
                                          </p:val>
                                        </p:tav>
                                        <p:tav tm="100000">
                                          <p:val>
                                            <p:strVal val="#ppt_x"/>
                                          </p:val>
                                        </p:tav>
                                      </p:tavLst>
                                    </p:anim>
                                    <p:anim calcmode="lin" valueType="num">
                                      <p:cBhvr additive="base">
                                        <p:cTn id="24" dur="1000" fill="hold"/>
                                        <p:tgtEl>
                                          <p:spTgt spid="53"/>
                                        </p:tgtEl>
                                        <p:attrNameLst>
                                          <p:attrName>ppt_y</p:attrName>
                                        </p:attrNameLst>
                                      </p:cBhvr>
                                      <p:tavLst>
                                        <p:tav tm="0">
                                          <p:val>
                                            <p:strVal val="0-#ppt_h/2"/>
                                          </p:val>
                                        </p:tav>
                                        <p:tav tm="100000">
                                          <p:val>
                                            <p:strVal val="#ppt_y"/>
                                          </p:val>
                                        </p:tav>
                                      </p:tavLst>
                                    </p:anim>
                                  </p:childTnLst>
                                </p:cTn>
                              </p:par>
                              <p:par>
                                <p:cTn id="25" presetID="2" presetClass="entr" presetSubtype="3" decel="2400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additive="base">
                                        <p:cTn id="27" dur="1000" fill="hold"/>
                                        <p:tgtEl>
                                          <p:spTgt spid="54"/>
                                        </p:tgtEl>
                                        <p:attrNameLst>
                                          <p:attrName>ppt_x</p:attrName>
                                        </p:attrNameLst>
                                      </p:cBhvr>
                                      <p:tavLst>
                                        <p:tav tm="0">
                                          <p:val>
                                            <p:strVal val="1+#ppt_w/2"/>
                                          </p:val>
                                        </p:tav>
                                        <p:tav tm="100000">
                                          <p:val>
                                            <p:strVal val="#ppt_x"/>
                                          </p:val>
                                        </p:tav>
                                      </p:tavLst>
                                    </p:anim>
                                    <p:anim calcmode="lin" valueType="num">
                                      <p:cBhvr additive="base">
                                        <p:cTn id="28" dur="1000" fill="hold"/>
                                        <p:tgtEl>
                                          <p:spTgt spid="54"/>
                                        </p:tgtEl>
                                        <p:attrNameLst>
                                          <p:attrName>ppt_y</p:attrName>
                                        </p:attrNameLst>
                                      </p:cBhvr>
                                      <p:tavLst>
                                        <p:tav tm="0">
                                          <p:val>
                                            <p:strVal val="0-#ppt_h/2"/>
                                          </p:val>
                                        </p:tav>
                                        <p:tav tm="100000">
                                          <p:val>
                                            <p:strVal val="#ppt_y"/>
                                          </p:val>
                                        </p:tav>
                                      </p:tavLst>
                                    </p:anim>
                                  </p:childTnLst>
                                </p:cTn>
                              </p:par>
                              <p:par>
                                <p:cTn id="29" presetID="2" presetClass="entr" presetSubtype="3" decel="24000"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anim calcmode="lin" valueType="num">
                                      <p:cBhvr additive="base">
                                        <p:cTn id="31" dur="1000" fill="hold"/>
                                        <p:tgtEl>
                                          <p:spTgt spid="55"/>
                                        </p:tgtEl>
                                        <p:attrNameLst>
                                          <p:attrName>ppt_x</p:attrName>
                                        </p:attrNameLst>
                                      </p:cBhvr>
                                      <p:tavLst>
                                        <p:tav tm="0">
                                          <p:val>
                                            <p:strVal val="1+#ppt_w/2"/>
                                          </p:val>
                                        </p:tav>
                                        <p:tav tm="100000">
                                          <p:val>
                                            <p:strVal val="#ppt_x"/>
                                          </p:val>
                                        </p:tav>
                                      </p:tavLst>
                                    </p:anim>
                                    <p:anim calcmode="lin" valueType="num">
                                      <p:cBhvr additive="base">
                                        <p:cTn id="32" dur="1000" fill="hold"/>
                                        <p:tgtEl>
                                          <p:spTgt spid="55"/>
                                        </p:tgtEl>
                                        <p:attrNameLst>
                                          <p:attrName>ppt_y</p:attrName>
                                        </p:attrNameLst>
                                      </p:cBhvr>
                                      <p:tavLst>
                                        <p:tav tm="0">
                                          <p:val>
                                            <p:strVal val="0-#ppt_h/2"/>
                                          </p:val>
                                        </p:tav>
                                        <p:tav tm="100000">
                                          <p:val>
                                            <p:strVal val="#ppt_y"/>
                                          </p:val>
                                        </p:tav>
                                      </p:tavLst>
                                    </p:anim>
                                  </p:childTnLst>
                                </p:cTn>
                              </p:par>
                              <p:par>
                                <p:cTn id="33" presetID="2" presetClass="entr" presetSubtype="3" decel="2400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anim calcmode="lin" valueType="num">
                                      <p:cBhvr additive="base">
                                        <p:cTn id="35" dur="1000" fill="hold"/>
                                        <p:tgtEl>
                                          <p:spTgt spid="56"/>
                                        </p:tgtEl>
                                        <p:attrNameLst>
                                          <p:attrName>ppt_x</p:attrName>
                                        </p:attrNameLst>
                                      </p:cBhvr>
                                      <p:tavLst>
                                        <p:tav tm="0">
                                          <p:val>
                                            <p:strVal val="1+#ppt_w/2"/>
                                          </p:val>
                                        </p:tav>
                                        <p:tav tm="100000">
                                          <p:val>
                                            <p:strVal val="#ppt_x"/>
                                          </p:val>
                                        </p:tav>
                                      </p:tavLst>
                                    </p:anim>
                                    <p:anim calcmode="lin" valueType="num">
                                      <p:cBhvr additive="base">
                                        <p:cTn id="36" dur="1000" fill="hold"/>
                                        <p:tgtEl>
                                          <p:spTgt spid="56"/>
                                        </p:tgtEl>
                                        <p:attrNameLst>
                                          <p:attrName>ppt_y</p:attrName>
                                        </p:attrNameLst>
                                      </p:cBhvr>
                                      <p:tavLst>
                                        <p:tav tm="0">
                                          <p:val>
                                            <p:strVal val="0-#ppt_h/2"/>
                                          </p:val>
                                        </p:tav>
                                        <p:tav tm="100000">
                                          <p:val>
                                            <p:strVal val="#ppt_y"/>
                                          </p:val>
                                        </p:tav>
                                      </p:tavLst>
                                    </p:anim>
                                  </p:childTnLst>
                                </p:cTn>
                              </p:par>
                              <p:par>
                                <p:cTn id="37" presetID="2" presetClass="entr" presetSubtype="3" decel="24000" fill="hold" grpId="0" nodeType="withEffect">
                                  <p:stCondLst>
                                    <p:cond delay="0"/>
                                  </p:stCondLst>
                                  <p:childTnLst>
                                    <p:set>
                                      <p:cBhvr>
                                        <p:cTn id="38" dur="1" fill="hold">
                                          <p:stCondLst>
                                            <p:cond delay="0"/>
                                          </p:stCondLst>
                                        </p:cTn>
                                        <p:tgtEl>
                                          <p:spTgt spid="57"/>
                                        </p:tgtEl>
                                        <p:attrNameLst>
                                          <p:attrName>style.visibility</p:attrName>
                                        </p:attrNameLst>
                                      </p:cBhvr>
                                      <p:to>
                                        <p:strVal val="visible"/>
                                      </p:to>
                                    </p:set>
                                    <p:anim calcmode="lin" valueType="num">
                                      <p:cBhvr additive="base">
                                        <p:cTn id="39" dur="1000" fill="hold"/>
                                        <p:tgtEl>
                                          <p:spTgt spid="57"/>
                                        </p:tgtEl>
                                        <p:attrNameLst>
                                          <p:attrName>ppt_x</p:attrName>
                                        </p:attrNameLst>
                                      </p:cBhvr>
                                      <p:tavLst>
                                        <p:tav tm="0">
                                          <p:val>
                                            <p:strVal val="1+#ppt_w/2"/>
                                          </p:val>
                                        </p:tav>
                                        <p:tav tm="100000">
                                          <p:val>
                                            <p:strVal val="#ppt_x"/>
                                          </p:val>
                                        </p:tav>
                                      </p:tavLst>
                                    </p:anim>
                                    <p:anim calcmode="lin" valueType="num">
                                      <p:cBhvr additive="base">
                                        <p:cTn id="40" dur="1000" fill="hold"/>
                                        <p:tgtEl>
                                          <p:spTgt spid="57"/>
                                        </p:tgtEl>
                                        <p:attrNameLst>
                                          <p:attrName>ppt_y</p:attrName>
                                        </p:attrNameLst>
                                      </p:cBhvr>
                                      <p:tavLst>
                                        <p:tav tm="0">
                                          <p:val>
                                            <p:strVal val="0-#ppt_h/2"/>
                                          </p:val>
                                        </p:tav>
                                        <p:tav tm="100000">
                                          <p:val>
                                            <p:strVal val="#ppt_y"/>
                                          </p:val>
                                        </p:tav>
                                      </p:tavLst>
                                    </p:anim>
                                  </p:childTnLst>
                                </p:cTn>
                              </p:par>
                              <p:par>
                                <p:cTn id="41" presetID="2" presetClass="entr" presetSubtype="3" decel="24000"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1000" fill="hold"/>
                                        <p:tgtEl>
                                          <p:spTgt spid="58"/>
                                        </p:tgtEl>
                                        <p:attrNameLst>
                                          <p:attrName>ppt_x</p:attrName>
                                        </p:attrNameLst>
                                      </p:cBhvr>
                                      <p:tavLst>
                                        <p:tav tm="0">
                                          <p:val>
                                            <p:strVal val="1+#ppt_w/2"/>
                                          </p:val>
                                        </p:tav>
                                        <p:tav tm="100000">
                                          <p:val>
                                            <p:strVal val="#ppt_x"/>
                                          </p:val>
                                        </p:tav>
                                      </p:tavLst>
                                    </p:anim>
                                    <p:anim calcmode="lin" valueType="num">
                                      <p:cBhvr additive="base">
                                        <p:cTn id="44" dur="1000" fill="hold"/>
                                        <p:tgtEl>
                                          <p:spTgt spid="58"/>
                                        </p:tgtEl>
                                        <p:attrNameLst>
                                          <p:attrName>ppt_y</p:attrName>
                                        </p:attrNameLst>
                                      </p:cBhvr>
                                      <p:tavLst>
                                        <p:tav tm="0">
                                          <p:val>
                                            <p:strVal val="0-#ppt_h/2"/>
                                          </p:val>
                                        </p:tav>
                                        <p:tav tm="100000">
                                          <p:val>
                                            <p:strVal val="#ppt_y"/>
                                          </p:val>
                                        </p:tav>
                                      </p:tavLst>
                                    </p:anim>
                                  </p:childTnLst>
                                </p:cTn>
                              </p:par>
                              <p:par>
                                <p:cTn id="45" presetID="2" presetClass="entr" presetSubtype="3" decel="24000"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anim calcmode="lin" valueType="num">
                                      <p:cBhvr additive="base">
                                        <p:cTn id="47" dur="1000" fill="hold"/>
                                        <p:tgtEl>
                                          <p:spTgt spid="59"/>
                                        </p:tgtEl>
                                        <p:attrNameLst>
                                          <p:attrName>ppt_x</p:attrName>
                                        </p:attrNameLst>
                                      </p:cBhvr>
                                      <p:tavLst>
                                        <p:tav tm="0">
                                          <p:val>
                                            <p:strVal val="1+#ppt_w/2"/>
                                          </p:val>
                                        </p:tav>
                                        <p:tav tm="100000">
                                          <p:val>
                                            <p:strVal val="#ppt_x"/>
                                          </p:val>
                                        </p:tav>
                                      </p:tavLst>
                                    </p:anim>
                                    <p:anim calcmode="lin" valueType="num">
                                      <p:cBhvr additive="base">
                                        <p:cTn id="48" dur="1000" fill="hold"/>
                                        <p:tgtEl>
                                          <p:spTgt spid="59"/>
                                        </p:tgtEl>
                                        <p:attrNameLst>
                                          <p:attrName>ppt_y</p:attrName>
                                        </p:attrNameLst>
                                      </p:cBhvr>
                                      <p:tavLst>
                                        <p:tav tm="0">
                                          <p:val>
                                            <p:strVal val="0-#ppt_h/2"/>
                                          </p:val>
                                        </p:tav>
                                        <p:tav tm="100000">
                                          <p:val>
                                            <p:strVal val="#ppt_y"/>
                                          </p:val>
                                        </p:tav>
                                      </p:tavLst>
                                    </p:anim>
                                  </p:childTnLst>
                                </p:cTn>
                              </p:par>
                              <p:par>
                                <p:cTn id="49" presetID="2" presetClass="entr" presetSubtype="3" decel="24000" fill="hold" grpId="0" nodeType="withEffect">
                                  <p:stCondLst>
                                    <p:cond delay="0"/>
                                  </p:stCondLst>
                                  <p:childTnLst>
                                    <p:set>
                                      <p:cBhvr>
                                        <p:cTn id="50" dur="1" fill="hold">
                                          <p:stCondLst>
                                            <p:cond delay="0"/>
                                          </p:stCondLst>
                                        </p:cTn>
                                        <p:tgtEl>
                                          <p:spTgt spid="60"/>
                                        </p:tgtEl>
                                        <p:attrNameLst>
                                          <p:attrName>style.visibility</p:attrName>
                                        </p:attrNameLst>
                                      </p:cBhvr>
                                      <p:to>
                                        <p:strVal val="visible"/>
                                      </p:to>
                                    </p:set>
                                    <p:anim calcmode="lin" valueType="num">
                                      <p:cBhvr additive="base">
                                        <p:cTn id="51" dur="1000" fill="hold"/>
                                        <p:tgtEl>
                                          <p:spTgt spid="60"/>
                                        </p:tgtEl>
                                        <p:attrNameLst>
                                          <p:attrName>ppt_x</p:attrName>
                                        </p:attrNameLst>
                                      </p:cBhvr>
                                      <p:tavLst>
                                        <p:tav tm="0">
                                          <p:val>
                                            <p:strVal val="1+#ppt_w/2"/>
                                          </p:val>
                                        </p:tav>
                                        <p:tav tm="100000">
                                          <p:val>
                                            <p:strVal val="#ppt_x"/>
                                          </p:val>
                                        </p:tav>
                                      </p:tavLst>
                                    </p:anim>
                                    <p:anim calcmode="lin" valueType="num">
                                      <p:cBhvr additive="base">
                                        <p:cTn id="52" dur="1000" fill="hold"/>
                                        <p:tgtEl>
                                          <p:spTgt spid="60"/>
                                        </p:tgtEl>
                                        <p:attrNameLst>
                                          <p:attrName>ppt_y</p:attrName>
                                        </p:attrNameLst>
                                      </p:cBhvr>
                                      <p:tavLst>
                                        <p:tav tm="0">
                                          <p:val>
                                            <p:strVal val="0-#ppt_h/2"/>
                                          </p:val>
                                        </p:tav>
                                        <p:tav tm="100000">
                                          <p:val>
                                            <p:strVal val="#ppt_y"/>
                                          </p:val>
                                        </p:tav>
                                      </p:tavLst>
                                    </p:anim>
                                  </p:childTnLst>
                                </p:cTn>
                              </p:par>
                              <p:par>
                                <p:cTn id="53" presetID="2" presetClass="entr" presetSubtype="3" decel="24000" fill="hold" nodeType="with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additive="base">
                                        <p:cTn id="55" dur="1000" fill="hold"/>
                                        <p:tgtEl>
                                          <p:spTgt spid="61"/>
                                        </p:tgtEl>
                                        <p:attrNameLst>
                                          <p:attrName>ppt_x</p:attrName>
                                        </p:attrNameLst>
                                      </p:cBhvr>
                                      <p:tavLst>
                                        <p:tav tm="0">
                                          <p:val>
                                            <p:strVal val="1+#ppt_w/2"/>
                                          </p:val>
                                        </p:tav>
                                        <p:tav tm="100000">
                                          <p:val>
                                            <p:strVal val="#ppt_x"/>
                                          </p:val>
                                        </p:tav>
                                      </p:tavLst>
                                    </p:anim>
                                    <p:anim calcmode="lin" valueType="num">
                                      <p:cBhvr additive="base">
                                        <p:cTn id="56" dur="1000" fill="hold"/>
                                        <p:tgtEl>
                                          <p:spTgt spid="61"/>
                                        </p:tgtEl>
                                        <p:attrNameLst>
                                          <p:attrName>ppt_y</p:attrName>
                                        </p:attrNameLst>
                                      </p:cBhvr>
                                      <p:tavLst>
                                        <p:tav tm="0">
                                          <p:val>
                                            <p:strVal val="0-#ppt_h/2"/>
                                          </p:val>
                                        </p:tav>
                                        <p:tav tm="100000">
                                          <p:val>
                                            <p:strVal val="#ppt_y"/>
                                          </p:val>
                                        </p:tav>
                                      </p:tavLst>
                                    </p:anim>
                                  </p:childTnLst>
                                </p:cTn>
                              </p:par>
                              <p:par>
                                <p:cTn id="57" presetID="2" presetClass="entr" presetSubtype="3" decel="24000" fill="hold" nodeType="withEffect">
                                  <p:stCondLst>
                                    <p:cond delay="0"/>
                                  </p:stCondLst>
                                  <p:childTnLst>
                                    <p:set>
                                      <p:cBhvr>
                                        <p:cTn id="58" dur="1" fill="hold">
                                          <p:stCondLst>
                                            <p:cond delay="0"/>
                                          </p:stCondLst>
                                        </p:cTn>
                                        <p:tgtEl>
                                          <p:spTgt spid="62"/>
                                        </p:tgtEl>
                                        <p:attrNameLst>
                                          <p:attrName>style.visibility</p:attrName>
                                        </p:attrNameLst>
                                      </p:cBhvr>
                                      <p:to>
                                        <p:strVal val="visible"/>
                                      </p:to>
                                    </p:set>
                                    <p:anim calcmode="lin" valueType="num">
                                      <p:cBhvr additive="base">
                                        <p:cTn id="59" dur="1000" fill="hold"/>
                                        <p:tgtEl>
                                          <p:spTgt spid="62"/>
                                        </p:tgtEl>
                                        <p:attrNameLst>
                                          <p:attrName>ppt_x</p:attrName>
                                        </p:attrNameLst>
                                      </p:cBhvr>
                                      <p:tavLst>
                                        <p:tav tm="0">
                                          <p:val>
                                            <p:strVal val="1+#ppt_w/2"/>
                                          </p:val>
                                        </p:tav>
                                        <p:tav tm="100000">
                                          <p:val>
                                            <p:strVal val="#ppt_x"/>
                                          </p:val>
                                        </p:tav>
                                      </p:tavLst>
                                    </p:anim>
                                    <p:anim calcmode="lin" valueType="num">
                                      <p:cBhvr additive="base">
                                        <p:cTn id="60" dur="1000" fill="hold"/>
                                        <p:tgtEl>
                                          <p:spTgt spid="62"/>
                                        </p:tgtEl>
                                        <p:attrNameLst>
                                          <p:attrName>ppt_y</p:attrName>
                                        </p:attrNameLst>
                                      </p:cBhvr>
                                      <p:tavLst>
                                        <p:tav tm="0">
                                          <p:val>
                                            <p:strVal val="0-#ppt_h/2"/>
                                          </p:val>
                                        </p:tav>
                                        <p:tav tm="100000">
                                          <p:val>
                                            <p:strVal val="#ppt_y"/>
                                          </p:val>
                                        </p:tav>
                                      </p:tavLst>
                                    </p:anim>
                                  </p:childTnLst>
                                </p:cTn>
                              </p:par>
                              <p:par>
                                <p:cTn id="61" presetID="2" presetClass="entr" presetSubtype="3" decel="24000" fill="hold" nodeType="withEffect">
                                  <p:stCondLst>
                                    <p:cond delay="0"/>
                                  </p:stCondLst>
                                  <p:childTnLst>
                                    <p:set>
                                      <p:cBhvr>
                                        <p:cTn id="62" dur="1" fill="hold">
                                          <p:stCondLst>
                                            <p:cond delay="0"/>
                                          </p:stCondLst>
                                        </p:cTn>
                                        <p:tgtEl>
                                          <p:spTgt spid="63"/>
                                        </p:tgtEl>
                                        <p:attrNameLst>
                                          <p:attrName>style.visibility</p:attrName>
                                        </p:attrNameLst>
                                      </p:cBhvr>
                                      <p:to>
                                        <p:strVal val="visible"/>
                                      </p:to>
                                    </p:set>
                                    <p:anim calcmode="lin" valueType="num">
                                      <p:cBhvr additive="base">
                                        <p:cTn id="63" dur="1000" fill="hold"/>
                                        <p:tgtEl>
                                          <p:spTgt spid="63"/>
                                        </p:tgtEl>
                                        <p:attrNameLst>
                                          <p:attrName>ppt_x</p:attrName>
                                        </p:attrNameLst>
                                      </p:cBhvr>
                                      <p:tavLst>
                                        <p:tav tm="0">
                                          <p:val>
                                            <p:strVal val="1+#ppt_w/2"/>
                                          </p:val>
                                        </p:tav>
                                        <p:tav tm="100000">
                                          <p:val>
                                            <p:strVal val="#ppt_x"/>
                                          </p:val>
                                        </p:tav>
                                      </p:tavLst>
                                    </p:anim>
                                    <p:anim calcmode="lin" valueType="num">
                                      <p:cBhvr additive="base">
                                        <p:cTn id="64" dur="1000" fill="hold"/>
                                        <p:tgtEl>
                                          <p:spTgt spid="63"/>
                                        </p:tgtEl>
                                        <p:attrNameLst>
                                          <p:attrName>ppt_y</p:attrName>
                                        </p:attrNameLst>
                                      </p:cBhvr>
                                      <p:tavLst>
                                        <p:tav tm="0">
                                          <p:val>
                                            <p:strVal val="0-#ppt_h/2"/>
                                          </p:val>
                                        </p:tav>
                                        <p:tav tm="100000">
                                          <p:val>
                                            <p:strVal val="#ppt_y"/>
                                          </p:val>
                                        </p:tav>
                                      </p:tavLst>
                                    </p:anim>
                                  </p:childTnLst>
                                </p:cTn>
                              </p:par>
                              <p:par>
                                <p:cTn id="65" presetID="2" presetClass="entr" presetSubtype="3" decel="24000" fill="hold" nodeType="with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additive="base">
                                        <p:cTn id="67" dur="1000" fill="hold"/>
                                        <p:tgtEl>
                                          <p:spTgt spid="64"/>
                                        </p:tgtEl>
                                        <p:attrNameLst>
                                          <p:attrName>ppt_x</p:attrName>
                                        </p:attrNameLst>
                                      </p:cBhvr>
                                      <p:tavLst>
                                        <p:tav tm="0">
                                          <p:val>
                                            <p:strVal val="1+#ppt_w/2"/>
                                          </p:val>
                                        </p:tav>
                                        <p:tav tm="100000">
                                          <p:val>
                                            <p:strVal val="#ppt_x"/>
                                          </p:val>
                                        </p:tav>
                                      </p:tavLst>
                                    </p:anim>
                                    <p:anim calcmode="lin" valueType="num">
                                      <p:cBhvr additive="base">
                                        <p:cTn id="68" dur="1000" fill="hold"/>
                                        <p:tgtEl>
                                          <p:spTgt spid="64"/>
                                        </p:tgtEl>
                                        <p:attrNameLst>
                                          <p:attrName>ppt_y</p:attrName>
                                        </p:attrNameLst>
                                      </p:cBhvr>
                                      <p:tavLst>
                                        <p:tav tm="0">
                                          <p:val>
                                            <p:strVal val="0-#ppt_h/2"/>
                                          </p:val>
                                        </p:tav>
                                        <p:tav tm="100000">
                                          <p:val>
                                            <p:strVal val="#ppt_y"/>
                                          </p:val>
                                        </p:tav>
                                      </p:tavLst>
                                    </p:anim>
                                  </p:childTnLst>
                                </p:cTn>
                              </p:par>
                              <p:par>
                                <p:cTn id="69" presetID="2" presetClass="entr" presetSubtype="3" decel="24000" fill="hold" nodeType="with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additive="base">
                                        <p:cTn id="71" dur="1000" fill="hold"/>
                                        <p:tgtEl>
                                          <p:spTgt spid="65"/>
                                        </p:tgtEl>
                                        <p:attrNameLst>
                                          <p:attrName>ppt_x</p:attrName>
                                        </p:attrNameLst>
                                      </p:cBhvr>
                                      <p:tavLst>
                                        <p:tav tm="0">
                                          <p:val>
                                            <p:strVal val="1+#ppt_w/2"/>
                                          </p:val>
                                        </p:tav>
                                        <p:tav tm="100000">
                                          <p:val>
                                            <p:strVal val="#ppt_x"/>
                                          </p:val>
                                        </p:tav>
                                      </p:tavLst>
                                    </p:anim>
                                    <p:anim calcmode="lin" valueType="num">
                                      <p:cBhvr additive="base">
                                        <p:cTn id="72" dur="1000" fill="hold"/>
                                        <p:tgtEl>
                                          <p:spTgt spid="65"/>
                                        </p:tgtEl>
                                        <p:attrNameLst>
                                          <p:attrName>ppt_y</p:attrName>
                                        </p:attrNameLst>
                                      </p:cBhvr>
                                      <p:tavLst>
                                        <p:tav tm="0">
                                          <p:val>
                                            <p:strVal val="0-#ppt_h/2"/>
                                          </p:val>
                                        </p:tav>
                                        <p:tav tm="100000">
                                          <p:val>
                                            <p:strVal val="#ppt_y"/>
                                          </p:val>
                                        </p:tav>
                                      </p:tavLst>
                                    </p:anim>
                                  </p:childTnLst>
                                </p:cTn>
                              </p:par>
                              <p:par>
                                <p:cTn id="73" presetID="2" presetClass="entr" presetSubtype="3" decel="24000" fill="hold" nodeType="withEffect">
                                  <p:stCondLst>
                                    <p:cond delay="0"/>
                                  </p:stCondLst>
                                  <p:childTnLst>
                                    <p:set>
                                      <p:cBhvr>
                                        <p:cTn id="74" dur="1" fill="hold">
                                          <p:stCondLst>
                                            <p:cond delay="0"/>
                                          </p:stCondLst>
                                        </p:cTn>
                                        <p:tgtEl>
                                          <p:spTgt spid="66"/>
                                        </p:tgtEl>
                                        <p:attrNameLst>
                                          <p:attrName>style.visibility</p:attrName>
                                        </p:attrNameLst>
                                      </p:cBhvr>
                                      <p:to>
                                        <p:strVal val="visible"/>
                                      </p:to>
                                    </p:set>
                                    <p:anim calcmode="lin" valueType="num">
                                      <p:cBhvr additive="base">
                                        <p:cTn id="75" dur="1000" fill="hold"/>
                                        <p:tgtEl>
                                          <p:spTgt spid="66"/>
                                        </p:tgtEl>
                                        <p:attrNameLst>
                                          <p:attrName>ppt_x</p:attrName>
                                        </p:attrNameLst>
                                      </p:cBhvr>
                                      <p:tavLst>
                                        <p:tav tm="0">
                                          <p:val>
                                            <p:strVal val="1+#ppt_w/2"/>
                                          </p:val>
                                        </p:tav>
                                        <p:tav tm="100000">
                                          <p:val>
                                            <p:strVal val="#ppt_x"/>
                                          </p:val>
                                        </p:tav>
                                      </p:tavLst>
                                    </p:anim>
                                    <p:anim calcmode="lin" valueType="num">
                                      <p:cBhvr additive="base">
                                        <p:cTn id="76" dur="1000" fill="hold"/>
                                        <p:tgtEl>
                                          <p:spTgt spid="66"/>
                                        </p:tgtEl>
                                        <p:attrNameLst>
                                          <p:attrName>ppt_y</p:attrName>
                                        </p:attrNameLst>
                                      </p:cBhvr>
                                      <p:tavLst>
                                        <p:tav tm="0">
                                          <p:val>
                                            <p:strVal val="0-#ppt_h/2"/>
                                          </p:val>
                                        </p:tav>
                                        <p:tav tm="100000">
                                          <p:val>
                                            <p:strVal val="#ppt_y"/>
                                          </p:val>
                                        </p:tav>
                                      </p:tavLst>
                                    </p:anim>
                                  </p:childTnLst>
                                </p:cTn>
                              </p:par>
                              <p:par>
                                <p:cTn id="77" presetID="2" presetClass="entr" presetSubtype="3" decel="24000" fill="hold" nodeType="withEffect">
                                  <p:stCondLst>
                                    <p:cond delay="0"/>
                                  </p:stCondLst>
                                  <p:childTnLst>
                                    <p:set>
                                      <p:cBhvr>
                                        <p:cTn id="78" dur="1" fill="hold">
                                          <p:stCondLst>
                                            <p:cond delay="0"/>
                                          </p:stCondLst>
                                        </p:cTn>
                                        <p:tgtEl>
                                          <p:spTgt spid="67"/>
                                        </p:tgtEl>
                                        <p:attrNameLst>
                                          <p:attrName>style.visibility</p:attrName>
                                        </p:attrNameLst>
                                      </p:cBhvr>
                                      <p:to>
                                        <p:strVal val="visible"/>
                                      </p:to>
                                    </p:set>
                                    <p:anim calcmode="lin" valueType="num">
                                      <p:cBhvr additive="base">
                                        <p:cTn id="79" dur="1000" fill="hold"/>
                                        <p:tgtEl>
                                          <p:spTgt spid="67"/>
                                        </p:tgtEl>
                                        <p:attrNameLst>
                                          <p:attrName>ppt_x</p:attrName>
                                        </p:attrNameLst>
                                      </p:cBhvr>
                                      <p:tavLst>
                                        <p:tav tm="0">
                                          <p:val>
                                            <p:strVal val="1+#ppt_w/2"/>
                                          </p:val>
                                        </p:tav>
                                        <p:tav tm="100000">
                                          <p:val>
                                            <p:strVal val="#ppt_x"/>
                                          </p:val>
                                        </p:tav>
                                      </p:tavLst>
                                    </p:anim>
                                    <p:anim calcmode="lin" valueType="num">
                                      <p:cBhvr additive="base">
                                        <p:cTn id="80" dur="1000" fill="hold"/>
                                        <p:tgtEl>
                                          <p:spTgt spid="67"/>
                                        </p:tgtEl>
                                        <p:attrNameLst>
                                          <p:attrName>ppt_y</p:attrName>
                                        </p:attrNameLst>
                                      </p:cBhvr>
                                      <p:tavLst>
                                        <p:tav tm="0">
                                          <p:val>
                                            <p:strVal val="0-#ppt_h/2"/>
                                          </p:val>
                                        </p:tav>
                                        <p:tav tm="100000">
                                          <p:val>
                                            <p:strVal val="#ppt_y"/>
                                          </p:val>
                                        </p:tav>
                                      </p:tavLst>
                                    </p:anim>
                                  </p:childTnLst>
                                </p:cTn>
                              </p:par>
                              <p:par>
                                <p:cTn id="81" presetID="2" presetClass="entr" presetSubtype="3" decel="24000" fill="hold" nodeType="withEffect">
                                  <p:stCondLst>
                                    <p:cond delay="0"/>
                                  </p:stCondLst>
                                  <p:childTnLst>
                                    <p:set>
                                      <p:cBhvr>
                                        <p:cTn id="82" dur="1" fill="hold">
                                          <p:stCondLst>
                                            <p:cond delay="0"/>
                                          </p:stCondLst>
                                        </p:cTn>
                                        <p:tgtEl>
                                          <p:spTgt spid="68"/>
                                        </p:tgtEl>
                                        <p:attrNameLst>
                                          <p:attrName>style.visibility</p:attrName>
                                        </p:attrNameLst>
                                      </p:cBhvr>
                                      <p:to>
                                        <p:strVal val="visible"/>
                                      </p:to>
                                    </p:set>
                                    <p:anim calcmode="lin" valueType="num">
                                      <p:cBhvr additive="base">
                                        <p:cTn id="83" dur="1000" fill="hold"/>
                                        <p:tgtEl>
                                          <p:spTgt spid="68"/>
                                        </p:tgtEl>
                                        <p:attrNameLst>
                                          <p:attrName>ppt_x</p:attrName>
                                        </p:attrNameLst>
                                      </p:cBhvr>
                                      <p:tavLst>
                                        <p:tav tm="0">
                                          <p:val>
                                            <p:strVal val="1+#ppt_w/2"/>
                                          </p:val>
                                        </p:tav>
                                        <p:tav tm="100000">
                                          <p:val>
                                            <p:strVal val="#ppt_x"/>
                                          </p:val>
                                        </p:tav>
                                      </p:tavLst>
                                    </p:anim>
                                    <p:anim calcmode="lin" valueType="num">
                                      <p:cBhvr additive="base">
                                        <p:cTn id="84" dur="1000" fill="hold"/>
                                        <p:tgtEl>
                                          <p:spTgt spid="68"/>
                                        </p:tgtEl>
                                        <p:attrNameLst>
                                          <p:attrName>ppt_y</p:attrName>
                                        </p:attrNameLst>
                                      </p:cBhvr>
                                      <p:tavLst>
                                        <p:tav tm="0">
                                          <p:val>
                                            <p:strVal val="0-#ppt_h/2"/>
                                          </p:val>
                                        </p:tav>
                                        <p:tav tm="100000">
                                          <p:val>
                                            <p:strVal val="#ppt_y"/>
                                          </p:val>
                                        </p:tav>
                                      </p:tavLst>
                                    </p:anim>
                                  </p:childTnLst>
                                </p:cTn>
                              </p:par>
                              <p:par>
                                <p:cTn id="85" presetID="2" presetClass="entr" presetSubtype="3" decel="24000" fill="hold" nodeType="withEffect">
                                  <p:stCondLst>
                                    <p:cond delay="0"/>
                                  </p:stCondLst>
                                  <p:childTnLst>
                                    <p:set>
                                      <p:cBhvr>
                                        <p:cTn id="86" dur="1" fill="hold">
                                          <p:stCondLst>
                                            <p:cond delay="0"/>
                                          </p:stCondLst>
                                        </p:cTn>
                                        <p:tgtEl>
                                          <p:spTgt spid="69"/>
                                        </p:tgtEl>
                                        <p:attrNameLst>
                                          <p:attrName>style.visibility</p:attrName>
                                        </p:attrNameLst>
                                      </p:cBhvr>
                                      <p:to>
                                        <p:strVal val="visible"/>
                                      </p:to>
                                    </p:set>
                                    <p:anim calcmode="lin" valueType="num">
                                      <p:cBhvr additive="base">
                                        <p:cTn id="87" dur="1000" fill="hold"/>
                                        <p:tgtEl>
                                          <p:spTgt spid="69"/>
                                        </p:tgtEl>
                                        <p:attrNameLst>
                                          <p:attrName>ppt_x</p:attrName>
                                        </p:attrNameLst>
                                      </p:cBhvr>
                                      <p:tavLst>
                                        <p:tav tm="0">
                                          <p:val>
                                            <p:strVal val="1+#ppt_w/2"/>
                                          </p:val>
                                        </p:tav>
                                        <p:tav tm="100000">
                                          <p:val>
                                            <p:strVal val="#ppt_x"/>
                                          </p:val>
                                        </p:tav>
                                      </p:tavLst>
                                    </p:anim>
                                    <p:anim calcmode="lin" valueType="num">
                                      <p:cBhvr additive="base">
                                        <p:cTn id="88" dur="1000" fill="hold"/>
                                        <p:tgtEl>
                                          <p:spTgt spid="69"/>
                                        </p:tgtEl>
                                        <p:attrNameLst>
                                          <p:attrName>ppt_y</p:attrName>
                                        </p:attrNameLst>
                                      </p:cBhvr>
                                      <p:tavLst>
                                        <p:tav tm="0">
                                          <p:val>
                                            <p:strVal val="0-#ppt_h/2"/>
                                          </p:val>
                                        </p:tav>
                                        <p:tav tm="100000">
                                          <p:val>
                                            <p:strVal val="#ppt_y"/>
                                          </p:val>
                                        </p:tav>
                                      </p:tavLst>
                                    </p:anim>
                                  </p:childTnLst>
                                </p:cTn>
                              </p:par>
                              <p:par>
                                <p:cTn id="89" presetID="2" presetClass="entr" presetSubtype="3" decel="24000" fill="hold" grpId="0" nodeType="withEffect">
                                  <p:stCondLst>
                                    <p:cond delay="0"/>
                                  </p:stCondLst>
                                  <p:childTnLst>
                                    <p:set>
                                      <p:cBhvr>
                                        <p:cTn id="90" dur="1" fill="hold">
                                          <p:stCondLst>
                                            <p:cond delay="0"/>
                                          </p:stCondLst>
                                        </p:cTn>
                                        <p:tgtEl>
                                          <p:spTgt spid="70"/>
                                        </p:tgtEl>
                                        <p:attrNameLst>
                                          <p:attrName>style.visibility</p:attrName>
                                        </p:attrNameLst>
                                      </p:cBhvr>
                                      <p:to>
                                        <p:strVal val="visible"/>
                                      </p:to>
                                    </p:set>
                                    <p:anim calcmode="lin" valueType="num">
                                      <p:cBhvr additive="base">
                                        <p:cTn id="91" dur="1000" fill="hold"/>
                                        <p:tgtEl>
                                          <p:spTgt spid="70"/>
                                        </p:tgtEl>
                                        <p:attrNameLst>
                                          <p:attrName>ppt_x</p:attrName>
                                        </p:attrNameLst>
                                      </p:cBhvr>
                                      <p:tavLst>
                                        <p:tav tm="0">
                                          <p:val>
                                            <p:strVal val="1+#ppt_w/2"/>
                                          </p:val>
                                        </p:tav>
                                        <p:tav tm="100000">
                                          <p:val>
                                            <p:strVal val="#ppt_x"/>
                                          </p:val>
                                        </p:tav>
                                      </p:tavLst>
                                    </p:anim>
                                    <p:anim calcmode="lin" valueType="num">
                                      <p:cBhvr additive="base">
                                        <p:cTn id="92" dur="1000" fill="hold"/>
                                        <p:tgtEl>
                                          <p:spTgt spid="70"/>
                                        </p:tgtEl>
                                        <p:attrNameLst>
                                          <p:attrName>ppt_y</p:attrName>
                                        </p:attrNameLst>
                                      </p:cBhvr>
                                      <p:tavLst>
                                        <p:tav tm="0">
                                          <p:val>
                                            <p:strVal val="0-#ppt_h/2"/>
                                          </p:val>
                                        </p:tav>
                                        <p:tav tm="100000">
                                          <p:val>
                                            <p:strVal val="#ppt_y"/>
                                          </p:val>
                                        </p:tav>
                                      </p:tavLst>
                                    </p:anim>
                                  </p:childTnLst>
                                </p:cTn>
                              </p:par>
                              <p:par>
                                <p:cTn id="93" presetID="2" presetClass="entr" presetSubtype="3" decel="24000" fill="hold" grpId="0" nodeType="withEffect">
                                  <p:stCondLst>
                                    <p:cond delay="0"/>
                                  </p:stCondLst>
                                  <p:childTnLst>
                                    <p:set>
                                      <p:cBhvr>
                                        <p:cTn id="94" dur="1" fill="hold">
                                          <p:stCondLst>
                                            <p:cond delay="0"/>
                                          </p:stCondLst>
                                        </p:cTn>
                                        <p:tgtEl>
                                          <p:spTgt spid="71"/>
                                        </p:tgtEl>
                                        <p:attrNameLst>
                                          <p:attrName>style.visibility</p:attrName>
                                        </p:attrNameLst>
                                      </p:cBhvr>
                                      <p:to>
                                        <p:strVal val="visible"/>
                                      </p:to>
                                    </p:set>
                                    <p:anim calcmode="lin" valueType="num">
                                      <p:cBhvr additive="base">
                                        <p:cTn id="95" dur="1000" fill="hold"/>
                                        <p:tgtEl>
                                          <p:spTgt spid="71"/>
                                        </p:tgtEl>
                                        <p:attrNameLst>
                                          <p:attrName>ppt_x</p:attrName>
                                        </p:attrNameLst>
                                      </p:cBhvr>
                                      <p:tavLst>
                                        <p:tav tm="0">
                                          <p:val>
                                            <p:strVal val="1+#ppt_w/2"/>
                                          </p:val>
                                        </p:tav>
                                        <p:tav tm="100000">
                                          <p:val>
                                            <p:strVal val="#ppt_x"/>
                                          </p:val>
                                        </p:tav>
                                      </p:tavLst>
                                    </p:anim>
                                    <p:anim calcmode="lin" valueType="num">
                                      <p:cBhvr additive="base">
                                        <p:cTn id="96" dur="1000" fill="hold"/>
                                        <p:tgtEl>
                                          <p:spTgt spid="71"/>
                                        </p:tgtEl>
                                        <p:attrNameLst>
                                          <p:attrName>ppt_y</p:attrName>
                                        </p:attrNameLst>
                                      </p:cBhvr>
                                      <p:tavLst>
                                        <p:tav tm="0">
                                          <p:val>
                                            <p:strVal val="0-#ppt_h/2"/>
                                          </p:val>
                                        </p:tav>
                                        <p:tav tm="100000">
                                          <p:val>
                                            <p:strVal val="#ppt_y"/>
                                          </p:val>
                                        </p:tav>
                                      </p:tavLst>
                                    </p:anim>
                                  </p:childTnLst>
                                </p:cTn>
                              </p:par>
                              <p:par>
                                <p:cTn id="97" presetID="2" presetClass="entr" presetSubtype="3" decel="24000" fill="hold" grpId="0" nodeType="withEffect">
                                  <p:stCondLst>
                                    <p:cond delay="0"/>
                                  </p:stCondLst>
                                  <p:childTnLst>
                                    <p:set>
                                      <p:cBhvr>
                                        <p:cTn id="98" dur="1" fill="hold">
                                          <p:stCondLst>
                                            <p:cond delay="0"/>
                                          </p:stCondLst>
                                        </p:cTn>
                                        <p:tgtEl>
                                          <p:spTgt spid="72"/>
                                        </p:tgtEl>
                                        <p:attrNameLst>
                                          <p:attrName>style.visibility</p:attrName>
                                        </p:attrNameLst>
                                      </p:cBhvr>
                                      <p:to>
                                        <p:strVal val="visible"/>
                                      </p:to>
                                    </p:set>
                                    <p:anim calcmode="lin" valueType="num">
                                      <p:cBhvr additive="base">
                                        <p:cTn id="99" dur="1000" fill="hold"/>
                                        <p:tgtEl>
                                          <p:spTgt spid="72"/>
                                        </p:tgtEl>
                                        <p:attrNameLst>
                                          <p:attrName>ppt_x</p:attrName>
                                        </p:attrNameLst>
                                      </p:cBhvr>
                                      <p:tavLst>
                                        <p:tav tm="0">
                                          <p:val>
                                            <p:strVal val="1+#ppt_w/2"/>
                                          </p:val>
                                        </p:tav>
                                        <p:tav tm="100000">
                                          <p:val>
                                            <p:strVal val="#ppt_x"/>
                                          </p:val>
                                        </p:tav>
                                      </p:tavLst>
                                    </p:anim>
                                    <p:anim calcmode="lin" valueType="num">
                                      <p:cBhvr additive="base">
                                        <p:cTn id="100" dur="1000" fill="hold"/>
                                        <p:tgtEl>
                                          <p:spTgt spid="72"/>
                                        </p:tgtEl>
                                        <p:attrNameLst>
                                          <p:attrName>ppt_y</p:attrName>
                                        </p:attrNameLst>
                                      </p:cBhvr>
                                      <p:tavLst>
                                        <p:tav tm="0">
                                          <p:val>
                                            <p:strVal val="0-#ppt_h/2"/>
                                          </p:val>
                                        </p:tav>
                                        <p:tav tm="100000">
                                          <p:val>
                                            <p:strVal val="#ppt_y"/>
                                          </p:val>
                                        </p:tav>
                                      </p:tavLst>
                                    </p:anim>
                                  </p:childTnLst>
                                </p:cTn>
                              </p:par>
                              <p:par>
                                <p:cTn id="101" presetID="2" presetClass="entr" presetSubtype="3" decel="24000" fill="hold" grpId="0" nodeType="withEffect">
                                  <p:stCondLst>
                                    <p:cond delay="0"/>
                                  </p:stCondLst>
                                  <p:childTnLst>
                                    <p:set>
                                      <p:cBhvr>
                                        <p:cTn id="102" dur="1" fill="hold">
                                          <p:stCondLst>
                                            <p:cond delay="0"/>
                                          </p:stCondLst>
                                        </p:cTn>
                                        <p:tgtEl>
                                          <p:spTgt spid="73"/>
                                        </p:tgtEl>
                                        <p:attrNameLst>
                                          <p:attrName>style.visibility</p:attrName>
                                        </p:attrNameLst>
                                      </p:cBhvr>
                                      <p:to>
                                        <p:strVal val="visible"/>
                                      </p:to>
                                    </p:set>
                                    <p:anim calcmode="lin" valueType="num">
                                      <p:cBhvr additive="base">
                                        <p:cTn id="103" dur="1000" fill="hold"/>
                                        <p:tgtEl>
                                          <p:spTgt spid="73"/>
                                        </p:tgtEl>
                                        <p:attrNameLst>
                                          <p:attrName>ppt_x</p:attrName>
                                        </p:attrNameLst>
                                      </p:cBhvr>
                                      <p:tavLst>
                                        <p:tav tm="0">
                                          <p:val>
                                            <p:strVal val="1+#ppt_w/2"/>
                                          </p:val>
                                        </p:tav>
                                        <p:tav tm="100000">
                                          <p:val>
                                            <p:strVal val="#ppt_x"/>
                                          </p:val>
                                        </p:tav>
                                      </p:tavLst>
                                    </p:anim>
                                    <p:anim calcmode="lin" valueType="num">
                                      <p:cBhvr additive="base">
                                        <p:cTn id="104" dur="1000" fill="hold"/>
                                        <p:tgtEl>
                                          <p:spTgt spid="73"/>
                                        </p:tgtEl>
                                        <p:attrNameLst>
                                          <p:attrName>ppt_y</p:attrName>
                                        </p:attrNameLst>
                                      </p:cBhvr>
                                      <p:tavLst>
                                        <p:tav tm="0">
                                          <p:val>
                                            <p:strVal val="0-#ppt_h/2"/>
                                          </p:val>
                                        </p:tav>
                                        <p:tav tm="100000">
                                          <p:val>
                                            <p:strVal val="#ppt_y"/>
                                          </p:val>
                                        </p:tav>
                                      </p:tavLst>
                                    </p:anim>
                                  </p:childTnLst>
                                </p:cTn>
                              </p:par>
                              <p:par>
                                <p:cTn id="105" presetID="2" presetClass="entr" presetSubtype="3" decel="24000" fill="hold" grpId="0" nodeType="withEffect">
                                  <p:stCondLst>
                                    <p:cond delay="0"/>
                                  </p:stCondLst>
                                  <p:childTnLst>
                                    <p:set>
                                      <p:cBhvr>
                                        <p:cTn id="106" dur="1" fill="hold">
                                          <p:stCondLst>
                                            <p:cond delay="0"/>
                                          </p:stCondLst>
                                        </p:cTn>
                                        <p:tgtEl>
                                          <p:spTgt spid="74"/>
                                        </p:tgtEl>
                                        <p:attrNameLst>
                                          <p:attrName>style.visibility</p:attrName>
                                        </p:attrNameLst>
                                      </p:cBhvr>
                                      <p:to>
                                        <p:strVal val="visible"/>
                                      </p:to>
                                    </p:set>
                                    <p:anim calcmode="lin" valueType="num">
                                      <p:cBhvr additive="base">
                                        <p:cTn id="107" dur="1000" fill="hold"/>
                                        <p:tgtEl>
                                          <p:spTgt spid="74"/>
                                        </p:tgtEl>
                                        <p:attrNameLst>
                                          <p:attrName>ppt_x</p:attrName>
                                        </p:attrNameLst>
                                      </p:cBhvr>
                                      <p:tavLst>
                                        <p:tav tm="0">
                                          <p:val>
                                            <p:strVal val="1+#ppt_w/2"/>
                                          </p:val>
                                        </p:tav>
                                        <p:tav tm="100000">
                                          <p:val>
                                            <p:strVal val="#ppt_x"/>
                                          </p:val>
                                        </p:tav>
                                      </p:tavLst>
                                    </p:anim>
                                    <p:anim calcmode="lin" valueType="num">
                                      <p:cBhvr additive="base">
                                        <p:cTn id="108" dur="1000" fill="hold"/>
                                        <p:tgtEl>
                                          <p:spTgt spid="74"/>
                                        </p:tgtEl>
                                        <p:attrNameLst>
                                          <p:attrName>ppt_y</p:attrName>
                                        </p:attrNameLst>
                                      </p:cBhvr>
                                      <p:tavLst>
                                        <p:tav tm="0">
                                          <p:val>
                                            <p:strVal val="0-#ppt_h/2"/>
                                          </p:val>
                                        </p:tav>
                                        <p:tav tm="100000">
                                          <p:val>
                                            <p:strVal val="#ppt_y"/>
                                          </p:val>
                                        </p:tav>
                                      </p:tavLst>
                                    </p:anim>
                                  </p:childTnLst>
                                </p:cTn>
                              </p:par>
                              <p:par>
                                <p:cTn id="109" presetID="2" presetClass="entr" presetSubtype="3" decel="24000" fill="hold" grpId="0" nodeType="withEffect">
                                  <p:stCondLst>
                                    <p:cond delay="0"/>
                                  </p:stCondLst>
                                  <p:childTnLst>
                                    <p:set>
                                      <p:cBhvr>
                                        <p:cTn id="110" dur="1" fill="hold">
                                          <p:stCondLst>
                                            <p:cond delay="0"/>
                                          </p:stCondLst>
                                        </p:cTn>
                                        <p:tgtEl>
                                          <p:spTgt spid="75"/>
                                        </p:tgtEl>
                                        <p:attrNameLst>
                                          <p:attrName>style.visibility</p:attrName>
                                        </p:attrNameLst>
                                      </p:cBhvr>
                                      <p:to>
                                        <p:strVal val="visible"/>
                                      </p:to>
                                    </p:set>
                                    <p:anim calcmode="lin" valueType="num">
                                      <p:cBhvr additive="base">
                                        <p:cTn id="111" dur="1000" fill="hold"/>
                                        <p:tgtEl>
                                          <p:spTgt spid="75"/>
                                        </p:tgtEl>
                                        <p:attrNameLst>
                                          <p:attrName>ppt_x</p:attrName>
                                        </p:attrNameLst>
                                      </p:cBhvr>
                                      <p:tavLst>
                                        <p:tav tm="0">
                                          <p:val>
                                            <p:strVal val="1+#ppt_w/2"/>
                                          </p:val>
                                        </p:tav>
                                        <p:tav tm="100000">
                                          <p:val>
                                            <p:strVal val="#ppt_x"/>
                                          </p:val>
                                        </p:tav>
                                      </p:tavLst>
                                    </p:anim>
                                    <p:anim calcmode="lin" valueType="num">
                                      <p:cBhvr additive="base">
                                        <p:cTn id="112" dur="1000" fill="hold"/>
                                        <p:tgtEl>
                                          <p:spTgt spid="75"/>
                                        </p:tgtEl>
                                        <p:attrNameLst>
                                          <p:attrName>ppt_y</p:attrName>
                                        </p:attrNameLst>
                                      </p:cBhvr>
                                      <p:tavLst>
                                        <p:tav tm="0">
                                          <p:val>
                                            <p:strVal val="0-#ppt_h/2"/>
                                          </p:val>
                                        </p:tav>
                                        <p:tav tm="100000">
                                          <p:val>
                                            <p:strVal val="#ppt_y"/>
                                          </p:val>
                                        </p:tav>
                                      </p:tavLst>
                                    </p:anim>
                                  </p:childTnLst>
                                </p:cTn>
                              </p:par>
                              <p:par>
                                <p:cTn id="113" presetID="2" presetClass="entr" presetSubtype="3" decel="24000" fill="hold" grpId="0" nodeType="withEffect">
                                  <p:stCondLst>
                                    <p:cond delay="0"/>
                                  </p:stCondLst>
                                  <p:childTnLst>
                                    <p:set>
                                      <p:cBhvr>
                                        <p:cTn id="114" dur="1" fill="hold">
                                          <p:stCondLst>
                                            <p:cond delay="0"/>
                                          </p:stCondLst>
                                        </p:cTn>
                                        <p:tgtEl>
                                          <p:spTgt spid="76"/>
                                        </p:tgtEl>
                                        <p:attrNameLst>
                                          <p:attrName>style.visibility</p:attrName>
                                        </p:attrNameLst>
                                      </p:cBhvr>
                                      <p:to>
                                        <p:strVal val="visible"/>
                                      </p:to>
                                    </p:set>
                                    <p:anim calcmode="lin" valueType="num">
                                      <p:cBhvr additive="base">
                                        <p:cTn id="115" dur="1000" fill="hold"/>
                                        <p:tgtEl>
                                          <p:spTgt spid="76"/>
                                        </p:tgtEl>
                                        <p:attrNameLst>
                                          <p:attrName>ppt_x</p:attrName>
                                        </p:attrNameLst>
                                      </p:cBhvr>
                                      <p:tavLst>
                                        <p:tav tm="0">
                                          <p:val>
                                            <p:strVal val="1+#ppt_w/2"/>
                                          </p:val>
                                        </p:tav>
                                        <p:tav tm="100000">
                                          <p:val>
                                            <p:strVal val="#ppt_x"/>
                                          </p:val>
                                        </p:tav>
                                      </p:tavLst>
                                    </p:anim>
                                    <p:anim calcmode="lin" valueType="num">
                                      <p:cBhvr additive="base">
                                        <p:cTn id="116" dur="1000" fill="hold"/>
                                        <p:tgtEl>
                                          <p:spTgt spid="76"/>
                                        </p:tgtEl>
                                        <p:attrNameLst>
                                          <p:attrName>ppt_y</p:attrName>
                                        </p:attrNameLst>
                                      </p:cBhvr>
                                      <p:tavLst>
                                        <p:tav tm="0">
                                          <p:val>
                                            <p:strVal val="0-#ppt_h/2"/>
                                          </p:val>
                                        </p:tav>
                                        <p:tav tm="100000">
                                          <p:val>
                                            <p:strVal val="#ppt_y"/>
                                          </p:val>
                                        </p:tav>
                                      </p:tavLst>
                                    </p:anim>
                                  </p:childTnLst>
                                </p:cTn>
                              </p:par>
                              <p:par>
                                <p:cTn id="117" presetID="2" presetClass="entr" presetSubtype="3" decel="24000" fill="hold" grpId="0" nodeType="withEffect">
                                  <p:stCondLst>
                                    <p:cond delay="0"/>
                                  </p:stCondLst>
                                  <p:childTnLst>
                                    <p:set>
                                      <p:cBhvr>
                                        <p:cTn id="118" dur="1" fill="hold">
                                          <p:stCondLst>
                                            <p:cond delay="0"/>
                                          </p:stCondLst>
                                        </p:cTn>
                                        <p:tgtEl>
                                          <p:spTgt spid="77"/>
                                        </p:tgtEl>
                                        <p:attrNameLst>
                                          <p:attrName>style.visibility</p:attrName>
                                        </p:attrNameLst>
                                      </p:cBhvr>
                                      <p:to>
                                        <p:strVal val="visible"/>
                                      </p:to>
                                    </p:set>
                                    <p:anim calcmode="lin" valueType="num">
                                      <p:cBhvr additive="base">
                                        <p:cTn id="119" dur="1000" fill="hold"/>
                                        <p:tgtEl>
                                          <p:spTgt spid="77"/>
                                        </p:tgtEl>
                                        <p:attrNameLst>
                                          <p:attrName>ppt_x</p:attrName>
                                        </p:attrNameLst>
                                      </p:cBhvr>
                                      <p:tavLst>
                                        <p:tav tm="0">
                                          <p:val>
                                            <p:strVal val="1+#ppt_w/2"/>
                                          </p:val>
                                        </p:tav>
                                        <p:tav tm="100000">
                                          <p:val>
                                            <p:strVal val="#ppt_x"/>
                                          </p:val>
                                        </p:tav>
                                      </p:tavLst>
                                    </p:anim>
                                    <p:anim calcmode="lin" valueType="num">
                                      <p:cBhvr additive="base">
                                        <p:cTn id="120" dur="1000" fill="hold"/>
                                        <p:tgtEl>
                                          <p:spTgt spid="77"/>
                                        </p:tgtEl>
                                        <p:attrNameLst>
                                          <p:attrName>ppt_y</p:attrName>
                                        </p:attrNameLst>
                                      </p:cBhvr>
                                      <p:tavLst>
                                        <p:tav tm="0">
                                          <p:val>
                                            <p:strVal val="0-#ppt_h/2"/>
                                          </p:val>
                                        </p:tav>
                                        <p:tav tm="100000">
                                          <p:val>
                                            <p:strVal val="#ppt_y"/>
                                          </p:val>
                                        </p:tav>
                                      </p:tavLst>
                                    </p:anim>
                                  </p:childTnLst>
                                </p:cTn>
                              </p:par>
                              <p:par>
                                <p:cTn id="121" presetID="2" presetClass="entr" presetSubtype="3" decel="24000" fill="hold" grpId="0" nodeType="withEffect">
                                  <p:stCondLst>
                                    <p:cond delay="0"/>
                                  </p:stCondLst>
                                  <p:childTnLst>
                                    <p:set>
                                      <p:cBhvr>
                                        <p:cTn id="122" dur="1" fill="hold">
                                          <p:stCondLst>
                                            <p:cond delay="0"/>
                                          </p:stCondLst>
                                        </p:cTn>
                                        <p:tgtEl>
                                          <p:spTgt spid="78"/>
                                        </p:tgtEl>
                                        <p:attrNameLst>
                                          <p:attrName>style.visibility</p:attrName>
                                        </p:attrNameLst>
                                      </p:cBhvr>
                                      <p:to>
                                        <p:strVal val="visible"/>
                                      </p:to>
                                    </p:set>
                                    <p:anim calcmode="lin" valueType="num">
                                      <p:cBhvr additive="base">
                                        <p:cTn id="123" dur="1000" fill="hold"/>
                                        <p:tgtEl>
                                          <p:spTgt spid="78"/>
                                        </p:tgtEl>
                                        <p:attrNameLst>
                                          <p:attrName>ppt_x</p:attrName>
                                        </p:attrNameLst>
                                      </p:cBhvr>
                                      <p:tavLst>
                                        <p:tav tm="0">
                                          <p:val>
                                            <p:strVal val="1+#ppt_w/2"/>
                                          </p:val>
                                        </p:tav>
                                        <p:tav tm="100000">
                                          <p:val>
                                            <p:strVal val="#ppt_x"/>
                                          </p:val>
                                        </p:tav>
                                      </p:tavLst>
                                    </p:anim>
                                    <p:anim calcmode="lin" valueType="num">
                                      <p:cBhvr additive="base">
                                        <p:cTn id="124" dur="1000" fill="hold"/>
                                        <p:tgtEl>
                                          <p:spTgt spid="78"/>
                                        </p:tgtEl>
                                        <p:attrNameLst>
                                          <p:attrName>ppt_y</p:attrName>
                                        </p:attrNameLst>
                                      </p:cBhvr>
                                      <p:tavLst>
                                        <p:tav tm="0">
                                          <p:val>
                                            <p:strVal val="0-#ppt_h/2"/>
                                          </p:val>
                                        </p:tav>
                                        <p:tav tm="100000">
                                          <p:val>
                                            <p:strVal val="#ppt_y"/>
                                          </p:val>
                                        </p:tav>
                                      </p:tavLst>
                                    </p:anim>
                                  </p:childTnLst>
                                </p:cTn>
                              </p:par>
                              <p:par>
                                <p:cTn id="125" presetID="2" presetClass="entr" presetSubtype="3" decel="24000" fill="hold" grpId="0" nodeType="withEffect">
                                  <p:stCondLst>
                                    <p:cond delay="0"/>
                                  </p:stCondLst>
                                  <p:childTnLst>
                                    <p:set>
                                      <p:cBhvr>
                                        <p:cTn id="126" dur="1" fill="hold">
                                          <p:stCondLst>
                                            <p:cond delay="0"/>
                                          </p:stCondLst>
                                        </p:cTn>
                                        <p:tgtEl>
                                          <p:spTgt spid="79"/>
                                        </p:tgtEl>
                                        <p:attrNameLst>
                                          <p:attrName>style.visibility</p:attrName>
                                        </p:attrNameLst>
                                      </p:cBhvr>
                                      <p:to>
                                        <p:strVal val="visible"/>
                                      </p:to>
                                    </p:set>
                                    <p:anim calcmode="lin" valueType="num">
                                      <p:cBhvr additive="base">
                                        <p:cTn id="127" dur="1000" fill="hold"/>
                                        <p:tgtEl>
                                          <p:spTgt spid="79"/>
                                        </p:tgtEl>
                                        <p:attrNameLst>
                                          <p:attrName>ppt_x</p:attrName>
                                        </p:attrNameLst>
                                      </p:cBhvr>
                                      <p:tavLst>
                                        <p:tav tm="0">
                                          <p:val>
                                            <p:strVal val="1+#ppt_w/2"/>
                                          </p:val>
                                        </p:tav>
                                        <p:tav tm="100000">
                                          <p:val>
                                            <p:strVal val="#ppt_x"/>
                                          </p:val>
                                        </p:tav>
                                      </p:tavLst>
                                    </p:anim>
                                    <p:anim calcmode="lin" valueType="num">
                                      <p:cBhvr additive="base">
                                        <p:cTn id="128" dur="1000" fill="hold"/>
                                        <p:tgtEl>
                                          <p:spTgt spid="79"/>
                                        </p:tgtEl>
                                        <p:attrNameLst>
                                          <p:attrName>ppt_y</p:attrName>
                                        </p:attrNameLst>
                                      </p:cBhvr>
                                      <p:tavLst>
                                        <p:tav tm="0">
                                          <p:val>
                                            <p:strVal val="0-#ppt_h/2"/>
                                          </p:val>
                                        </p:tav>
                                        <p:tav tm="100000">
                                          <p:val>
                                            <p:strVal val="#ppt_y"/>
                                          </p:val>
                                        </p:tav>
                                      </p:tavLst>
                                    </p:anim>
                                  </p:childTnLst>
                                </p:cTn>
                              </p:par>
                              <p:par>
                                <p:cTn id="129" presetID="2" presetClass="entr" presetSubtype="3" decel="24000" fill="hold" grpId="0" nodeType="withEffect">
                                  <p:stCondLst>
                                    <p:cond delay="0"/>
                                  </p:stCondLst>
                                  <p:childTnLst>
                                    <p:set>
                                      <p:cBhvr>
                                        <p:cTn id="130" dur="1" fill="hold">
                                          <p:stCondLst>
                                            <p:cond delay="0"/>
                                          </p:stCondLst>
                                        </p:cTn>
                                        <p:tgtEl>
                                          <p:spTgt spid="80"/>
                                        </p:tgtEl>
                                        <p:attrNameLst>
                                          <p:attrName>style.visibility</p:attrName>
                                        </p:attrNameLst>
                                      </p:cBhvr>
                                      <p:to>
                                        <p:strVal val="visible"/>
                                      </p:to>
                                    </p:set>
                                    <p:anim calcmode="lin" valueType="num">
                                      <p:cBhvr additive="base">
                                        <p:cTn id="131" dur="1000" fill="hold"/>
                                        <p:tgtEl>
                                          <p:spTgt spid="80"/>
                                        </p:tgtEl>
                                        <p:attrNameLst>
                                          <p:attrName>ppt_x</p:attrName>
                                        </p:attrNameLst>
                                      </p:cBhvr>
                                      <p:tavLst>
                                        <p:tav tm="0">
                                          <p:val>
                                            <p:strVal val="1+#ppt_w/2"/>
                                          </p:val>
                                        </p:tav>
                                        <p:tav tm="100000">
                                          <p:val>
                                            <p:strVal val="#ppt_x"/>
                                          </p:val>
                                        </p:tav>
                                      </p:tavLst>
                                    </p:anim>
                                    <p:anim calcmode="lin" valueType="num">
                                      <p:cBhvr additive="base">
                                        <p:cTn id="132" dur="1000" fill="hold"/>
                                        <p:tgtEl>
                                          <p:spTgt spid="80"/>
                                        </p:tgtEl>
                                        <p:attrNameLst>
                                          <p:attrName>ppt_y</p:attrName>
                                        </p:attrNameLst>
                                      </p:cBhvr>
                                      <p:tavLst>
                                        <p:tav tm="0">
                                          <p:val>
                                            <p:strVal val="0-#ppt_h/2"/>
                                          </p:val>
                                        </p:tav>
                                        <p:tav tm="100000">
                                          <p:val>
                                            <p:strVal val="#ppt_y"/>
                                          </p:val>
                                        </p:tav>
                                      </p:tavLst>
                                    </p:anim>
                                  </p:childTnLst>
                                </p:cTn>
                              </p:par>
                              <p:par>
                                <p:cTn id="133" presetID="2" presetClass="entr" presetSubtype="3" decel="24000" fill="hold" grpId="0" nodeType="withEffect">
                                  <p:stCondLst>
                                    <p:cond delay="0"/>
                                  </p:stCondLst>
                                  <p:childTnLst>
                                    <p:set>
                                      <p:cBhvr>
                                        <p:cTn id="134" dur="1" fill="hold">
                                          <p:stCondLst>
                                            <p:cond delay="0"/>
                                          </p:stCondLst>
                                        </p:cTn>
                                        <p:tgtEl>
                                          <p:spTgt spid="81"/>
                                        </p:tgtEl>
                                        <p:attrNameLst>
                                          <p:attrName>style.visibility</p:attrName>
                                        </p:attrNameLst>
                                      </p:cBhvr>
                                      <p:to>
                                        <p:strVal val="visible"/>
                                      </p:to>
                                    </p:set>
                                    <p:anim calcmode="lin" valueType="num">
                                      <p:cBhvr additive="base">
                                        <p:cTn id="135" dur="1000" fill="hold"/>
                                        <p:tgtEl>
                                          <p:spTgt spid="81"/>
                                        </p:tgtEl>
                                        <p:attrNameLst>
                                          <p:attrName>ppt_x</p:attrName>
                                        </p:attrNameLst>
                                      </p:cBhvr>
                                      <p:tavLst>
                                        <p:tav tm="0">
                                          <p:val>
                                            <p:strVal val="1+#ppt_w/2"/>
                                          </p:val>
                                        </p:tav>
                                        <p:tav tm="100000">
                                          <p:val>
                                            <p:strVal val="#ppt_x"/>
                                          </p:val>
                                        </p:tav>
                                      </p:tavLst>
                                    </p:anim>
                                    <p:anim calcmode="lin" valueType="num">
                                      <p:cBhvr additive="base">
                                        <p:cTn id="136" dur="1000" fill="hold"/>
                                        <p:tgtEl>
                                          <p:spTgt spid="81"/>
                                        </p:tgtEl>
                                        <p:attrNameLst>
                                          <p:attrName>ppt_y</p:attrName>
                                        </p:attrNameLst>
                                      </p:cBhvr>
                                      <p:tavLst>
                                        <p:tav tm="0">
                                          <p:val>
                                            <p:strVal val="0-#ppt_h/2"/>
                                          </p:val>
                                        </p:tav>
                                        <p:tav tm="100000">
                                          <p:val>
                                            <p:strVal val="#ppt_y"/>
                                          </p:val>
                                        </p:tav>
                                      </p:tavLst>
                                    </p:anim>
                                  </p:childTnLst>
                                </p:cTn>
                              </p:par>
                              <p:par>
                                <p:cTn id="137" presetID="2" presetClass="entr" presetSubtype="3" decel="24000" fill="hold" grpId="0" nodeType="withEffect">
                                  <p:stCondLst>
                                    <p:cond delay="0"/>
                                  </p:stCondLst>
                                  <p:childTnLst>
                                    <p:set>
                                      <p:cBhvr>
                                        <p:cTn id="138" dur="1" fill="hold">
                                          <p:stCondLst>
                                            <p:cond delay="0"/>
                                          </p:stCondLst>
                                        </p:cTn>
                                        <p:tgtEl>
                                          <p:spTgt spid="82"/>
                                        </p:tgtEl>
                                        <p:attrNameLst>
                                          <p:attrName>style.visibility</p:attrName>
                                        </p:attrNameLst>
                                      </p:cBhvr>
                                      <p:to>
                                        <p:strVal val="visible"/>
                                      </p:to>
                                    </p:set>
                                    <p:anim calcmode="lin" valueType="num">
                                      <p:cBhvr additive="base">
                                        <p:cTn id="139" dur="1000" fill="hold"/>
                                        <p:tgtEl>
                                          <p:spTgt spid="82"/>
                                        </p:tgtEl>
                                        <p:attrNameLst>
                                          <p:attrName>ppt_x</p:attrName>
                                        </p:attrNameLst>
                                      </p:cBhvr>
                                      <p:tavLst>
                                        <p:tav tm="0">
                                          <p:val>
                                            <p:strVal val="1+#ppt_w/2"/>
                                          </p:val>
                                        </p:tav>
                                        <p:tav tm="100000">
                                          <p:val>
                                            <p:strVal val="#ppt_x"/>
                                          </p:val>
                                        </p:tav>
                                      </p:tavLst>
                                    </p:anim>
                                    <p:anim calcmode="lin" valueType="num">
                                      <p:cBhvr additive="base">
                                        <p:cTn id="140" dur="1000" fill="hold"/>
                                        <p:tgtEl>
                                          <p:spTgt spid="82"/>
                                        </p:tgtEl>
                                        <p:attrNameLst>
                                          <p:attrName>ppt_y</p:attrName>
                                        </p:attrNameLst>
                                      </p:cBhvr>
                                      <p:tavLst>
                                        <p:tav tm="0">
                                          <p:val>
                                            <p:strVal val="0-#ppt_h/2"/>
                                          </p:val>
                                        </p:tav>
                                        <p:tav tm="100000">
                                          <p:val>
                                            <p:strVal val="#ppt_y"/>
                                          </p:val>
                                        </p:tav>
                                      </p:tavLst>
                                    </p:anim>
                                  </p:childTnLst>
                                </p:cTn>
                              </p:par>
                              <p:par>
                                <p:cTn id="141" presetID="2" presetClass="entr" presetSubtype="3" decel="24000" fill="hold" grpId="0" nodeType="withEffect">
                                  <p:stCondLst>
                                    <p:cond delay="0"/>
                                  </p:stCondLst>
                                  <p:childTnLst>
                                    <p:set>
                                      <p:cBhvr>
                                        <p:cTn id="142" dur="1" fill="hold">
                                          <p:stCondLst>
                                            <p:cond delay="0"/>
                                          </p:stCondLst>
                                        </p:cTn>
                                        <p:tgtEl>
                                          <p:spTgt spid="83"/>
                                        </p:tgtEl>
                                        <p:attrNameLst>
                                          <p:attrName>style.visibility</p:attrName>
                                        </p:attrNameLst>
                                      </p:cBhvr>
                                      <p:to>
                                        <p:strVal val="visible"/>
                                      </p:to>
                                    </p:set>
                                    <p:anim calcmode="lin" valueType="num">
                                      <p:cBhvr additive="base">
                                        <p:cTn id="143" dur="1000" fill="hold"/>
                                        <p:tgtEl>
                                          <p:spTgt spid="83"/>
                                        </p:tgtEl>
                                        <p:attrNameLst>
                                          <p:attrName>ppt_x</p:attrName>
                                        </p:attrNameLst>
                                      </p:cBhvr>
                                      <p:tavLst>
                                        <p:tav tm="0">
                                          <p:val>
                                            <p:strVal val="1+#ppt_w/2"/>
                                          </p:val>
                                        </p:tav>
                                        <p:tav tm="100000">
                                          <p:val>
                                            <p:strVal val="#ppt_x"/>
                                          </p:val>
                                        </p:tav>
                                      </p:tavLst>
                                    </p:anim>
                                    <p:anim calcmode="lin" valueType="num">
                                      <p:cBhvr additive="base">
                                        <p:cTn id="144" dur="1000" fill="hold"/>
                                        <p:tgtEl>
                                          <p:spTgt spid="83"/>
                                        </p:tgtEl>
                                        <p:attrNameLst>
                                          <p:attrName>ppt_y</p:attrName>
                                        </p:attrNameLst>
                                      </p:cBhvr>
                                      <p:tavLst>
                                        <p:tav tm="0">
                                          <p:val>
                                            <p:strVal val="0-#ppt_h/2"/>
                                          </p:val>
                                        </p:tav>
                                        <p:tav tm="100000">
                                          <p:val>
                                            <p:strVal val="#ppt_y"/>
                                          </p:val>
                                        </p:tav>
                                      </p:tavLst>
                                    </p:anim>
                                  </p:childTnLst>
                                </p:cTn>
                              </p:par>
                              <p:par>
                                <p:cTn id="145" presetID="2" presetClass="entr" presetSubtype="3" decel="24000" fill="hold" grpId="0" nodeType="withEffect">
                                  <p:stCondLst>
                                    <p:cond delay="0"/>
                                  </p:stCondLst>
                                  <p:childTnLst>
                                    <p:set>
                                      <p:cBhvr>
                                        <p:cTn id="146" dur="1" fill="hold">
                                          <p:stCondLst>
                                            <p:cond delay="0"/>
                                          </p:stCondLst>
                                        </p:cTn>
                                        <p:tgtEl>
                                          <p:spTgt spid="84"/>
                                        </p:tgtEl>
                                        <p:attrNameLst>
                                          <p:attrName>style.visibility</p:attrName>
                                        </p:attrNameLst>
                                      </p:cBhvr>
                                      <p:to>
                                        <p:strVal val="visible"/>
                                      </p:to>
                                    </p:set>
                                    <p:anim calcmode="lin" valueType="num">
                                      <p:cBhvr additive="base">
                                        <p:cTn id="147" dur="1000" fill="hold"/>
                                        <p:tgtEl>
                                          <p:spTgt spid="84"/>
                                        </p:tgtEl>
                                        <p:attrNameLst>
                                          <p:attrName>ppt_x</p:attrName>
                                        </p:attrNameLst>
                                      </p:cBhvr>
                                      <p:tavLst>
                                        <p:tav tm="0">
                                          <p:val>
                                            <p:strVal val="1+#ppt_w/2"/>
                                          </p:val>
                                        </p:tav>
                                        <p:tav tm="100000">
                                          <p:val>
                                            <p:strVal val="#ppt_x"/>
                                          </p:val>
                                        </p:tav>
                                      </p:tavLst>
                                    </p:anim>
                                    <p:anim calcmode="lin" valueType="num">
                                      <p:cBhvr additive="base">
                                        <p:cTn id="148" dur="1000" fill="hold"/>
                                        <p:tgtEl>
                                          <p:spTgt spid="84"/>
                                        </p:tgtEl>
                                        <p:attrNameLst>
                                          <p:attrName>ppt_y</p:attrName>
                                        </p:attrNameLst>
                                      </p:cBhvr>
                                      <p:tavLst>
                                        <p:tav tm="0">
                                          <p:val>
                                            <p:strVal val="0-#ppt_h/2"/>
                                          </p:val>
                                        </p:tav>
                                        <p:tav tm="100000">
                                          <p:val>
                                            <p:strVal val="#ppt_y"/>
                                          </p:val>
                                        </p:tav>
                                      </p:tavLst>
                                    </p:anim>
                                  </p:childTnLst>
                                </p:cTn>
                              </p:par>
                              <p:par>
                                <p:cTn id="149" presetID="2" presetClass="entr" presetSubtype="3" decel="24000" fill="hold" grpId="0" nodeType="withEffect">
                                  <p:stCondLst>
                                    <p:cond delay="0"/>
                                  </p:stCondLst>
                                  <p:childTnLst>
                                    <p:set>
                                      <p:cBhvr>
                                        <p:cTn id="150" dur="1" fill="hold">
                                          <p:stCondLst>
                                            <p:cond delay="0"/>
                                          </p:stCondLst>
                                        </p:cTn>
                                        <p:tgtEl>
                                          <p:spTgt spid="85"/>
                                        </p:tgtEl>
                                        <p:attrNameLst>
                                          <p:attrName>style.visibility</p:attrName>
                                        </p:attrNameLst>
                                      </p:cBhvr>
                                      <p:to>
                                        <p:strVal val="visible"/>
                                      </p:to>
                                    </p:set>
                                    <p:anim calcmode="lin" valueType="num">
                                      <p:cBhvr additive="base">
                                        <p:cTn id="151" dur="1000" fill="hold"/>
                                        <p:tgtEl>
                                          <p:spTgt spid="85"/>
                                        </p:tgtEl>
                                        <p:attrNameLst>
                                          <p:attrName>ppt_x</p:attrName>
                                        </p:attrNameLst>
                                      </p:cBhvr>
                                      <p:tavLst>
                                        <p:tav tm="0">
                                          <p:val>
                                            <p:strVal val="1+#ppt_w/2"/>
                                          </p:val>
                                        </p:tav>
                                        <p:tav tm="100000">
                                          <p:val>
                                            <p:strVal val="#ppt_x"/>
                                          </p:val>
                                        </p:tav>
                                      </p:tavLst>
                                    </p:anim>
                                    <p:anim calcmode="lin" valueType="num">
                                      <p:cBhvr additive="base">
                                        <p:cTn id="152" dur="1000" fill="hold"/>
                                        <p:tgtEl>
                                          <p:spTgt spid="85"/>
                                        </p:tgtEl>
                                        <p:attrNameLst>
                                          <p:attrName>ppt_y</p:attrName>
                                        </p:attrNameLst>
                                      </p:cBhvr>
                                      <p:tavLst>
                                        <p:tav tm="0">
                                          <p:val>
                                            <p:strVal val="0-#ppt_h/2"/>
                                          </p:val>
                                        </p:tav>
                                        <p:tav tm="100000">
                                          <p:val>
                                            <p:strVal val="#ppt_y"/>
                                          </p:val>
                                        </p:tav>
                                      </p:tavLst>
                                    </p:anim>
                                  </p:childTnLst>
                                </p:cTn>
                              </p:par>
                              <p:par>
                                <p:cTn id="153" presetID="2" presetClass="entr" presetSubtype="3" decel="24000" fill="hold" grpId="0" nodeType="withEffect">
                                  <p:stCondLst>
                                    <p:cond delay="0"/>
                                  </p:stCondLst>
                                  <p:childTnLst>
                                    <p:set>
                                      <p:cBhvr>
                                        <p:cTn id="154" dur="1" fill="hold">
                                          <p:stCondLst>
                                            <p:cond delay="0"/>
                                          </p:stCondLst>
                                        </p:cTn>
                                        <p:tgtEl>
                                          <p:spTgt spid="86"/>
                                        </p:tgtEl>
                                        <p:attrNameLst>
                                          <p:attrName>style.visibility</p:attrName>
                                        </p:attrNameLst>
                                      </p:cBhvr>
                                      <p:to>
                                        <p:strVal val="visible"/>
                                      </p:to>
                                    </p:set>
                                    <p:anim calcmode="lin" valueType="num">
                                      <p:cBhvr additive="base">
                                        <p:cTn id="155" dur="1000" fill="hold"/>
                                        <p:tgtEl>
                                          <p:spTgt spid="86"/>
                                        </p:tgtEl>
                                        <p:attrNameLst>
                                          <p:attrName>ppt_x</p:attrName>
                                        </p:attrNameLst>
                                      </p:cBhvr>
                                      <p:tavLst>
                                        <p:tav tm="0">
                                          <p:val>
                                            <p:strVal val="1+#ppt_w/2"/>
                                          </p:val>
                                        </p:tav>
                                        <p:tav tm="100000">
                                          <p:val>
                                            <p:strVal val="#ppt_x"/>
                                          </p:val>
                                        </p:tav>
                                      </p:tavLst>
                                    </p:anim>
                                    <p:anim calcmode="lin" valueType="num">
                                      <p:cBhvr additive="base">
                                        <p:cTn id="156" dur="1000" fill="hold"/>
                                        <p:tgtEl>
                                          <p:spTgt spid="86"/>
                                        </p:tgtEl>
                                        <p:attrNameLst>
                                          <p:attrName>ppt_y</p:attrName>
                                        </p:attrNameLst>
                                      </p:cBhvr>
                                      <p:tavLst>
                                        <p:tav tm="0">
                                          <p:val>
                                            <p:strVal val="0-#ppt_h/2"/>
                                          </p:val>
                                        </p:tav>
                                        <p:tav tm="100000">
                                          <p:val>
                                            <p:strVal val="#ppt_y"/>
                                          </p:val>
                                        </p:tav>
                                      </p:tavLst>
                                    </p:anim>
                                  </p:childTnLst>
                                </p:cTn>
                              </p:par>
                              <p:par>
                                <p:cTn id="157" presetID="2" presetClass="entr" presetSubtype="3" decel="24000" fill="hold" grpId="0" nodeType="withEffect">
                                  <p:stCondLst>
                                    <p:cond delay="0"/>
                                  </p:stCondLst>
                                  <p:childTnLst>
                                    <p:set>
                                      <p:cBhvr>
                                        <p:cTn id="158" dur="1" fill="hold">
                                          <p:stCondLst>
                                            <p:cond delay="0"/>
                                          </p:stCondLst>
                                        </p:cTn>
                                        <p:tgtEl>
                                          <p:spTgt spid="87"/>
                                        </p:tgtEl>
                                        <p:attrNameLst>
                                          <p:attrName>style.visibility</p:attrName>
                                        </p:attrNameLst>
                                      </p:cBhvr>
                                      <p:to>
                                        <p:strVal val="visible"/>
                                      </p:to>
                                    </p:set>
                                    <p:anim calcmode="lin" valueType="num">
                                      <p:cBhvr additive="base">
                                        <p:cTn id="159" dur="1000" fill="hold"/>
                                        <p:tgtEl>
                                          <p:spTgt spid="87"/>
                                        </p:tgtEl>
                                        <p:attrNameLst>
                                          <p:attrName>ppt_x</p:attrName>
                                        </p:attrNameLst>
                                      </p:cBhvr>
                                      <p:tavLst>
                                        <p:tav tm="0">
                                          <p:val>
                                            <p:strVal val="1+#ppt_w/2"/>
                                          </p:val>
                                        </p:tav>
                                        <p:tav tm="100000">
                                          <p:val>
                                            <p:strVal val="#ppt_x"/>
                                          </p:val>
                                        </p:tav>
                                      </p:tavLst>
                                    </p:anim>
                                    <p:anim calcmode="lin" valueType="num">
                                      <p:cBhvr additive="base">
                                        <p:cTn id="160" dur="1000" fill="hold"/>
                                        <p:tgtEl>
                                          <p:spTgt spid="87"/>
                                        </p:tgtEl>
                                        <p:attrNameLst>
                                          <p:attrName>ppt_y</p:attrName>
                                        </p:attrNameLst>
                                      </p:cBhvr>
                                      <p:tavLst>
                                        <p:tav tm="0">
                                          <p:val>
                                            <p:strVal val="0-#ppt_h/2"/>
                                          </p:val>
                                        </p:tav>
                                        <p:tav tm="100000">
                                          <p:val>
                                            <p:strVal val="#ppt_y"/>
                                          </p:val>
                                        </p:tav>
                                      </p:tavLst>
                                    </p:anim>
                                  </p:childTnLst>
                                </p:cTn>
                              </p:par>
                              <p:par>
                                <p:cTn id="161" presetID="2" presetClass="entr" presetSubtype="3" decel="24000" fill="hold" grpId="0" nodeType="withEffect">
                                  <p:stCondLst>
                                    <p:cond delay="0"/>
                                  </p:stCondLst>
                                  <p:childTnLst>
                                    <p:set>
                                      <p:cBhvr>
                                        <p:cTn id="162" dur="1" fill="hold">
                                          <p:stCondLst>
                                            <p:cond delay="0"/>
                                          </p:stCondLst>
                                        </p:cTn>
                                        <p:tgtEl>
                                          <p:spTgt spid="88"/>
                                        </p:tgtEl>
                                        <p:attrNameLst>
                                          <p:attrName>style.visibility</p:attrName>
                                        </p:attrNameLst>
                                      </p:cBhvr>
                                      <p:to>
                                        <p:strVal val="visible"/>
                                      </p:to>
                                    </p:set>
                                    <p:anim calcmode="lin" valueType="num">
                                      <p:cBhvr additive="base">
                                        <p:cTn id="163" dur="1000" fill="hold"/>
                                        <p:tgtEl>
                                          <p:spTgt spid="88"/>
                                        </p:tgtEl>
                                        <p:attrNameLst>
                                          <p:attrName>ppt_x</p:attrName>
                                        </p:attrNameLst>
                                      </p:cBhvr>
                                      <p:tavLst>
                                        <p:tav tm="0">
                                          <p:val>
                                            <p:strVal val="1+#ppt_w/2"/>
                                          </p:val>
                                        </p:tav>
                                        <p:tav tm="100000">
                                          <p:val>
                                            <p:strVal val="#ppt_x"/>
                                          </p:val>
                                        </p:tav>
                                      </p:tavLst>
                                    </p:anim>
                                    <p:anim calcmode="lin" valueType="num">
                                      <p:cBhvr additive="base">
                                        <p:cTn id="164" dur="1000" fill="hold"/>
                                        <p:tgtEl>
                                          <p:spTgt spid="88"/>
                                        </p:tgtEl>
                                        <p:attrNameLst>
                                          <p:attrName>ppt_y</p:attrName>
                                        </p:attrNameLst>
                                      </p:cBhvr>
                                      <p:tavLst>
                                        <p:tav tm="0">
                                          <p:val>
                                            <p:strVal val="0-#ppt_h/2"/>
                                          </p:val>
                                        </p:tav>
                                        <p:tav tm="100000">
                                          <p:val>
                                            <p:strVal val="#ppt_y"/>
                                          </p:val>
                                        </p:tav>
                                      </p:tavLst>
                                    </p:anim>
                                  </p:childTnLst>
                                </p:cTn>
                              </p:par>
                              <p:par>
                                <p:cTn id="165" presetID="2" presetClass="entr" presetSubtype="3" decel="24000" fill="hold" grpId="0" nodeType="withEffect">
                                  <p:stCondLst>
                                    <p:cond delay="0"/>
                                  </p:stCondLst>
                                  <p:childTnLst>
                                    <p:set>
                                      <p:cBhvr>
                                        <p:cTn id="166" dur="1" fill="hold">
                                          <p:stCondLst>
                                            <p:cond delay="0"/>
                                          </p:stCondLst>
                                        </p:cTn>
                                        <p:tgtEl>
                                          <p:spTgt spid="89"/>
                                        </p:tgtEl>
                                        <p:attrNameLst>
                                          <p:attrName>style.visibility</p:attrName>
                                        </p:attrNameLst>
                                      </p:cBhvr>
                                      <p:to>
                                        <p:strVal val="visible"/>
                                      </p:to>
                                    </p:set>
                                    <p:anim calcmode="lin" valueType="num">
                                      <p:cBhvr additive="base">
                                        <p:cTn id="167" dur="1000" fill="hold"/>
                                        <p:tgtEl>
                                          <p:spTgt spid="89"/>
                                        </p:tgtEl>
                                        <p:attrNameLst>
                                          <p:attrName>ppt_x</p:attrName>
                                        </p:attrNameLst>
                                      </p:cBhvr>
                                      <p:tavLst>
                                        <p:tav tm="0">
                                          <p:val>
                                            <p:strVal val="1+#ppt_w/2"/>
                                          </p:val>
                                        </p:tav>
                                        <p:tav tm="100000">
                                          <p:val>
                                            <p:strVal val="#ppt_x"/>
                                          </p:val>
                                        </p:tav>
                                      </p:tavLst>
                                    </p:anim>
                                    <p:anim calcmode="lin" valueType="num">
                                      <p:cBhvr additive="base">
                                        <p:cTn id="168" dur="1000" fill="hold"/>
                                        <p:tgtEl>
                                          <p:spTgt spid="89"/>
                                        </p:tgtEl>
                                        <p:attrNameLst>
                                          <p:attrName>ppt_y</p:attrName>
                                        </p:attrNameLst>
                                      </p:cBhvr>
                                      <p:tavLst>
                                        <p:tav tm="0">
                                          <p:val>
                                            <p:strVal val="0-#ppt_h/2"/>
                                          </p:val>
                                        </p:tav>
                                        <p:tav tm="100000">
                                          <p:val>
                                            <p:strVal val="#ppt_y"/>
                                          </p:val>
                                        </p:tav>
                                      </p:tavLst>
                                    </p:anim>
                                  </p:childTnLst>
                                </p:cTn>
                              </p:par>
                              <p:par>
                                <p:cTn id="169" presetID="2" presetClass="entr" presetSubtype="3" decel="24000" fill="hold" grpId="0" nodeType="withEffect">
                                  <p:stCondLst>
                                    <p:cond delay="0"/>
                                  </p:stCondLst>
                                  <p:childTnLst>
                                    <p:set>
                                      <p:cBhvr>
                                        <p:cTn id="170" dur="1" fill="hold">
                                          <p:stCondLst>
                                            <p:cond delay="0"/>
                                          </p:stCondLst>
                                        </p:cTn>
                                        <p:tgtEl>
                                          <p:spTgt spid="90"/>
                                        </p:tgtEl>
                                        <p:attrNameLst>
                                          <p:attrName>style.visibility</p:attrName>
                                        </p:attrNameLst>
                                      </p:cBhvr>
                                      <p:to>
                                        <p:strVal val="visible"/>
                                      </p:to>
                                    </p:set>
                                    <p:anim calcmode="lin" valueType="num">
                                      <p:cBhvr additive="base">
                                        <p:cTn id="171" dur="1000" fill="hold"/>
                                        <p:tgtEl>
                                          <p:spTgt spid="90"/>
                                        </p:tgtEl>
                                        <p:attrNameLst>
                                          <p:attrName>ppt_x</p:attrName>
                                        </p:attrNameLst>
                                      </p:cBhvr>
                                      <p:tavLst>
                                        <p:tav tm="0">
                                          <p:val>
                                            <p:strVal val="1+#ppt_w/2"/>
                                          </p:val>
                                        </p:tav>
                                        <p:tav tm="100000">
                                          <p:val>
                                            <p:strVal val="#ppt_x"/>
                                          </p:val>
                                        </p:tav>
                                      </p:tavLst>
                                    </p:anim>
                                    <p:anim calcmode="lin" valueType="num">
                                      <p:cBhvr additive="base">
                                        <p:cTn id="172" dur="1000" fill="hold"/>
                                        <p:tgtEl>
                                          <p:spTgt spid="90"/>
                                        </p:tgtEl>
                                        <p:attrNameLst>
                                          <p:attrName>ppt_y</p:attrName>
                                        </p:attrNameLst>
                                      </p:cBhvr>
                                      <p:tavLst>
                                        <p:tav tm="0">
                                          <p:val>
                                            <p:strVal val="0-#ppt_h/2"/>
                                          </p:val>
                                        </p:tav>
                                        <p:tav tm="100000">
                                          <p:val>
                                            <p:strVal val="#ppt_y"/>
                                          </p:val>
                                        </p:tav>
                                      </p:tavLst>
                                    </p:anim>
                                  </p:childTnLst>
                                </p:cTn>
                              </p:par>
                              <p:par>
                                <p:cTn id="173" presetID="2" presetClass="entr" presetSubtype="3" decel="24000" fill="hold" grpId="0" nodeType="withEffect">
                                  <p:stCondLst>
                                    <p:cond delay="0"/>
                                  </p:stCondLst>
                                  <p:childTnLst>
                                    <p:set>
                                      <p:cBhvr>
                                        <p:cTn id="174" dur="1" fill="hold">
                                          <p:stCondLst>
                                            <p:cond delay="0"/>
                                          </p:stCondLst>
                                        </p:cTn>
                                        <p:tgtEl>
                                          <p:spTgt spid="91"/>
                                        </p:tgtEl>
                                        <p:attrNameLst>
                                          <p:attrName>style.visibility</p:attrName>
                                        </p:attrNameLst>
                                      </p:cBhvr>
                                      <p:to>
                                        <p:strVal val="visible"/>
                                      </p:to>
                                    </p:set>
                                    <p:anim calcmode="lin" valueType="num">
                                      <p:cBhvr additive="base">
                                        <p:cTn id="175" dur="1000" fill="hold"/>
                                        <p:tgtEl>
                                          <p:spTgt spid="91"/>
                                        </p:tgtEl>
                                        <p:attrNameLst>
                                          <p:attrName>ppt_x</p:attrName>
                                        </p:attrNameLst>
                                      </p:cBhvr>
                                      <p:tavLst>
                                        <p:tav tm="0">
                                          <p:val>
                                            <p:strVal val="1+#ppt_w/2"/>
                                          </p:val>
                                        </p:tav>
                                        <p:tav tm="100000">
                                          <p:val>
                                            <p:strVal val="#ppt_x"/>
                                          </p:val>
                                        </p:tav>
                                      </p:tavLst>
                                    </p:anim>
                                    <p:anim calcmode="lin" valueType="num">
                                      <p:cBhvr additive="base">
                                        <p:cTn id="176" dur="1000" fill="hold"/>
                                        <p:tgtEl>
                                          <p:spTgt spid="91"/>
                                        </p:tgtEl>
                                        <p:attrNameLst>
                                          <p:attrName>ppt_y</p:attrName>
                                        </p:attrNameLst>
                                      </p:cBhvr>
                                      <p:tavLst>
                                        <p:tav tm="0">
                                          <p:val>
                                            <p:strVal val="0-#ppt_h/2"/>
                                          </p:val>
                                        </p:tav>
                                        <p:tav tm="100000">
                                          <p:val>
                                            <p:strVal val="#ppt_y"/>
                                          </p:val>
                                        </p:tav>
                                      </p:tavLst>
                                    </p:anim>
                                  </p:childTnLst>
                                </p:cTn>
                              </p:par>
                              <p:par>
                                <p:cTn id="177" presetID="2" presetClass="entr" presetSubtype="3" decel="24000" fill="hold" grpId="0" nodeType="withEffect">
                                  <p:stCondLst>
                                    <p:cond delay="0"/>
                                  </p:stCondLst>
                                  <p:childTnLst>
                                    <p:set>
                                      <p:cBhvr>
                                        <p:cTn id="178" dur="1" fill="hold">
                                          <p:stCondLst>
                                            <p:cond delay="0"/>
                                          </p:stCondLst>
                                        </p:cTn>
                                        <p:tgtEl>
                                          <p:spTgt spid="92"/>
                                        </p:tgtEl>
                                        <p:attrNameLst>
                                          <p:attrName>style.visibility</p:attrName>
                                        </p:attrNameLst>
                                      </p:cBhvr>
                                      <p:to>
                                        <p:strVal val="visible"/>
                                      </p:to>
                                    </p:set>
                                    <p:anim calcmode="lin" valueType="num">
                                      <p:cBhvr additive="base">
                                        <p:cTn id="179" dur="1000" fill="hold"/>
                                        <p:tgtEl>
                                          <p:spTgt spid="92"/>
                                        </p:tgtEl>
                                        <p:attrNameLst>
                                          <p:attrName>ppt_x</p:attrName>
                                        </p:attrNameLst>
                                      </p:cBhvr>
                                      <p:tavLst>
                                        <p:tav tm="0">
                                          <p:val>
                                            <p:strVal val="1+#ppt_w/2"/>
                                          </p:val>
                                        </p:tav>
                                        <p:tav tm="100000">
                                          <p:val>
                                            <p:strVal val="#ppt_x"/>
                                          </p:val>
                                        </p:tav>
                                      </p:tavLst>
                                    </p:anim>
                                    <p:anim calcmode="lin" valueType="num">
                                      <p:cBhvr additive="base">
                                        <p:cTn id="180" dur="1000" fill="hold"/>
                                        <p:tgtEl>
                                          <p:spTgt spid="92"/>
                                        </p:tgtEl>
                                        <p:attrNameLst>
                                          <p:attrName>ppt_y</p:attrName>
                                        </p:attrNameLst>
                                      </p:cBhvr>
                                      <p:tavLst>
                                        <p:tav tm="0">
                                          <p:val>
                                            <p:strVal val="0-#ppt_h/2"/>
                                          </p:val>
                                        </p:tav>
                                        <p:tav tm="100000">
                                          <p:val>
                                            <p:strVal val="#ppt_y"/>
                                          </p:val>
                                        </p:tav>
                                      </p:tavLst>
                                    </p:anim>
                                  </p:childTnLst>
                                </p:cTn>
                              </p:par>
                              <p:par>
                                <p:cTn id="181" presetID="2" presetClass="entr" presetSubtype="3" decel="24000" fill="hold" grpId="0" nodeType="withEffect">
                                  <p:stCondLst>
                                    <p:cond delay="0"/>
                                  </p:stCondLst>
                                  <p:childTnLst>
                                    <p:set>
                                      <p:cBhvr>
                                        <p:cTn id="182" dur="1" fill="hold">
                                          <p:stCondLst>
                                            <p:cond delay="0"/>
                                          </p:stCondLst>
                                        </p:cTn>
                                        <p:tgtEl>
                                          <p:spTgt spid="93"/>
                                        </p:tgtEl>
                                        <p:attrNameLst>
                                          <p:attrName>style.visibility</p:attrName>
                                        </p:attrNameLst>
                                      </p:cBhvr>
                                      <p:to>
                                        <p:strVal val="visible"/>
                                      </p:to>
                                    </p:set>
                                    <p:anim calcmode="lin" valueType="num">
                                      <p:cBhvr additive="base">
                                        <p:cTn id="183" dur="1000" fill="hold"/>
                                        <p:tgtEl>
                                          <p:spTgt spid="93"/>
                                        </p:tgtEl>
                                        <p:attrNameLst>
                                          <p:attrName>ppt_x</p:attrName>
                                        </p:attrNameLst>
                                      </p:cBhvr>
                                      <p:tavLst>
                                        <p:tav tm="0">
                                          <p:val>
                                            <p:strVal val="1+#ppt_w/2"/>
                                          </p:val>
                                        </p:tav>
                                        <p:tav tm="100000">
                                          <p:val>
                                            <p:strVal val="#ppt_x"/>
                                          </p:val>
                                        </p:tav>
                                      </p:tavLst>
                                    </p:anim>
                                    <p:anim calcmode="lin" valueType="num">
                                      <p:cBhvr additive="base">
                                        <p:cTn id="184" dur="1000" fill="hold"/>
                                        <p:tgtEl>
                                          <p:spTgt spid="9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p:bldLst>
  </p:timing>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1793</TotalTime>
  <Words>348</Words>
  <Application>Microsoft Office PowerPoint</Application>
  <PresentationFormat>شاشة عريضة</PresentationFormat>
  <Paragraphs>33</Paragraphs>
  <Slides>10</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10</vt:i4>
      </vt:variant>
    </vt:vector>
  </HeadingPairs>
  <TitlesOfParts>
    <vt:vector size="17" baseType="lpstr">
      <vt:lpstr>Arial</vt:lpstr>
      <vt:lpstr>Calibri</vt:lpstr>
      <vt:lpstr>Calibri Light</vt:lpstr>
      <vt:lpstr>Century Gothic</vt:lpstr>
      <vt:lpstr>Economica</vt:lpstr>
      <vt:lpstr>Oswald</vt:lpstr>
      <vt:lpstr>4_Office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حمود حاتم الناصر</cp:lastModifiedBy>
  <cp:revision>585</cp:revision>
  <dcterms:created xsi:type="dcterms:W3CDTF">2020-10-10T04:32:51Z</dcterms:created>
  <dcterms:modified xsi:type="dcterms:W3CDTF">2021-01-16T10:17:57Z</dcterms:modified>
</cp:coreProperties>
</file>