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1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22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98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341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304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16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37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352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281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404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035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961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42AE-6138-4AFF-81A7-6DF3821B0E3B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738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Relationship Id="rId8" Type="http://schemas.openxmlformats.org/officeDocument/2006/relationships/slide" Target="slide9.xml"/><Relationship Id="rId3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زر إجراء: الوراء أو السابق 1">
            <a:hlinkClick r:id="rId4" action="ppaction://hlinksldjump" highlightClick="1"/>
          </p:cNvPr>
          <p:cNvSpPr/>
          <p:nvPr/>
        </p:nvSpPr>
        <p:spPr>
          <a:xfrm>
            <a:off x="397426" y="4910935"/>
            <a:ext cx="575210" cy="566329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770D856-629E-4442-A73F-EDD87D2D5A2D}"/>
              </a:ext>
            </a:extLst>
          </p:cNvPr>
          <p:cNvSpPr txBox="1"/>
          <p:nvPr/>
        </p:nvSpPr>
        <p:spPr>
          <a:xfrm>
            <a:off x="108335" y="6296254"/>
            <a:ext cx="11533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الدخول &gt;&gt;</a:t>
            </a:r>
          </a:p>
        </p:txBody>
      </p:sp>
    </p:spTree>
    <p:extLst>
      <p:ext uri="{BB962C8B-B14F-4D97-AF65-F5344CB8AC3E}">
        <p14:creationId xmlns:p14="http://schemas.microsoft.com/office/powerpoint/2010/main" val="2754796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urtains"/>
        <p:sndAc>
          <p:stSnd>
            <p:snd r:embed="rId2" name="arrow.wav"/>
          </p:stSnd>
        </p:sndAc>
      </p:transition>
    </mc:Choice>
    <mc:Fallback xmlns="">
      <p:transition spd="slow" advClick="0">
        <p:fade/>
        <p:sndAc>
          <p:stSnd>
            <p:snd r:embed="rId5" name="arrow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11570" y="615141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28958" y="5449809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7FD6042-431E-403C-B17A-45D7237A8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9176" y="1949593"/>
            <a:ext cx="8922614" cy="94228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2ADE35C-7722-4A0C-8EA9-07E8D344E1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0D314D9-78DD-4AAA-BEC4-9D6E4D43C11A}"/>
              </a:ext>
            </a:extLst>
          </p:cNvPr>
          <p:cNvSpPr txBox="1"/>
          <p:nvPr/>
        </p:nvSpPr>
        <p:spPr>
          <a:xfrm>
            <a:off x="5551714" y="4541769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كسر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748FF4A-5663-4058-9789-B987E99747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076" y="3021859"/>
            <a:ext cx="4127178" cy="81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4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2669" y="6078683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2" y="5469911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6C10832-9D2B-4CAF-992B-FE19BC7F0E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5AE9663-4CAB-4740-A98D-A944AB3AC4A9}"/>
              </a:ext>
            </a:extLst>
          </p:cNvPr>
          <p:cNvSpPr txBox="1"/>
          <p:nvPr/>
        </p:nvSpPr>
        <p:spPr>
          <a:xfrm>
            <a:off x="5402424" y="435710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مضارع الفعل صلى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D07B17B-341D-4A79-BBC1-15BC95283D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97" y="2650024"/>
            <a:ext cx="9190405" cy="67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7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20246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74429" y="5469914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10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0F38D31-78D5-4389-AAB7-3B361E5EB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BF4A473-1315-4020-AE0D-EC2828978A0F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تضعيف بالكسر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834FF0E-F390-4F13-8666-BE4FCA1392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/>
          <a:stretch/>
        </p:blipFill>
        <p:spPr>
          <a:xfrm>
            <a:off x="1438326" y="2733636"/>
            <a:ext cx="9315348" cy="6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3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4102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49740" y="546990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11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082880C-32EC-47EE-A8CE-75D566D4D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BF86E1D-8CF8-4F08-9BAC-D5DE7A5E4677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مثنى كلمة الوالد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1D39572-12BE-43DA-A2F4-073BB96A44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54"/>
          <a:stretch/>
        </p:blipFill>
        <p:spPr>
          <a:xfrm>
            <a:off x="3030426" y="1886342"/>
            <a:ext cx="5901926" cy="94228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1C22AEC-D75A-4584-AC33-19FBD17845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076" y="3021859"/>
            <a:ext cx="4127178" cy="81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73915" y="616181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08177" y="552015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88E1C80-3285-4F9D-B456-9BD6A1D5C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7749387-0737-45C7-ABC6-573F6CBD4247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القمرية</a:t>
            </a:r>
          </a:p>
        </p:txBody>
      </p:sp>
      <p:pic>
        <p:nvPicPr>
          <p:cNvPr id="11" name="صورة 10" descr="صورة تحتوي على نص, جهاز&#10;&#10;تم إنشاء الوصف تلقائياً">
            <a:extLst>
              <a:ext uri="{FF2B5EF4-FFF2-40B4-BE49-F238E27FC236}">
                <a16:creationId xmlns:a16="http://schemas.microsoft.com/office/drawing/2014/main" id="{D1B95434-D82C-45FC-B538-CEAABD53B3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98" y="2271517"/>
            <a:ext cx="4178820" cy="702575"/>
          </a:xfrm>
          <a:prstGeom prst="rect">
            <a:avLst/>
          </a:prstGeom>
        </p:spPr>
      </p:pic>
      <p:pic>
        <p:nvPicPr>
          <p:cNvPr id="12" name="صورة 11" descr="صورة تحتوي على نص, أبعاد&#10;&#10;تم إنشاء الوصف تلقائياً">
            <a:extLst>
              <a:ext uri="{FF2B5EF4-FFF2-40B4-BE49-F238E27FC236}">
                <a16:creationId xmlns:a16="http://schemas.microsoft.com/office/drawing/2014/main" id="{A3089584-9F39-4459-875F-DB4F8F7D0D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71" y="3178005"/>
            <a:ext cx="3835858" cy="7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11570" y="6010211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74429" y="5479958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13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0950AD8-7A45-435A-9A5F-A013ACAED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CAB56CE-9012-41C5-903D-5CB87A5F2B60}"/>
              </a:ext>
            </a:extLst>
          </p:cNvPr>
          <p:cNvSpPr txBox="1"/>
          <p:nvPr/>
        </p:nvSpPr>
        <p:spPr>
          <a:xfrm>
            <a:off x="5465619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مفرد كلمة الأولاد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0D65141-2C34-45A3-8754-BE5FBA9EA7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12" y="2752297"/>
            <a:ext cx="7845175" cy="67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01179" y="615141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12086" y="550005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14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C8024AA-4B1B-4D70-9013-5B8613167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2D79AD2-FA82-4F3C-BD88-F3ED4D968B96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ألف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7B7DDF3-4729-4148-9F10-507BFE050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09" y="2943514"/>
            <a:ext cx="9808181" cy="58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92861" y="614102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53650" y="5510105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15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33199C8-E2DF-4DA3-994D-71325D31D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0E9F6AC-6996-463E-A482-7082A96F3320}"/>
              </a:ext>
            </a:extLst>
          </p:cNvPr>
          <p:cNvSpPr txBox="1"/>
          <p:nvPr/>
        </p:nvSpPr>
        <p:spPr>
          <a:xfrm>
            <a:off x="5486400" y="436658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ثلاثية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195FD3F-11CF-4CCF-B9FF-6EE33A38DF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07" y="2411509"/>
            <a:ext cx="3296186" cy="64746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107AA68-F65B-4B56-829D-249D717684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37" y="3261382"/>
            <a:ext cx="8339168" cy="53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53134" y="6030304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2" y="5500051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16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EAA7A10-AAC3-4F5F-A1C9-98A7A8E28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0AED9D3-8CE7-4C36-A11E-31E53D0AD28C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فعل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71587F3-4C12-4093-8168-0BFDF27F88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53" y="2353210"/>
            <a:ext cx="9785294" cy="630880"/>
          </a:xfrm>
          <a:prstGeom prst="rect">
            <a:avLst/>
          </a:prstGeom>
        </p:spPr>
      </p:pic>
      <p:pic>
        <p:nvPicPr>
          <p:cNvPr id="8" name="صورة 7" descr="صورة تحتوي على نص, جهاز, أبعاد&#10;&#10;تم إنشاء الوصف تلقائياً">
            <a:extLst>
              <a:ext uri="{FF2B5EF4-FFF2-40B4-BE49-F238E27FC236}">
                <a16:creationId xmlns:a16="http://schemas.microsoft.com/office/drawing/2014/main" id="{4A2BF800-D172-47E1-B9D5-EB8DF28B32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50" y="3172122"/>
            <a:ext cx="2909499" cy="5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9015479" y="613063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70522" y="552015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17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95C25B1-B7A9-429D-9077-D86B987FA8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9483EA6-6141-4E2F-B5C9-489D5E5B18B6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واو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1D959D6-9F6C-43A8-A580-C9E6667A68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81" y="2386746"/>
            <a:ext cx="5692098" cy="58996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B6E9080-427C-4510-B52E-6941954151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17" y="3148908"/>
            <a:ext cx="9919669" cy="72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0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>
            <a:hlinkClick r:id="rId2" action="ppaction://hlinksldjump"/>
          </p:cNvPr>
          <p:cNvSpPr/>
          <p:nvPr/>
        </p:nvSpPr>
        <p:spPr>
          <a:xfrm>
            <a:off x="10053643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4" name="مستطيل مستدير الزوايا 3">
            <a:hlinkClick r:id="rId3" action="ppaction://hlinksldjump"/>
          </p:cNvPr>
          <p:cNvSpPr/>
          <p:nvPr/>
        </p:nvSpPr>
        <p:spPr>
          <a:xfrm>
            <a:off x="8900643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11" name="مستطيل مستدير الزوايا 10">
            <a:hlinkClick r:id="rId4" action="ppaction://hlinksldjump"/>
          </p:cNvPr>
          <p:cNvSpPr/>
          <p:nvPr/>
        </p:nvSpPr>
        <p:spPr>
          <a:xfrm>
            <a:off x="7729887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12" name="مستطيل مستدير الزوايا 11">
            <a:hlinkClick r:id="rId5" action="ppaction://hlinksldjump"/>
          </p:cNvPr>
          <p:cNvSpPr/>
          <p:nvPr/>
        </p:nvSpPr>
        <p:spPr>
          <a:xfrm>
            <a:off x="6559131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13" name="مستطيل مستدير الزوايا 12">
            <a:hlinkClick r:id="rId6" action="ppaction://hlinksldjump"/>
          </p:cNvPr>
          <p:cNvSpPr/>
          <p:nvPr/>
        </p:nvSpPr>
        <p:spPr>
          <a:xfrm>
            <a:off x="5388375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5</a:t>
            </a:r>
          </a:p>
        </p:txBody>
      </p:sp>
      <p:sp>
        <p:nvSpPr>
          <p:cNvPr id="14" name="مستطيل مستدير الزوايا 13">
            <a:hlinkClick r:id="rId7" action="ppaction://hlinksldjump"/>
          </p:cNvPr>
          <p:cNvSpPr/>
          <p:nvPr/>
        </p:nvSpPr>
        <p:spPr>
          <a:xfrm>
            <a:off x="4217619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6</a:t>
            </a:r>
          </a:p>
        </p:txBody>
      </p:sp>
      <p:sp>
        <p:nvSpPr>
          <p:cNvPr id="15" name="مستطيل مستدير الزوايا 14">
            <a:hlinkClick r:id="rId8" action="ppaction://hlinksldjump"/>
          </p:cNvPr>
          <p:cNvSpPr/>
          <p:nvPr/>
        </p:nvSpPr>
        <p:spPr>
          <a:xfrm>
            <a:off x="3046863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7</a:t>
            </a:r>
          </a:p>
        </p:txBody>
      </p:sp>
      <p:sp>
        <p:nvSpPr>
          <p:cNvPr id="16" name="مستطيل مستدير الزوايا 15">
            <a:hlinkClick r:id="rId9" action="ppaction://hlinksldjump"/>
          </p:cNvPr>
          <p:cNvSpPr/>
          <p:nvPr/>
        </p:nvSpPr>
        <p:spPr>
          <a:xfrm>
            <a:off x="1876107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8</a:t>
            </a:r>
          </a:p>
        </p:txBody>
      </p:sp>
      <p:sp>
        <p:nvSpPr>
          <p:cNvPr id="17" name="مستطيل مستدير الزوايا 16">
            <a:hlinkClick r:id="rId10" action="ppaction://hlinksldjump"/>
          </p:cNvPr>
          <p:cNvSpPr/>
          <p:nvPr/>
        </p:nvSpPr>
        <p:spPr>
          <a:xfrm>
            <a:off x="731985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9</a:t>
            </a:r>
          </a:p>
        </p:txBody>
      </p:sp>
      <p:sp>
        <p:nvSpPr>
          <p:cNvPr id="18" name="مستطيل مستدير الزوايا 17">
            <a:hlinkClick r:id="rId11" action="ppaction://hlinksldjump"/>
          </p:cNvPr>
          <p:cNvSpPr/>
          <p:nvPr/>
        </p:nvSpPr>
        <p:spPr>
          <a:xfrm>
            <a:off x="10346332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10</a:t>
            </a:r>
          </a:p>
        </p:txBody>
      </p:sp>
      <p:sp>
        <p:nvSpPr>
          <p:cNvPr id="19" name="مستطيل مستدير الزوايا 18">
            <a:hlinkClick r:id="rId12" action="ppaction://hlinksldjump"/>
          </p:cNvPr>
          <p:cNvSpPr/>
          <p:nvPr/>
        </p:nvSpPr>
        <p:spPr>
          <a:xfrm>
            <a:off x="9193332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11</a:t>
            </a:r>
          </a:p>
        </p:txBody>
      </p:sp>
      <p:sp>
        <p:nvSpPr>
          <p:cNvPr id="20" name="مستطيل مستدير الزوايا 19">
            <a:hlinkClick r:id="rId13" action="ppaction://hlinksldjump"/>
          </p:cNvPr>
          <p:cNvSpPr/>
          <p:nvPr/>
        </p:nvSpPr>
        <p:spPr>
          <a:xfrm>
            <a:off x="8022576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12</a:t>
            </a:r>
          </a:p>
        </p:txBody>
      </p:sp>
      <p:sp>
        <p:nvSpPr>
          <p:cNvPr id="21" name="مستطيل مستدير الزوايا 20">
            <a:hlinkClick r:id="rId14" action="ppaction://hlinksldjump"/>
          </p:cNvPr>
          <p:cNvSpPr/>
          <p:nvPr/>
        </p:nvSpPr>
        <p:spPr>
          <a:xfrm>
            <a:off x="6851820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13</a:t>
            </a:r>
          </a:p>
        </p:txBody>
      </p:sp>
      <p:sp>
        <p:nvSpPr>
          <p:cNvPr id="22" name="مستطيل مستدير الزوايا 21">
            <a:hlinkClick r:id="rId15" action="ppaction://hlinksldjump"/>
          </p:cNvPr>
          <p:cNvSpPr/>
          <p:nvPr/>
        </p:nvSpPr>
        <p:spPr>
          <a:xfrm>
            <a:off x="5681064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14</a:t>
            </a:r>
          </a:p>
        </p:txBody>
      </p:sp>
      <p:sp>
        <p:nvSpPr>
          <p:cNvPr id="23" name="مستطيل مستدير الزوايا 22">
            <a:hlinkClick r:id="rId16" action="ppaction://hlinksldjump"/>
          </p:cNvPr>
          <p:cNvSpPr/>
          <p:nvPr/>
        </p:nvSpPr>
        <p:spPr>
          <a:xfrm>
            <a:off x="4510308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15</a:t>
            </a:r>
          </a:p>
        </p:txBody>
      </p:sp>
      <p:sp>
        <p:nvSpPr>
          <p:cNvPr id="24" name="مستطيل مستدير الزوايا 23">
            <a:hlinkClick r:id="rId17" action="ppaction://hlinksldjump"/>
          </p:cNvPr>
          <p:cNvSpPr/>
          <p:nvPr/>
        </p:nvSpPr>
        <p:spPr>
          <a:xfrm>
            <a:off x="3339552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16</a:t>
            </a:r>
          </a:p>
        </p:txBody>
      </p:sp>
      <p:sp>
        <p:nvSpPr>
          <p:cNvPr id="25" name="مستطيل مستدير الزوايا 24">
            <a:hlinkClick r:id="rId18" action="ppaction://hlinksldjump"/>
          </p:cNvPr>
          <p:cNvSpPr/>
          <p:nvPr/>
        </p:nvSpPr>
        <p:spPr>
          <a:xfrm>
            <a:off x="2168796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17</a:t>
            </a:r>
          </a:p>
        </p:txBody>
      </p:sp>
      <p:sp>
        <p:nvSpPr>
          <p:cNvPr id="26" name="مستطيل مستدير الزوايا 25">
            <a:hlinkClick r:id="rId19" action="ppaction://hlinksldjump"/>
          </p:cNvPr>
          <p:cNvSpPr/>
          <p:nvPr/>
        </p:nvSpPr>
        <p:spPr>
          <a:xfrm>
            <a:off x="1024674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18</a:t>
            </a:r>
          </a:p>
        </p:txBody>
      </p:sp>
      <p:sp>
        <p:nvSpPr>
          <p:cNvPr id="27" name="مستطيل مستدير الزوايا 26">
            <a:hlinkClick r:id="rId20" action="ppaction://hlinksldjump"/>
          </p:cNvPr>
          <p:cNvSpPr/>
          <p:nvPr/>
        </p:nvSpPr>
        <p:spPr>
          <a:xfrm>
            <a:off x="10639021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19</a:t>
            </a:r>
          </a:p>
        </p:txBody>
      </p:sp>
      <p:sp>
        <p:nvSpPr>
          <p:cNvPr id="28" name="مستطيل مستدير الزوايا 27">
            <a:hlinkClick r:id="rId21" action="ppaction://hlinksldjump"/>
          </p:cNvPr>
          <p:cNvSpPr/>
          <p:nvPr/>
        </p:nvSpPr>
        <p:spPr>
          <a:xfrm>
            <a:off x="9486021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20</a:t>
            </a:r>
          </a:p>
        </p:txBody>
      </p:sp>
      <p:sp>
        <p:nvSpPr>
          <p:cNvPr id="29" name="مستطيل مستدير الزوايا 28">
            <a:hlinkClick r:id="rId22" action="ppaction://hlinksldjump"/>
          </p:cNvPr>
          <p:cNvSpPr/>
          <p:nvPr/>
        </p:nvSpPr>
        <p:spPr>
          <a:xfrm>
            <a:off x="8315265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21</a:t>
            </a:r>
          </a:p>
        </p:txBody>
      </p:sp>
      <p:sp>
        <p:nvSpPr>
          <p:cNvPr id="30" name="مستطيل مستدير الزوايا 29">
            <a:hlinkClick r:id="rId23" action="ppaction://hlinksldjump"/>
          </p:cNvPr>
          <p:cNvSpPr/>
          <p:nvPr/>
        </p:nvSpPr>
        <p:spPr>
          <a:xfrm>
            <a:off x="7144509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22</a:t>
            </a:r>
          </a:p>
        </p:txBody>
      </p:sp>
      <p:sp>
        <p:nvSpPr>
          <p:cNvPr id="31" name="مستطيل مستدير الزوايا 30">
            <a:hlinkClick r:id="rId24" action="ppaction://hlinksldjump"/>
          </p:cNvPr>
          <p:cNvSpPr/>
          <p:nvPr/>
        </p:nvSpPr>
        <p:spPr>
          <a:xfrm>
            <a:off x="5973753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23</a:t>
            </a:r>
          </a:p>
        </p:txBody>
      </p:sp>
      <p:sp>
        <p:nvSpPr>
          <p:cNvPr id="32" name="مستطيل مستدير الزوايا 31">
            <a:hlinkClick r:id="rId25" action="ppaction://hlinksldjump"/>
          </p:cNvPr>
          <p:cNvSpPr/>
          <p:nvPr/>
        </p:nvSpPr>
        <p:spPr>
          <a:xfrm>
            <a:off x="4802997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24</a:t>
            </a:r>
          </a:p>
        </p:txBody>
      </p:sp>
      <p:sp>
        <p:nvSpPr>
          <p:cNvPr id="33" name="مستطيل مستدير الزوايا 24">
            <a:hlinkClick r:id="rId26" action="ppaction://hlinksldjump"/>
            <a:extLst>
              <a:ext uri="{FF2B5EF4-FFF2-40B4-BE49-F238E27FC236}">
                <a16:creationId xmlns:a16="http://schemas.microsoft.com/office/drawing/2014/main" id="{9EB20F70-6EA6-4040-AE45-99DB39671651}"/>
              </a:ext>
            </a:extLst>
          </p:cNvPr>
          <p:cNvSpPr/>
          <p:nvPr/>
        </p:nvSpPr>
        <p:spPr>
          <a:xfrm>
            <a:off x="3632241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25</a:t>
            </a:r>
          </a:p>
        </p:txBody>
      </p:sp>
      <p:sp>
        <p:nvSpPr>
          <p:cNvPr id="34" name="مستطيل مستدير الزوايا 25">
            <a:hlinkClick r:id="rId27" action="ppaction://hlinksldjump"/>
            <a:extLst>
              <a:ext uri="{FF2B5EF4-FFF2-40B4-BE49-F238E27FC236}">
                <a16:creationId xmlns:a16="http://schemas.microsoft.com/office/drawing/2014/main" id="{AEDF0738-ADB2-4D07-B0CA-35092D70E8D5}"/>
              </a:ext>
            </a:extLst>
          </p:cNvPr>
          <p:cNvSpPr/>
          <p:nvPr/>
        </p:nvSpPr>
        <p:spPr>
          <a:xfrm>
            <a:off x="2461485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26</a:t>
            </a:r>
          </a:p>
        </p:txBody>
      </p:sp>
      <p:sp>
        <p:nvSpPr>
          <p:cNvPr id="35" name="مستطيل مستدير الزوايا 26">
            <a:hlinkClick r:id="rId28" action="ppaction://hlinksldjump"/>
            <a:extLst>
              <a:ext uri="{FF2B5EF4-FFF2-40B4-BE49-F238E27FC236}">
                <a16:creationId xmlns:a16="http://schemas.microsoft.com/office/drawing/2014/main" id="{143D34CC-383B-4309-A9D1-B7A8409816EB}"/>
              </a:ext>
            </a:extLst>
          </p:cNvPr>
          <p:cNvSpPr/>
          <p:nvPr/>
        </p:nvSpPr>
        <p:spPr>
          <a:xfrm>
            <a:off x="1317363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27</a:t>
            </a:r>
          </a:p>
        </p:txBody>
      </p:sp>
      <p:sp>
        <p:nvSpPr>
          <p:cNvPr id="36" name="مستطيل مستدير الزوايا 27">
            <a:hlinkClick r:id="rId29" action="ppaction://hlinksldjump"/>
            <a:extLst>
              <a:ext uri="{FF2B5EF4-FFF2-40B4-BE49-F238E27FC236}">
                <a16:creationId xmlns:a16="http://schemas.microsoft.com/office/drawing/2014/main" id="{1DC8B324-D4D6-4FDA-B778-12DA7E53BD18}"/>
              </a:ext>
            </a:extLst>
          </p:cNvPr>
          <p:cNvSpPr/>
          <p:nvPr/>
        </p:nvSpPr>
        <p:spPr>
          <a:xfrm>
            <a:off x="10931718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28</a:t>
            </a:r>
          </a:p>
        </p:txBody>
      </p:sp>
      <p:sp>
        <p:nvSpPr>
          <p:cNvPr id="37" name="مستطيل مستدير الزوايا 28">
            <a:hlinkClick r:id="rId30" action="ppaction://hlinksldjump"/>
            <a:extLst>
              <a:ext uri="{FF2B5EF4-FFF2-40B4-BE49-F238E27FC236}">
                <a16:creationId xmlns:a16="http://schemas.microsoft.com/office/drawing/2014/main" id="{0F332774-CE3A-44E1-91B6-A82C94C682BB}"/>
              </a:ext>
            </a:extLst>
          </p:cNvPr>
          <p:cNvSpPr/>
          <p:nvPr/>
        </p:nvSpPr>
        <p:spPr>
          <a:xfrm>
            <a:off x="9778710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29</a:t>
            </a:r>
          </a:p>
        </p:txBody>
      </p:sp>
      <p:sp>
        <p:nvSpPr>
          <p:cNvPr id="38" name="مستطيل مستدير الزوايا 29">
            <a:hlinkClick r:id="rId31" action="ppaction://hlinksldjump"/>
            <a:extLst>
              <a:ext uri="{FF2B5EF4-FFF2-40B4-BE49-F238E27FC236}">
                <a16:creationId xmlns:a16="http://schemas.microsoft.com/office/drawing/2014/main" id="{C8B8CF65-D2E8-44BE-AE6A-0FD263056D31}"/>
              </a:ext>
            </a:extLst>
          </p:cNvPr>
          <p:cNvSpPr/>
          <p:nvPr/>
        </p:nvSpPr>
        <p:spPr>
          <a:xfrm>
            <a:off x="8607954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30</a:t>
            </a:r>
          </a:p>
        </p:txBody>
      </p:sp>
      <p:sp>
        <p:nvSpPr>
          <p:cNvPr id="39" name="مستطيل مستدير الزوايا 30">
            <a:hlinkClick r:id="rId32" action="ppaction://hlinksldjump"/>
            <a:extLst>
              <a:ext uri="{FF2B5EF4-FFF2-40B4-BE49-F238E27FC236}">
                <a16:creationId xmlns:a16="http://schemas.microsoft.com/office/drawing/2014/main" id="{7C64377D-3703-474E-9A36-5879409361A8}"/>
              </a:ext>
            </a:extLst>
          </p:cNvPr>
          <p:cNvSpPr/>
          <p:nvPr/>
        </p:nvSpPr>
        <p:spPr>
          <a:xfrm>
            <a:off x="7437198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31</a:t>
            </a:r>
          </a:p>
        </p:txBody>
      </p:sp>
      <p:sp>
        <p:nvSpPr>
          <p:cNvPr id="40" name="مستطيل مستدير الزوايا 31">
            <a:hlinkClick r:id="rId33" action="ppaction://hlinksldjump"/>
            <a:extLst>
              <a:ext uri="{FF2B5EF4-FFF2-40B4-BE49-F238E27FC236}">
                <a16:creationId xmlns:a16="http://schemas.microsoft.com/office/drawing/2014/main" id="{A98284E9-5BAB-4CEA-A0D1-0162E8CB9917}"/>
              </a:ext>
            </a:extLst>
          </p:cNvPr>
          <p:cNvSpPr/>
          <p:nvPr/>
        </p:nvSpPr>
        <p:spPr>
          <a:xfrm>
            <a:off x="6266442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32</a:t>
            </a:r>
          </a:p>
        </p:txBody>
      </p:sp>
      <p:sp>
        <p:nvSpPr>
          <p:cNvPr id="41" name="مستطيل مستدير الزوايا 28">
            <a:hlinkClick r:id="rId34" action="ppaction://hlinksldjump"/>
            <a:extLst>
              <a:ext uri="{FF2B5EF4-FFF2-40B4-BE49-F238E27FC236}">
                <a16:creationId xmlns:a16="http://schemas.microsoft.com/office/drawing/2014/main" id="{99C8E12C-2CED-4F1C-855B-B113F1AB35FB}"/>
              </a:ext>
            </a:extLst>
          </p:cNvPr>
          <p:cNvSpPr/>
          <p:nvPr/>
        </p:nvSpPr>
        <p:spPr>
          <a:xfrm>
            <a:off x="5095686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33</a:t>
            </a:r>
          </a:p>
        </p:txBody>
      </p:sp>
      <p:sp>
        <p:nvSpPr>
          <p:cNvPr id="42" name="مستطيل مستدير الزوايا 29">
            <a:hlinkClick r:id="rId35" action="ppaction://hlinksldjump"/>
            <a:extLst>
              <a:ext uri="{FF2B5EF4-FFF2-40B4-BE49-F238E27FC236}">
                <a16:creationId xmlns:a16="http://schemas.microsoft.com/office/drawing/2014/main" id="{DC3670BB-C811-448E-B7A7-9D8E1A5C9DC4}"/>
              </a:ext>
            </a:extLst>
          </p:cNvPr>
          <p:cNvSpPr/>
          <p:nvPr/>
        </p:nvSpPr>
        <p:spPr>
          <a:xfrm>
            <a:off x="3924930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34</a:t>
            </a:r>
          </a:p>
        </p:txBody>
      </p:sp>
      <p:sp>
        <p:nvSpPr>
          <p:cNvPr id="43" name="مستطيل مستدير الزوايا 30">
            <a:hlinkClick r:id="rId36" action="ppaction://hlinksldjump"/>
            <a:extLst>
              <a:ext uri="{FF2B5EF4-FFF2-40B4-BE49-F238E27FC236}">
                <a16:creationId xmlns:a16="http://schemas.microsoft.com/office/drawing/2014/main" id="{5A3C6D6A-1D77-4E3C-9857-B6A321FF8403}"/>
              </a:ext>
            </a:extLst>
          </p:cNvPr>
          <p:cNvSpPr/>
          <p:nvPr/>
        </p:nvSpPr>
        <p:spPr>
          <a:xfrm>
            <a:off x="2754174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35</a:t>
            </a:r>
          </a:p>
        </p:txBody>
      </p:sp>
      <p:sp>
        <p:nvSpPr>
          <p:cNvPr id="44" name="مستطيل مستدير الزوايا 31">
            <a:hlinkClick r:id="rId37" action="ppaction://hlinksldjump"/>
            <a:extLst>
              <a:ext uri="{FF2B5EF4-FFF2-40B4-BE49-F238E27FC236}">
                <a16:creationId xmlns:a16="http://schemas.microsoft.com/office/drawing/2014/main" id="{5A8AA826-9C67-4E04-BD1E-D1394EE7D211}"/>
              </a:ext>
            </a:extLst>
          </p:cNvPr>
          <p:cNvSpPr/>
          <p:nvPr/>
        </p:nvSpPr>
        <p:spPr>
          <a:xfrm>
            <a:off x="1610052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7857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5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25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750"/>
                            </p:stCondLst>
                            <p:childTnLst>
                              <p:par>
                                <p:cTn id="1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250"/>
                            </p:stCondLst>
                            <p:childTnLst>
                              <p:par>
                                <p:cTn id="1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750"/>
                            </p:stCondLst>
                            <p:childTnLst>
                              <p:par>
                                <p:cTn id="1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000"/>
                            </p:stCondLst>
                            <p:childTnLst>
                              <p:par>
                                <p:cTn id="1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250"/>
                            </p:stCondLst>
                            <p:childTnLst>
                              <p:par>
                                <p:cTn id="1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500"/>
                            </p:stCondLst>
                            <p:childTnLst>
                              <p:par>
                                <p:cTn id="1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750"/>
                            </p:stCondLst>
                            <p:childTnLst>
                              <p:par>
                                <p:cTn id="2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000"/>
                            </p:stCondLst>
                            <p:childTnLst>
                              <p:par>
                                <p:cTn id="20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8250"/>
                            </p:stCondLst>
                            <p:childTnLst>
                              <p:par>
                                <p:cTn id="2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9000"/>
                            </p:stCondLst>
                            <p:childTnLst>
                              <p:par>
                                <p:cTn id="2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9250"/>
                            </p:stCondLst>
                            <p:childTnLst>
                              <p:par>
                                <p:cTn id="2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9500"/>
                            </p:stCondLst>
                            <p:childTnLst>
                              <p:par>
                                <p:cTn id="2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7" fill="hold">
                      <p:stCondLst>
                        <p:cond delay="0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7" fill="hold">
                      <p:stCondLst>
                        <p:cond delay="0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5" fill="hold">
                      <p:stCondLst>
                        <p:cond delay="0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9" fill="hold">
                      <p:stCondLst>
                        <p:cond delay="0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84307" y="615142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3" y="5469909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18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5E64C89-D7C8-4290-A61F-52CF878AC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AEA0797-BCFD-49C9-AF4E-24789FA74AC5}"/>
              </a:ext>
            </a:extLst>
          </p:cNvPr>
          <p:cNvSpPr txBox="1"/>
          <p:nvPr/>
        </p:nvSpPr>
        <p:spPr>
          <a:xfrm>
            <a:off x="5439747" y="435710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مختومة بهاء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AD4B1FB-5B52-462B-B100-FA142C274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3" y="2202506"/>
            <a:ext cx="9979173" cy="69064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B847D1C-71E1-4C1F-862B-186295F3E9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923" y="3104791"/>
            <a:ext cx="6733739" cy="71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09946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22476" y="5490009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19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2126B6E-6527-48B6-9143-79ED9987D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E1EE982-28A9-4A21-91F5-A8F88D891231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مقطع ساكن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58B2B88-69C4-4C27-A048-B42041E184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1"/>
          <a:stretch/>
        </p:blipFill>
        <p:spPr>
          <a:xfrm>
            <a:off x="3328757" y="2093855"/>
            <a:ext cx="5356499" cy="86708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F2E0785-3F9A-421D-896C-8622FADB32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38" y="3038278"/>
            <a:ext cx="3960742" cy="7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90788" y="614102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857556" y="5449814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20DA25B-0887-485C-86A4-E173B4B0F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69548FF-444C-4A02-89E6-AEAE138C9935}"/>
              </a:ext>
            </a:extLst>
          </p:cNvPr>
          <p:cNvSpPr txBox="1"/>
          <p:nvPr/>
        </p:nvSpPr>
        <p:spPr>
          <a:xfrm>
            <a:off x="5392881" y="4541769"/>
            <a:ext cx="21405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أداة نهي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8CABA6E-712D-4ED2-B7E7-576DF46187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1"/>
          <a:stretch/>
        </p:blipFill>
        <p:spPr>
          <a:xfrm>
            <a:off x="3328757" y="2093855"/>
            <a:ext cx="5356499" cy="86708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6E43393-AE99-4282-9F5B-B3BF43050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38" y="3038278"/>
            <a:ext cx="3960742" cy="7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84306" y="6130637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12082" y="544981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D96451D-A9B2-4629-886B-9034C411E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7EAAA7D-274C-4A9B-A7D5-0DD9E80A37FA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اسم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8E52A57-C752-4681-A0C7-7E787BC3E1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3" y="2202506"/>
            <a:ext cx="9979173" cy="69064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591A65E-0DF8-471B-89E9-C24CD97D19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923" y="3104791"/>
            <a:ext cx="6733739" cy="71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8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01179" y="616181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2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22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A1824D6-4998-4921-A20C-80C581831C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FF025CA-C3AE-4AA2-AF7E-8D546B2247B2}"/>
              </a:ext>
            </a:extLst>
          </p:cNvPr>
          <p:cNvSpPr txBox="1"/>
          <p:nvPr/>
        </p:nvSpPr>
        <p:spPr>
          <a:xfrm>
            <a:off x="5457651" y="435710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مختومة بياء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639EE97-B5B5-48C6-8D10-E92D5E993D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81" y="2386746"/>
            <a:ext cx="5692098" cy="58996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AB6285C-773C-497B-B7BA-14A55EDE58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17" y="3148908"/>
            <a:ext cx="9919669" cy="72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5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251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80913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23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D4E1E54-DBB5-4810-94C3-2E427B226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E667DBC-A62E-4576-BA8D-5B3294DAF060}"/>
              </a:ext>
            </a:extLst>
          </p:cNvPr>
          <p:cNvSpPr txBox="1"/>
          <p:nvPr/>
        </p:nvSpPr>
        <p:spPr>
          <a:xfrm>
            <a:off x="5486400" y="435710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مختومة بتاء مربوطة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76E86CE-AF72-4BC3-A4B5-E0E59DD530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53" y="2353210"/>
            <a:ext cx="9785294" cy="630880"/>
          </a:xfrm>
          <a:prstGeom prst="rect">
            <a:avLst/>
          </a:prstGeom>
        </p:spPr>
      </p:pic>
      <p:pic>
        <p:nvPicPr>
          <p:cNvPr id="7" name="صورة 6" descr="صورة تحتوي على نص, جهاز, أبعاد&#10;&#10;تم إنشاء الوصف تلقائياً">
            <a:extLst>
              <a:ext uri="{FF2B5EF4-FFF2-40B4-BE49-F238E27FC236}">
                <a16:creationId xmlns:a16="http://schemas.microsoft.com/office/drawing/2014/main" id="{E450560D-0AC4-4457-A031-2A1891550F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50" y="3172122"/>
            <a:ext cx="2909499" cy="5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80398" y="604035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743258" y="551010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24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3A190B3-FB42-49EE-B6E0-18547B82D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4A84DE0-F7EA-4D0E-AC9F-404EAC30A39D}"/>
              </a:ext>
            </a:extLst>
          </p:cNvPr>
          <p:cNvSpPr txBox="1"/>
          <p:nvPr/>
        </p:nvSpPr>
        <p:spPr>
          <a:xfrm>
            <a:off x="5424054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ألف مقصورة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C652407-FB9E-4EF6-9588-BA0D3F68E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07" y="2411509"/>
            <a:ext cx="3296186" cy="64746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58B4A43-5CD5-4316-8ED9-C77A6D25A2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37" y="3261382"/>
            <a:ext cx="8339168" cy="53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4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1961" y="6030311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815992" y="5500058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25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9652967-2B1E-4D68-9AF1-E45C59963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F832A3D-F655-412E-874D-B04452511352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ضم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1E53945-5F9E-4459-859D-86C8132F53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09" y="2943514"/>
            <a:ext cx="9808181" cy="58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196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43260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26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7D6EFA1-40F6-447F-9E04-77DBEA563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BCAE550-488E-48F2-890D-CD1DDAFC1C89}"/>
              </a:ext>
            </a:extLst>
          </p:cNvPr>
          <p:cNvSpPr txBox="1"/>
          <p:nvPr/>
        </p:nvSpPr>
        <p:spPr>
          <a:xfrm>
            <a:off x="5486400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مقطع ساكن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9CD3E77-6BDF-4B12-BB54-0DCF56A5E0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12" y="2752297"/>
            <a:ext cx="7845175" cy="67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6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73916" y="615142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43257" y="552015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27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149983F-F447-48D9-90C5-6EBA3104D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6312701-292E-4C66-B19E-2F65BF98DA02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ألف</a:t>
            </a:r>
          </a:p>
        </p:txBody>
      </p:sp>
      <p:pic>
        <p:nvPicPr>
          <p:cNvPr id="3" name="صورة 2" descr="صورة تحتوي على نص, جهاز&#10;&#10;تم إنشاء الوصف تلقائياً">
            <a:extLst>
              <a:ext uri="{FF2B5EF4-FFF2-40B4-BE49-F238E27FC236}">
                <a16:creationId xmlns:a16="http://schemas.microsoft.com/office/drawing/2014/main" id="{088E4174-086B-4706-BE14-AD50B553B0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98" y="2271517"/>
            <a:ext cx="4178820" cy="702575"/>
          </a:xfrm>
          <a:prstGeom prst="rect">
            <a:avLst/>
          </a:prstGeom>
        </p:spPr>
      </p:pic>
      <p:pic>
        <p:nvPicPr>
          <p:cNvPr id="7" name="صورة 6" descr="صورة تحتوي على نص, أبعاد&#10;&#10;تم إنشاء الوصف تلقائياً">
            <a:extLst>
              <a:ext uri="{FF2B5EF4-FFF2-40B4-BE49-F238E27FC236}">
                <a16:creationId xmlns:a16="http://schemas.microsoft.com/office/drawing/2014/main" id="{EEE2FCBF-5902-4C58-BCA4-B4C81C8FB1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71" y="3178005"/>
            <a:ext cx="3835858" cy="7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9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62677" y="612766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571347" y="547996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38CAC9D-1454-4DCC-A293-FDCE73EDB4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5243" y="2126217"/>
            <a:ext cx="4441513" cy="74674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FA7C4A6-94B1-45D8-B0A4-8BDCEB8C17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EB3F7CC-3CE2-49BE-AEB8-9C58F213A0C9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ضم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87F7E4A-AE48-491B-9E84-65902FBC5B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17" y="3166227"/>
            <a:ext cx="4057764" cy="7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63525" y="609946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74429" y="546991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28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E5E8DAC-9954-4792-AC30-BF058A904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ABE0595-A91F-409A-9CEA-EB7D2E6BC96A}"/>
              </a:ext>
            </a:extLst>
          </p:cNvPr>
          <p:cNvSpPr txBox="1"/>
          <p:nvPr/>
        </p:nvSpPr>
        <p:spPr>
          <a:xfrm>
            <a:off x="5486400" y="438624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القمرية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5A902EC-DCCC-4601-8730-572F2C77DD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06" y="2177462"/>
            <a:ext cx="6639597" cy="701183"/>
          </a:xfrm>
          <a:prstGeom prst="rect">
            <a:avLst/>
          </a:prstGeom>
        </p:spPr>
      </p:pic>
      <p:pic>
        <p:nvPicPr>
          <p:cNvPr id="9" name="صورة 8" descr="صورة تحتوي على نص, جهاز, متر, أبعاد&#10;&#10;تم إنشاء الوصف تلقائياً">
            <a:extLst>
              <a:ext uri="{FF2B5EF4-FFF2-40B4-BE49-F238E27FC236}">
                <a16:creationId xmlns:a16="http://schemas.microsoft.com/office/drawing/2014/main" id="{D2609B31-6623-4B1C-B2C2-A57754DA9B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42" y="2878645"/>
            <a:ext cx="3202937" cy="63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53133" y="613063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3" y="5459860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29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278D256-1E0D-4454-A7B1-A185E32B4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075A639-FA53-4F4E-983A-40B1E2AA466B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ثلاثية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7FB3FAA-429D-4000-A8A5-6F4FF001E2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50" y="2313992"/>
            <a:ext cx="10182242" cy="70469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812AB12-CC58-4E7E-A2BE-EE82290097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13" y="3178287"/>
            <a:ext cx="6870776" cy="72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7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84307" y="61098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691302" y="5479958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30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B0B9CC0-49AC-4DA0-8301-BD35035D3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5124F46-B226-453C-89D2-8AA920E482FF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حرف عطف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E265B8F-442E-4745-80A6-F81B44E985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19" y="2706662"/>
            <a:ext cx="9824961" cy="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196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774429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31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B84DFBC-A6B2-4BA2-A777-4A8520808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6651A7D-B36A-42FE-8BAE-FE3C1D2064B8}"/>
              </a:ext>
            </a:extLst>
          </p:cNvPr>
          <p:cNvSpPr txBox="1"/>
          <p:nvPr/>
        </p:nvSpPr>
        <p:spPr>
          <a:xfrm>
            <a:off x="5509745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علامة ترقيم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257FD28-73AD-413B-9F5B-F506D8F98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54" y="2416628"/>
            <a:ext cx="6682363" cy="6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73916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784824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32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2A95932-557E-4956-8C2A-27A3E6522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2732A7A-18C1-4375-BF3F-3C94EDD04529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ألف ممدودة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B505646-B7C1-470E-B58C-965C5CC07D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77" y="2336281"/>
            <a:ext cx="9930022" cy="640211"/>
          </a:xfrm>
          <a:prstGeom prst="rect">
            <a:avLst/>
          </a:prstGeom>
        </p:spPr>
      </p:pic>
      <p:pic>
        <p:nvPicPr>
          <p:cNvPr id="8" name="صورة 7" descr="صورة تحتوي على نص, جهاز, أبعاد&#10;&#10;تم إنشاء الوصف تلقائياً">
            <a:extLst>
              <a:ext uri="{FF2B5EF4-FFF2-40B4-BE49-F238E27FC236}">
                <a16:creationId xmlns:a16="http://schemas.microsoft.com/office/drawing/2014/main" id="{793748F0-C1A7-4A13-9F5D-87EEC1F0A1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395" y="3176690"/>
            <a:ext cx="3625645" cy="64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59615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691306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33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3DAA508-037B-4733-86C0-5E77B8404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B7DD3C9-31E5-4FAE-B7AA-3B7B49901090}"/>
              </a:ext>
            </a:extLst>
          </p:cNvPr>
          <p:cNvSpPr txBox="1"/>
          <p:nvPr/>
        </p:nvSpPr>
        <p:spPr>
          <a:xfrm>
            <a:off x="5476009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تضعيف بالضمة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BAA57EA-4A23-42F1-801F-45C77AD66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4837" y="2152192"/>
            <a:ext cx="3662326" cy="71938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5486D0D-48A2-48CD-B52A-DB0C18B0E1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4126" y="3120854"/>
            <a:ext cx="9274130" cy="5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42743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857556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34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A8FF0B6-C14D-4532-9CA4-E0780032F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B1FAD61-F86C-4872-BD4E-EF192CEBE119}"/>
              </a:ext>
            </a:extLst>
          </p:cNvPr>
          <p:cNvSpPr txBox="1"/>
          <p:nvPr/>
        </p:nvSpPr>
        <p:spPr>
          <a:xfrm>
            <a:off x="5486400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مقطع ساكن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20568BC-4B6C-4911-9BAF-DAA9605BA3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6" y="2802920"/>
            <a:ext cx="10429933" cy="6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0766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857556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35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E0F3078-5C50-4F5F-931F-E46A7CDA2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7C2CF09-DDC2-4F76-AF96-EDC6E801ACD6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فعل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C3F738C-C1FD-4ED0-8322-E62F5C3549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41" y="2635393"/>
            <a:ext cx="8818717" cy="76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90789" y="598516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805600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36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67813EC-76F2-4843-8766-DA4244B67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1A102CF-FAAE-45D8-8770-FB6B5DECFF6A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تضعيف بالفتحة</a:t>
            </a:r>
          </a:p>
        </p:txBody>
      </p:sp>
      <p:pic>
        <p:nvPicPr>
          <p:cNvPr id="4" name="صورة 3" descr="صورة تحتوي على نص, جهاز&#10;&#10;تم إنشاء الوصف تلقائياً">
            <a:extLst>
              <a:ext uri="{FF2B5EF4-FFF2-40B4-BE49-F238E27FC236}">
                <a16:creationId xmlns:a16="http://schemas.microsoft.com/office/drawing/2014/main" id="{F7DC1956-3EC7-4206-9EC4-06B9A27496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18" y="2171660"/>
            <a:ext cx="4865667" cy="818053"/>
          </a:xfrm>
          <a:prstGeom prst="rect">
            <a:avLst/>
          </a:prstGeom>
        </p:spPr>
      </p:pic>
      <p:pic>
        <p:nvPicPr>
          <p:cNvPr id="8" name="صورة 7" descr="صورة تحتوي على نص, أبعاد&#10;&#10;تم إنشاء الوصف تلقائياً">
            <a:extLst>
              <a:ext uri="{FF2B5EF4-FFF2-40B4-BE49-F238E27FC236}">
                <a16:creationId xmlns:a16="http://schemas.microsoft.com/office/drawing/2014/main" id="{773F6561-B8DA-4D1D-9EF2-A44812A7CD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17" y="3195195"/>
            <a:ext cx="4466332" cy="82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9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30637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567642" y="552015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53A6BFA-76C4-401E-9200-5B1E38C29A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276" y="2745246"/>
            <a:ext cx="10191357" cy="87907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42B5462-B43C-41B2-9892-1B7BFDBAE1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78936903-B871-416B-8B63-016DD052667D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القمرية</a:t>
            </a:r>
          </a:p>
        </p:txBody>
      </p:sp>
    </p:spTree>
    <p:extLst>
      <p:ext uri="{BB962C8B-B14F-4D97-AF65-F5344CB8AC3E}">
        <p14:creationId xmlns:p14="http://schemas.microsoft.com/office/powerpoint/2010/main" val="31738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04371" y="6070506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85649" y="554025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2DEFCE8-8804-47AC-A179-8CCB8D3080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666" y="2870439"/>
            <a:ext cx="10195311" cy="61199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A263708-9C7A-4B6D-8044-7E6233425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662F0DA-F932-4C5A-885E-515A5BC3498B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فعل</a:t>
            </a:r>
          </a:p>
        </p:txBody>
      </p:sp>
    </p:spTree>
    <p:extLst>
      <p:ext uri="{BB962C8B-B14F-4D97-AF65-F5344CB8AC3E}">
        <p14:creationId xmlns:p14="http://schemas.microsoft.com/office/powerpoint/2010/main" val="30048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63524" y="614102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7408" y="5490011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68A0942-1B43-4EB2-8067-59976C42D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4CB5BBD-D52A-46DC-BAC3-96EF2ADD5653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ألف مقصورة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E82B71E-8829-4804-B214-0EA0648DFE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0960" y="2022722"/>
            <a:ext cx="3767651" cy="74007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7C93E4E-4100-4B58-B294-54DF28A1BA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930" y="3056065"/>
            <a:ext cx="10598021" cy="68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19053" y="6089074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94524" y="5459860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58E3FE7-28A2-4F1E-B731-7AA946C77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647" y="2159491"/>
            <a:ext cx="3910705" cy="69054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278E837-9967-4446-8838-CABDD196D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0D79B62-954D-4D20-BDAB-DC16845F37CA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ألف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4C9110C-9A9F-44AC-AD7C-2A8AA0FCF9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8850" y="3083727"/>
            <a:ext cx="6662559" cy="69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3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53134" y="607050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18566" y="5540255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5D900AB-B6B8-493D-94B7-8A3DEFAD5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423FDE3-20DF-4CFD-958C-47AADB2731FB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واو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68EB8FA7-7B6B-4DD3-9DFD-AB6B3A5DD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8673" y="2722124"/>
            <a:ext cx="9614654" cy="7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8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5141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28957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FAB5E11-A255-49AC-97CF-133E8BF26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72" y="2809079"/>
            <a:ext cx="10353055" cy="71651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B977CDA-F7BA-4AC6-833E-2B018F4DD8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4C1F295-F9B5-4A15-A00B-C358F10192DE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الشمسية</a:t>
            </a:r>
          </a:p>
        </p:txBody>
      </p:sp>
    </p:spTree>
    <p:extLst>
      <p:ext uri="{BB962C8B-B14F-4D97-AF65-F5344CB8AC3E}">
        <p14:creationId xmlns:p14="http://schemas.microsoft.com/office/powerpoint/2010/main" val="16501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left" visibility="0" width="438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E838FD6-514B-40E0-B35C-9BC918DE5C94}">
  <we:reference id="wa104380121" version="2.0.0.0" store="ar-SA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157</Words>
  <Application>Microsoft Office PowerPoint</Application>
  <PresentationFormat>شاشة عريضة</PresentationFormat>
  <Paragraphs>109</Paragraphs>
  <Slides>38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Turkey</dc:creator>
  <cp:lastModifiedBy>jer_zoop_u29</cp:lastModifiedBy>
  <cp:revision>89</cp:revision>
  <dcterms:created xsi:type="dcterms:W3CDTF">2018-10-13T17:10:29Z</dcterms:created>
  <dcterms:modified xsi:type="dcterms:W3CDTF">2021-02-22T19:55:12Z</dcterms:modified>
</cp:coreProperties>
</file>