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83" r:id="rId2"/>
  </p:sldMasterIdLst>
  <p:sldIdLst>
    <p:sldId id="288" r:id="rId3"/>
    <p:sldId id="289" r:id="rId4"/>
    <p:sldId id="265" r:id="rId5"/>
    <p:sldId id="263" r:id="rId6"/>
    <p:sldId id="290" r:id="rId7"/>
    <p:sldId id="266" r:id="rId8"/>
    <p:sldId id="267" r:id="rId9"/>
    <p:sldId id="291" r:id="rId10"/>
    <p:sldId id="269" r:id="rId11"/>
    <p:sldId id="270" r:id="rId12"/>
    <p:sldId id="292" r:id="rId13"/>
    <p:sldId id="272" r:id="rId14"/>
    <p:sldId id="293" r:id="rId15"/>
    <p:sldId id="275" r:id="rId16"/>
    <p:sldId id="294" r:id="rId17"/>
    <p:sldId id="278" r:id="rId18"/>
    <p:sldId id="279" r:id="rId19"/>
    <p:sldId id="295" r:id="rId20"/>
    <p:sldId id="281" r:id="rId21"/>
    <p:sldId id="282" r:id="rId22"/>
    <p:sldId id="296" r:id="rId23"/>
    <p:sldId id="284" r:id="rId24"/>
    <p:sldId id="285" r:id="rId25"/>
    <p:sldId id="287" r:id="rId26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alibri Light" panose="020F030202020403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64A154-8E14-4F0F-B673-E5FB505AB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F488C47-88FE-407B-BC91-6C2AD795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9D2DB9-2A2E-4132-B0A4-FEF135A3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7D9A16-331B-43AC-98A9-3CBCBDEF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83BACD-CC1B-4B57-8A86-28A8F2DE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5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87594A-04D0-4B5C-B47D-357FFAC4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011ECA-49E9-4076-9777-E8D6CA173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4A2FF-EDEF-4ECB-B808-DE8770C3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BD0CB0-A1D5-44FB-9147-094B44A7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BA8DA-65F2-46D8-A385-B10203C7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5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67183B-2E28-4A72-A196-2CF8789B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C6F51A9-A7F9-4876-9991-B95069C96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17C9D6-49B2-4C3B-9520-D776D73B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4A30AF-BC47-469C-B0BA-0044CC62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767F6B-CBAE-4788-83FE-27E1DF1D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11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2FB2BC-C520-41CB-98C5-883E057E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DEEB28-C1DB-48B7-AEE0-9A417993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C28A01-B006-4267-A9DB-FCDD54B60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BAE3C46-91FD-432F-A908-248146E3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7B004D3-4DDE-4866-BAAB-C5583E8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86A289-A03C-4FE5-87D3-A298C6B4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49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1B6E6F-007E-438C-93A9-22708297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F340D2-D24B-4BD6-BA16-E1B75081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6C0FDF-6CD6-49CB-B4E7-50EF08495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656CAA-42F6-4E2A-8B14-AE10C4219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E2F703B-CC98-4E1B-8F6F-4198C3CD3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CB2C84F-A810-49BB-A3C6-53528641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A3CB9E4-892C-47E4-BE12-FEB50DAF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7785239-DBD0-40EC-B93F-6CE5B1D8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16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0D49B3-41E7-44E7-A0B5-E45E8876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A692F15-D6E3-4476-A148-745479E7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DF05AF-FAB9-48F3-8BD8-F2E2CAAE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E48833-587B-43CF-B359-AF9CF170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8543A9F-C4ED-4A30-BEDA-450D0416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623ED7-BF36-4449-B691-EE062242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91A737-DE0D-4007-AAC1-CAACA3A6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91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58E0EE-5EF5-48FE-9875-31D8B98B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BEB84-7304-4D42-8073-1B9C64350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9D5EF7F-AB78-4CB2-9247-BB51BC726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7A1DFD-1D91-4F7A-A6FB-EE809FD1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12230E-7722-429D-9AE1-4606CF30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21884B-C04D-4441-A941-416182FB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95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D5FFCA-081C-45E0-A7A3-70DE470A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83B0D6-4680-4E3E-9141-5B5D778DC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52AC88-76A3-47BD-88CD-6DA8CB599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38AB40-48E9-4F4A-9A7E-90597A73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B0C224-C361-46DB-92B0-0A9AB058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587D99-CC6A-4899-8278-96DA2B69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82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5E41CA-4E89-448D-91C8-1983DBE6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76A7A42-DB98-46A1-9D7F-15B0E8A61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BC02B9-1FD5-4308-9EFB-F09CB5C4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AD67F6-8F5D-418A-A9CE-42B8FD5F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C30E70-FF45-4D37-8E44-12FE7187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27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2C183F-6ECC-4306-A73A-012091D62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9BB698-6323-40AB-8BE7-00D3E370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DBDA91-0EA7-41F9-BCFD-AE84C5F2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C85968-1309-4C4C-9079-74A8A65F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EE97C4-F1F5-43C6-93D3-DE72A362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61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4674543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0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D262506-BAEF-4619-8F30-F063EBC8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EEE647-2DCC-4556-BBF3-D3BE7A966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F5FEAF-7296-435D-9916-2EA42D506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6896C-9223-42E5-A0CB-24C42CD32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A77E20-A2BC-49D7-A4F3-90C796B8F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342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33615" y="4595644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rgbClr val="000099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3</a:t>
            </a:r>
            <a:endParaRPr lang="ar-SA" sz="9600" b="1" dirty="0">
              <a:ln w="12700">
                <a:solidFill>
                  <a:srgbClr val="000099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459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9" y="2652221"/>
            <a:ext cx="8442703" cy="18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1884556" y="3470702"/>
            <a:ext cx="32673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y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1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4D698C1D-5663-4F3C-9E12-12D6FB51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4741ECA-65FA-4C0B-A576-EB718C24B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3429000"/>
            <a:ext cx="8669867" cy="22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6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71" y="673757"/>
            <a:ext cx="5339645" cy="35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748570" y="1182636"/>
            <a:ext cx="475854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11  12  13  14 15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16 17  18  19 20</a:t>
            </a:r>
          </a:p>
        </p:txBody>
      </p:sp>
      <p:sp>
        <p:nvSpPr>
          <p:cNvPr id="4" name="مربع نص 1"/>
          <p:cNvSpPr txBox="1"/>
          <p:nvPr/>
        </p:nvSpPr>
        <p:spPr>
          <a:xfrm>
            <a:off x="2693505" y="2721503"/>
            <a:ext cx="48700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20 19  18 17  16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15  14  13  12 11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67F7F05-4F51-47FC-8C28-B1129D828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930" y="4208183"/>
            <a:ext cx="5456943" cy="2293314"/>
          </a:xfrm>
          <a:prstGeom prst="rect">
            <a:avLst/>
          </a:prstGeom>
        </p:spPr>
      </p:pic>
      <p:pic>
        <p:nvPicPr>
          <p:cNvPr id="5" name="We Can 2 (2020) WB_CD 2_21">
            <a:hlinkClick r:id="" action="ppaction://media"/>
            <a:extLst>
              <a:ext uri="{FF2B5EF4-FFF2-40B4-BE49-F238E27FC236}">
                <a16:creationId xmlns:a16="http://schemas.microsoft.com/office/drawing/2014/main" id="{9F5D40DA-6998-463D-B702-5C6B9E09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2832" y="1396999"/>
            <a:ext cx="824089" cy="8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7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6007CAEF-AED8-4AA9-ACD7-091357C3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FCBB4C-EAE3-42AF-92B6-7DF89633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5" y="3429000"/>
            <a:ext cx="8647289" cy="22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0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69" y="767644"/>
            <a:ext cx="6022229" cy="43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3197647" y="1236332"/>
            <a:ext cx="36513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Fish, mouse,  cat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538917" y="4444989"/>
            <a:ext cx="44940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Sheep, chicken, horse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9" y="5114960"/>
            <a:ext cx="7483997" cy="139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/>
          <p:cNvSpPr txBox="1"/>
          <p:nvPr/>
        </p:nvSpPr>
        <p:spPr>
          <a:xfrm>
            <a:off x="1692789" y="5543055"/>
            <a:ext cx="6150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Aa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Aa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Aa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Bb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Bb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Bb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2">
            <a:hlinkClick r:id="" action="ppaction://media"/>
            <a:extLst>
              <a:ext uri="{FF2B5EF4-FFF2-40B4-BE49-F238E27FC236}">
                <a16:creationId xmlns:a16="http://schemas.microsoft.com/office/drawing/2014/main" id="{17BC198E-6526-4FA7-A7C7-8C215E8BA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725" y="1403418"/>
            <a:ext cx="835378" cy="8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0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2E44FBE-60C4-45CF-8535-D57B41B3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E81FCE2-55D1-4D00-93BD-67EAECFD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3429000"/>
            <a:ext cx="8669867" cy="22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96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09" y="857956"/>
            <a:ext cx="6475251" cy="562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313533" y="1344814"/>
            <a:ext cx="14005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Moo!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Moo!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4343196" y="1378267"/>
            <a:ext cx="32784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Neigh! Neigh!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201333" y="3728391"/>
            <a:ext cx="18176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Tweet 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Tweet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6048503" y="3728252"/>
            <a:ext cx="18176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Cluck 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Cluck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1"/>
          <p:cNvSpPr txBox="1"/>
          <p:nvPr/>
        </p:nvSpPr>
        <p:spPr>
          <a:xfrm>
            <a:off x="3603082" y="5053627"/>
            <a:ext cx="26800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Baa !  Baa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3">
            <a:hlinkClick r:id="" action="ppaction://media"/>
            <a:extLst>
              <a:ext uri="{FF2B5EF4-FFF2-40B4-BE49-F238E27FC236}">
                <a16:creationId xmlns:a16="http://schemas.microsoft.com/office/drawing/2014/main" id="{59B0EDF8-2DE2-40E0-912C-22A39C394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621" y="1701432"/>
            <a:ext cx="894644" cy="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0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4" y="2248525"/>
            <a:ext cx="8525475" cy="180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037062" y="2852617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Cc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Cc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Cc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2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4A52A271-EF45-447E-BCA2-85DBA1F8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4B3206-BEC6-425D-9CAF-CDD70436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2" y="3482622"/>
            <a:ext cx="8782756" cy="22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"/>
          <a:stretch/>
        </p:blipFill>
        <p:spPr bwMode="auto">
          <a:xfrm>
            <a:off x="1274994" y="903111"/>
            <a:ext cx="7056207" cy="328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74398" y="1529617"/>
            <a:ext cx="579395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  says  s,  s,  sun.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  says  t,   t,  tiger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  says  u,  u,   umbrella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  says  v,  v,   vase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5D7218-26A8-419E-8E5C-3DEFE39D6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189554"/>
            <a:ext cx="5166680" cy="24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2 (2020) WB_CD 2_24">
            <a:hlinkClick r:id="" action="ppaction://media"/>
            <a:extLst>
              <a:ext uri="{FF2B5EF4-FFF2-40B4-BE49-F238E27FC236}">
                <a16:creationId xmlns:a16="http://schemas.microsoft.com/office/drawing/2014/main" id="{76E091CD-CAD7-4431-90F1-1FFB12468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3942" y="1701766"/>
            <a:ext cx="1060754" cy="10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FCF66290-0164-43A3-9CB3-64A05DBB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5E81C0-F569-499B-A279-2FACF447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48" y="3429000"/>
            <a:ext cx="8746104" cy="22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0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2" y="2699437"/>
            <a:ext cx="8406835" cy="18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1021275" y="3390078"/>
            <a:ext cx="73978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01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4DC9DC5F-3A0B-4D3C-95E4-87C99191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1628C6-FB5E-4CC6-944A-26EF8FE21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4" y="3429000"/>
            <a:ext cx="8726311" cy="22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2" y="936978"/>
            <a:ext cx="6721564" cy="528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165099" y="1615403"/>
            <a:ext cx="483566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20  21   22   23</a:t>
            </a:r>
          </a:p>
          <a:p>
            <a:pPr marL="914400" indent="-914400" algn="l" rtl="0">
              <a:buAutoNum type="arabicPlain" startAt="24"/>
            </a:pP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25  26  27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28  29  30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150773" y="3816486"/>
            <a:ext cx="483566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30  29   28  27</a:t>
            </a:r>
          </a:p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26  25   24  23</a:t>
            </a:r>
          </a:p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22  21   20</a:t>
            </a:r>
            <a:endParaRPr lang="ar-SA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5">
            <a:hlinkClick r:id="" action="ppaction://media"/>
            <a:extLst>
              <a:ext uri="{FF2B5EF4-FFF2-40B4-BE49-F238E27FC236}">
                <a16:creationId xmlns:a16="http://schemas.microsoft.com/office/drawing/2014/main" id="{FD7E4B36-8258-4EDD-A63E-3C6BAAED4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5178" y="1385711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0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4" y="2477217"/>
            <a:ext cx="8646847" cy="175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193176" y="3143925"/>
            <a:ext cx="73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Gg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Gg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2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295052"/>
            <a:ext cx="4861204" cy="4360685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and 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5" y="988945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852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27" y="914400"/>
            <a:ext cx="6480034" cy="55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54578" y="1401396"/>
            <a:ext cx="49332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 have  a pet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4262522" y="2154061"/>
            <a:ext cx="359069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 , I do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 a  turtle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8">
            <a:hlinkClick r:id="" action="ppaction://media"/>
            <a:extLst>
              <a:ext uri="{FF2B5EF4-FFF2-40B4-BE49-F238E27FC236}">
                <a16:creationId xmlns:a16="http://schemas.microsoft.com/office/drawing/2014/main" id="{B52310DC-B373-4021-B5B6-C3A7B09F1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518" y="1401396"/>
            <a:ext cx="970844" cy="9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15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5" y="2458809"/>
            <a:ext cx="8566860" cy="17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74126" y="3158466"/>
            <a:ext cx="34345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53EE7915-22C4-45FB-AC44-0E9C847C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6E10B4-0264-482A-8AC1-04015006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4" y="3429000"/>
            <a:ext cx="8827911" cy="22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9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3" y="1027293"/>
            <a:ext cx="7130500" cy="231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59" y="3534794"/>
            <a:ext cx="3432752" cy="299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2023420" y="1350366"/>
            <a:ext cx="678056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11  12 13  14  15</a:t>
            </a:r>
          </a:p>
          <a:p>
            <a:pPr algn="l" rtl="0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16 17  18  19  20</a:t>
            </a:r>
            <a:endParaRPr lang="ar-SA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9">
            <a:hlinkClick r:id="" action="ppaction://media"/>
            <a:extLst>
              <a:ext uri="{FF2B5EF4-FFF2-40B4-BE49-F238E27FC236}">
                <a16:creationId xmlns:a16="http://schemas.microsoft.com/office/drawing/2014/main" id="{FA4E7FF3-8AB9-48E7-93B5-F51F7A51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047" y="1574804"/>
            <a:ext cx="842606" cy="8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8" y="2227752"/>
            <a:ext cx="8542029" cy="167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828798" y="2879686"/>
            <a:ext cx="35126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x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98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D2274F42-D296-40DB-9DC1-9D81076D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89E9A7-CFE1-40DB-AE2D-AF6BDBC5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4" y="3429000"/>
            <a:ext cx="8726311" cy="22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F468CE-F6E4-4E7D-B2A4-64B68EFC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03" y="872470"/>
            <a:ext cx="6907223" cy="5426730"/>
          </a:xfrm>
          <a:prstGeom prst="rect">
            <a:avLst/>
          </a:prstGeom>
        </p:spPr>
      </p:pic>
      <p:sp>
        <p:nvSpPr>
          <p:cNvPr id="3" name="مربع نص 1"/>
          <p:cNvSpPr txBox="1"/>
          <p:nvPr/>
        </p:nvSpPr>
        <p:spPr>
          <a:xfrm>
            <a:off x="1975559" y="1290163"/>
            <a:ext cx="60960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There was  a  farmer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who  had  a horse ,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 Paco  was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his name-oh !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2 (2020) WB_CD 2_20">
            <a:hlinkClick r:id="" action="ppaction://media"/>
            <a:extLst>
              <a:ext uri="{FF2B5EF4-FFF2-40B4-BE49-F238E27FC236}">
                <a16:creationId xmlns:a16="http://schemas.microsoft.com/office/drawing/2014/main" id="{EF77D90C-7314-47B0-9A41-DAEC28092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4936" y="1487310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07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194</Words>
  <Application>Microsoft Office PowerPoint</Application>
  <PresentationFormat>عرض على الشاشة (4:3)</PresentationFormat>
  <Paragraphs>48</Paragraphs>
  <Slides>24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Arial Rounded MT Bold</vt:lpstr>
      <vt:lpstr>Calibri</vt:lpstr>
      <vt:lpstr>Fira Sans ExtraBold</vt:lpstr>
      <vt:lpstr>Comic Sans MS</vt:lpstr>
      <vt:lpstr>Arial</vt:lpstr>
      <vt:lpstr>Calibri Light</vt:lpstr>
      <vt:lpstr>Fira Sans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70</cp:revision>
  <dcterms:created xsi:type="dcterms:W3CDTF">2015-11-21T15:04:02Z</dcterms:created>
  <dcterms:modified xsi:type="dcterms:W3CDTF">2020-11-13T10:38:48Z</dcterms:modified>
</cp:coreProperties>
</file>