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79" r:id="rId3"/>
    <p:sldId id="481" r:id="rId4"/>
    <p:sldId id="480" r:id="rId5"/>
    <p:sldId id="411" r:id="rId6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52">
          <p15:clr>
            <a:srgbClr val="A4A3A4"/>
          </p15:clr>
        </p15:guide>
        <p15:guide id="4" pos="27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  <a:srgbClr val="D60093"/>
    <a:srgbClr val="00CC99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84" autoAdjust="0"/>
    <p:restoredTop sz="94660"/>
  </p:normalViewPr>
  <p:slideViewPr>
    <p:cSldViewPr snapToGrid="0">
      <p:cViewPr varScale="1">
        <p:scale>
          <a:sx n="52" d="100"/>
          <a:sy n="52" d="100"/>
        </p:scale>
        <p:origin x="114" y="1548"/>
      </p:cViewPr>
      <p:guideLst>
        <p:guide orient="horz" pos="2183"/>
        <p:guide pos="3840"/>
        <p:guide orient="horz" pos="1552"/>
        <p:guide pos="275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26/06/1442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0932021" y="2680769"/>
            <a:ext cx="8604746" cy="1265254"/>
            <a:chOff x="9198889" y="2670931"/>
            <a:chExt cx="8604746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764885" y="3114662"/>
              <a:ext cx="603875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الرَّكْعَةُ الثَّانِيَةُ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26835" y="1942553"/>
              <a:ext cx="1623846" cy="582658"/>
              <a:chOff x="3538474" y="5400344"/>
              <a:chExt cx="1623846" cy="582658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38474" y="5687437"/>
                <a:ext cx="1623846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الرَّكْعَةُ الثَّانِيَةُ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4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2743200" y="0"/>
            <a:ext cx="2670629" cy="6774474"/>
            <a:chOff x="7974137" y="-3122581"/>
            <a:chExt cx="4993022" cy="7731609"/>
          </a:xfrm>
          <a:solidFill>
            <a:srgbClr val="9933FF"/>
          </a:solidFill>
        </p:grpSpPr>
        <p:grpSp>
          <p:nvGrpSpPr>
            <p:cNvPr id="55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974137" y="-3122581"/>
              <a:ext cx="4993022" cy="7731609"/>
              <a:chOff x="2330301" y="-5164511"/>
              <a:chExt cx="8258080" cy="12787488"/>
            </a:xfrm>
            <a:grpFill/>
          </p:grpSpPr>
          <p:sp>
            <p:nvSpPr>
              <p:cNvPr id="61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330301" y="2193292"/>
                <a:ext cx="8258080" cy="5429685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65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64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5164511"/>
                <a:ext cx="105019" cy="6982221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6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435449" y="1460422"/>
              <a:ext cx="4124669" cy="3012721"/>
            </a:xfrm>
            <a:prstGeom prst="rect">
              <a:avLst/>
            </a:prstGeom>
            <a:grpFill/>
          </p:spPr>
        </p:pic>
      </p:grpSp>
      <p:sp>
        <p:nvSpPr>
          <p:cNvPr id="24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480581" y="860626"/>
            <a:ext cx="4711419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800" b="1" dirty="0">
                <a:solidFill>
                  <a:schemeClr val="tx1"/>
                </a:solidFill>
              </a:rPr>
              <a:t>بعدما رفعت من السجدة الثانية...</a:t>
            </a:r>
          </a:p>
        </p:txBody>
      </p:sp>
      <p:sp>
        <p:nvSpPr>
          <p:cNvPr id="25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4356061" y="2249846"/>
            <a:ext cx="7824788" cy="854865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11- أقوم للركعة الثانية قائلاً : &lt; </a:t>
            </a:r>
            <a:r>
              <a:rPr lang="ar-SY" sz="3200" b="1" dirty="0">
                <a:solidFill>
                  <a:schemeClr val="bg1"/>
                </a:solidFill>
              </a:rPr>
              <a:t>الله أكبر </a:t>
            </a:r>
            <a:r>
              <a:rPr lang="ar-SY" sz="2400" b="1" dirty="0">
                <a:solidFill>
                  <a:schemeClr val="tx1"/>
                </a:solidFill>
              </a:rPr>
              <a:t>&gt; و أفعل فيها مثل ما فعلته في        الركعة الأولى غير تكبيرة الإحرام .</a:t>
            </a:r>
          </a:p>
        </p:txBody>
      </p:sp>
      <p:sp>
        <p:nvSpPr>
          <p:cNvPr id="26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4869189" y="90111"/>
            <a:ext cx="3291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الرَّكْعَةُ الثَّانِيَةُ</a:t>
            </a:r>
          </a:p>
        </p:txBody>
      </p:sp>
      <p:grpSp>
        <p:nvGrpSpPr>
          <p:cNvPr id="27" name="Group 3">
            <a:extLst>
              <a:ext uri="{FF2B5EF4-FFF2-40B4-BE49-F238E27FC236}">
                <a16:creationId xmlns:a16="http://schemas.microsoft.com/office/drawing/2014/main" id="{5E918C7D-C706-4070-AEE3-23F21F3476D5}"/>
              </a:ext>
            </a:extLst>
          </p:cNvPr>
          <p:cNvGrpSpPr/>
          <p:nvPr/>
        </p:nvGrpSpPr>
        <p:grpSpPr>
          <a:xfrm>
            <a:off x="7271294" y="3712824"/>
            <a:ext cx="2324905" cy="2857044"/>
            <a:chOff x="3845212" y="660738"/>
            <a:chExt cx="2221461" cy="2228601"/>
          </a:xfrm>
        </p:grpSpPr>
        <p:sp>
          <p:nvSpPr>
            <p:cNvPr id="28" name="Rectangle: Top Corners One Rounded and One Snipped 7">
              <a:extLst>
                <a:ext uri="{FF2B5EF4-FFF2-40B4-BE49-F238E27FC236}">
                  <a16:creationId xmlns:a16="http://schemas.microsoft.com/office/drawing/2014/main" id="{8E06E677-874B-49F3-906A-7EA316E23186}"/>
                </a:ext>
              </a:extLst>
            </p:cNvPr>
            <p:cNvSpPr/>
            <p:nvPr/>
          </p:nvSpPr>
          <p:spPr>
            <a:xfrm rot="15956776" flipH="1">
              <a:off x="3725641" y="864180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: Folded Corner 5">
              <a:extLst>
                <a:ext uri="{FF2B5EF4-FFF2-40B4-BE49-F238E27FC236}">
                  <a16:creationId xmlns:a16="http://schemas.microsoft.com/office/drawing/2014/main" id="{BB1D0116-0FC9-4DCA-B554-8DCE1D79EC90}"/>
                </a:ext>
              </a:extLst>
            </p:cNvPr>
            <p:cNvSpPr/>
            <p:nvPr/>
          </p:nvSpPr>
          <p:spPr>
            <a:xfrm rot="21345132" flipH="1">
              <a:off x="3999753" y="660738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TextBox 2">
              <a:extLst>
                <a:ext uri="{FF2B5EF4-FFF2-40B4-BE49-F238E27FC236}">
                  <a16:creationId xmlns:a16="http://schemas.microsoft.com/office/drawing/2014/main" id="{50CCB4AC-448C-4E61-87DD-E0E7C1DF7220}"/>
                </a:ext>
              </a:extLst>
            </p:cNvPr>
            <p:cNvSpPr txBox="1"/>
            <p:nvPr/>
          </p:nvSpPr>
          <p:spPr>
            <a:xfrm rot="21326776">
              <a:off x="3916377" y="1370609"/>
              <a:ext cx="2150296" cy="6482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400" b="1" dirty="0">
                  <a:latin typeface="Hand Of Sean" panose="02000500000000000000" pitchFamily="2" charset="-128"/>
                  <a:ea typeface="Hand Of Sean" panose="02000500000000000000" pitchFamily="2" charset="-128"/>
                </a:rPr>
                <a:t>أصلِّي بِطمأنِينة َو خشوع...</a:t>
              </a:r>
            </a:p>
          </p:txBody>
        </p:sp>
      </p:grpSp>
      <p:grpSp>
        <p:nvGrpSpPr>
          <p:cNvPr id="32" name="Group 8">
            <a:extLst>
              <a:ext uri="{FF2B5EF4-FFF2-40B4-BE49-F238E27FC236}">
                <a16:creationId xmlns:a16="http://schemas.microsoft.com/office/drawing/2014/main" id="{E016C360-DC3F-4FE3-94E1-CE20C2ACF1D6}"/>
              </a:ext>
            </a:extLst>
          </p:cNvPr>
          <p:cNvGrpSpPr/>
          <p:nvPr/>
        </p:nvGrpSpPr>
        <p:grpSpPr>
          <a:xfrm>
            <a:off x="8583902" y="3359467"/>
            <a:ext cx="264042" cy="603489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0A9A2447-187F-4017-ABC0-4FA3556AF1E6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10">
              <a:extLst>
                <a:ext uri="{FF2B5EF4-FFF2-40B4-BE49-F238E27FC236}">
                  <a16:creationId xmlns:a16="http://schemas.microsoft.com/office/drawing/2014/main" id="{535D5D4C-7750-4627-8C1C-F12FEF211A40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10">
              <a:extLst>
                <a:ext uri="{FF2B5EF4-FFF2-40B4-BE49-F238E27FC236}">
                  <a16:creationId xmlns:a16="http://schemas.microsoft.com/office/drawing/2014/main" id="{687CD45E-0E20-4B93-9855-46241EC9B574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2">
              <a:extLst>
                <a:ext uri="{FF2B5EF4-FFF2-40B4-BE49-F238E27FC236}">
                  <a16:creationId xmlns:a16="http://schemas.microsoft.com/office/drawing/2014/main" id="{6C14C273-4015-4432-B05D-F86F954E2C29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95846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69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72018" y="1942553"/>
              <a:ext cx="1991367" cy="674804"/>
              <a:chOff x="3383657" y="5400344"/>
              <a:chExt cx="1991367" cy="674804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3657" y="5779583"/>
                <a:ext cx="1991367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الرَّكْعَةُ الثَّانِيَةُ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32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209228" y="34207"/>
            <a:ext cx="2393286" cy="6489925"/>
            <a:chOff x="8127551" y="-2598113"/>
            <a:chExt cx="4413260" cy="6861048"/>
          </a:xfrm>
          <a:solidFill>
            <a:srgbClr val="7030A0"/>
          </a:solidFill>
        </p:grpSpPr>
        <p:grpSp>
          <p:nvGrpSpPr>
            <p:cNvPr id="42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8127551" y="-2598113"/>
              <a:ext cx="4413260" cy="6861048"/>
              <a:chOff x="2584037" y="-4297080"/>
              <a:chExt cx="7299196" cy="11347648"/>
            </a:xfrm>
            <a:grpFill/>
          </p:grpSpPr>
          <p:sp>
            <p:nvSpPr>
              <p:cNvPr id="44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584037" y="2193290"/>
                <a:ext cx="7299196" cy="4857278"/>
              </a:xfrm>
              <a:prstGeom prst="rect">
                <a:avLst/>
              </a:prstGeom>
              <a:grpFill/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45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7322" y="1844861"/>
                <a:ext cx="926391" cy="483117"/>
                <a:chOff x="5617322" y="1844861"/>
                <a:chExt cx="926391" cy="483117"/>
              </a:xfrm>
              <a:grpFill/>
            </p:grpSpPr>
            <p:sp>
              <p:nvSpPr>
                <p:cNvPr id="47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7322" y="1855801"/>
                  <a:ext cx="926391" cy="348723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46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4" y="-4297080"/>
                <a:ext cx="91972" cy="6114793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43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65538" y="1507170"/>
              <a:ext cx="3854099" cy="2564003"/>
            </a:xfrm>
            <a:prstGeom prst="rect">
              <a:avLst/>
            </a:prstGeom>
            <a:grpFill/>
          </p:spPr>
        </p:pic>
      </p:grpSp>
      <p:sp>
        <p:nvSpPr>
          <p:cNvPr id="54" name="Rectangle 145">
            <a:extLst>
              <a:ext uri="{FF2B5EF4-FFF2-40B4-BE49-F238E27FC236}">
                <a16:creationId xmlns:a16="http://schemas.microsoft.com/office/drawing/2014/main" id="{B025E047-4B0A-4A88-8A02-C3B755BA74C4}"/>
              </a:ext>
            </a:extLst>
          </p:cNvPr>
          <p:cNvSpPr/>
          <p:nvPr/>
        </p:nvSpPr>
        <p:spPr>
          <a:xfrm>
            <a:off x="7852227" y="491015"/>
            <a:ext cx="4339771" cy="774358"/>
          </a:xfrm>
          <a:prstGeom prst="rect">
            <a:avLst/>
          </a:prstGeom>
          <a:solidFill>
            <a:srgbClr val="9933FF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12- أجلس َ بعد الركعة الثانية للتشهد :</a:t>
            </a:r>
          </a:p>
        </p:txBody>
      </p:sp>
      <p:grpSp>
        <p:nvGrpSpPr>
          <p:cNvPr id="36" name="Group 62">
            <a:extLst>
              <a:ext uri="{FF2B5EF4-FFF2-40B4-BE49-F238E27FC236}">
                <a16:creationId xmlns:a16="http://schemas.microsoft.com/office/drawing/2014/main" id="{0897287A-7DEC-47F9-A968-0D58A5DDFF62}"/>
              </a:ext>
            </a:extLst>
          </p:cNvPr>
          <p:cNvGrpSpPr/>
          <p:nvPr/>
        </p:nvGrpSpPr>
        <p:grpSpPr>
          <a:xfrm>
            <a:off x="6513268" y="1712028"/>
            <a:ext cx="4487289" cy="5026688"/>
            <a:chOff x="6591499" y="705675"/>
            <a:chExt cx="2138086" cy="2228601"/>
          </a:xfrm>
        </p:grpSpPr>
        <p:sp>
          <p:nvSpPr>
            <p:cNvPr id="37" name="Rectangle: Top Corners One Rounded and One Snipped 7">
              <a:extLst>
                <a:ext uri="{FF2B5EF4-FFF2-40B4-BE49-F238E27FC236}">
                  <a16:creationId xmlns:a16="http://schemas.microsoft.com/office/drawing/2014/main" id="{0FEE847C-470F-4AB7-8765-22CE5089EF14}"/>
                </a:ext>
              </a:extLst>
            </p:cNvPr>
            <p:cNvSpPr/>
            <p:nvPr/>
          </p:nvSpPr>
          <p:spPr>
            <a:xfrm rot="5643224">
              <a:off x="6704426" y="909117"/>
              <a:ext cx="2144730" cy="1905588"/>
            </a:xfrm>
            <a:custGeom>
              <a:avLst/>
              <a:gdLst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2144730 w 2144730"/>
                <a:gd name="connsiteY3" fmla="*/ 1905588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  <a:gd name="connsiteX0" fmla="*/ 0 w 2144730"/>
                <a:gd name="connsiteY0" fmla="*/ 0 h 1905588"/>
                <a:gd name="connsiteX1" fmla="*/ 1628049 w 2144730"/>
                <a:gd name="connsiteY1" fmla="*/ 0 h 1905588"/>
                <a:gd name="connsiteX2" fmla="*/ 2144730 w 2144730"/>
                <a:gd name="connsiteY2" fmla="*/ 516681 h 1905588"/>
                <a:gd name="connsiteX3" fmla="*/ 1983420 w 2144730"/>
                <a:gd name="connsiteY3" fmla="*/ 1887919 h 1905588"/>
                <a:gd name="connsiteX4" fmla="*/ 0 w 2144730"/>
                <a:gd name="connsiteY4" fmla="*/ 1905588 h 1905588"/>
                <a:gd name="connsiteX5" fmla="*/ 0 w 2144730"/>
                <a:gd name="connsiteY5" fmla="*/ 0 h 1905588"/>
                <a:gd name="connsiteX6" fmla="*/ 0 w 2144730"/>
                <a:gd name="connsiteY6" fmla="*/ 0 h 19055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44730" h="1905588">
                  <a:moveTo>
                    <a:pt x="0" y="0"/>
                  </a:moveTo>
                  <a:lnTo>
                    <a:pt x="1628049" y="0"/>
                  </a:lnTo>
                  <a:lnTo>
                    <a:pt x="2144730" y="516681"/>
                  </a:lnTo>
                  <a:lnTo>
                    <a:pt x="1983420" y="1887919"/>
                  </a:lnTo>
                  <a:lnTo>
                    <a:pt x="0" y="190558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alpha val="60000"/>
              </a:schemeClr>
            </a:solidFill>
            <a:ln>
              <a:noFill/>
            </a:ln>
            <a:effectLst>
              <a:softEdge rad="1270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: Folded Corner 39">
              <a:extLst>
                <a:ext uri="{FF2B5EF4-FFF2-40B4-BE49-F238E27FC236}">
                  <a16:creationId xmlns:a16="http://schemas.microsoft.com/office/drawing/2014/main" id="{56042200-DE88-4E56-B872-46C30280CFDE}"/>
                </a:ext>
              </a:extLst>
            </p:cNvPr>
            <p:cNvSpPr/>
            <p:nvPr/>
          </p:nvSpPr>
          <p:spPr>
            <a:xfrm rot="254868">
              <a:off x="6591499" y="705675"/>
              <a:ext cx="1983545" cy="2067951"/>
            </a:xfrm>
            <a:prstGeom prst="foldedCorner">
              <a:avLst>
                <a:gd name="adj" fmla="val 24127"/>
              </a:avLst>
            </a:prstGeom>
            <a:solidFill>
              <a:srgbClr val="FFE95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48">
              <a:extLst>
                <a:ext uri="{FF2B5EF4-FFF2-40B4-BE49-F238E27FC236}">
                  <a16:creationId xmlns:a16="http://schemas.microsoft.com/office/drawing/2014/main" id="{79812243-DFF3-432F-9294-054B66B41E24}"/>
                </a:ext>
              </a:extLst>
            </p:cNvPr>
            <p:cNvSpPr txBox="1"/>
            <p:nvPr/>
          </p:nvSpPr>
          <p:spPr>
            <a:xfrm rot="420206">
              <a:off x="6594083" y="1209698"/>
              <a:ext cx="1978376" cy="859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ar-SY" sz="2400" b="1" dirty="0"/>
                <a:t>التحيَّاتُ لله والصلواتُ الطيباتُ</a:t>
              </a:r>
              <a:r>
                <a:rPr lang="ar-SY" sz="2000" b="1" dirty="0"/>
                <a:t>، </a:t>
              </a:r>
              <a:r>
                <a:rPr lang="ar-SY" sz="2400" b="1" dirty="0"/>
                <a:t>الُسلام عليك أيُّهَا النَّبِيُّ وَرَحْمَةُ اللهِ وَبَرَكَاتُهُ، السلامُ عَلَيْنَا وَعَلَى عِبَادِ اللهِ الصالِحينَ</a:t>
              </a:r>
            </a:p>
            <a:p>
              <a:pPr algn="r"/>
              <a:r>
                <a:rPr lang="ar-SY" sz="2400" b="1" dirty="0"/>
                <a:t>أشهَدُ أنْ لاَ إلَه إلاَّ اللهَ، وَ أَشهَدُ َأنَّ مُحمَّدًاً عَبْدُهُ وَرَسولُهُ</a:t>
              </a:r>
              <a:endParaRPr lang="en-US" sz="2400" b="1" dirty="0">
                <a:latin typeface="Hand Of Sean" panose="02000500000000000000" pitchFamily="2" charset="-128"/>
                <a:ea typeface="Hand Of Sean" panose="02000500000000000000" pitchFamily="2" charset="-128"/>
              </a:endParaRPr>
            </a:p>
          </p:txBody>
        </p:sp>
      </p:grpSp>
      <p:grpSp>
        <p:nvGrpSpPr>
          <p:cNvPr id="40" name="Group 40">
            <a:extLst>
              <a:ext uri="{FF2B5EF4-FFF2-40B4-BE49-F238E27FC236}">
                <a16:creationId xmlns:a16="http://schemas.microsoft.com/office/drawing/2014/main" id="{4900EB7E-1540-47E0-8812-097E85526131}"/>
              </a:ext>
            </a:extLst>
          </p:cNvPr>
          <p:cNvGrpSpPr/>
          <p:nvPr/>
        </p:nvGrpSpPr>
        <p:grpSpPr>
          <a:xfrm flipH="1">
            <a:off x="8507613" y="1654180"/>
            <a:ext cx="563503" cy="918303"/>
            <a:chOff x="3976914" y="1402541"/>
            <a:chExt cx="421209" cy="782522"/>
          </a:xfr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grpSpPr>
        <p:sp>
          <p:nvSpPr>
            <p:cNvPr id="41" name="Rectangle 41">
              <a:extLst>
                <a:ext uri="{FF2B5EF4-FFF2-40B4-BE49-F238E27FC236}">
                  <a16:creationId xmlns:a16="http://schemas.microsoft.com/office/drawing/2014/main" id="{490AF6D3-F096-4EA7-89B7-2D5E1B2D2955}"/>
                </a:ext>
              </a:extLst>
            </p:cNvPr>
            <p:cNvSpPr/>
            <p:nvPr/>
          </p:nvSpPr>
          <p:spPr>
            <a:xfrm rot="880349" flipH="1">
              <a:off x="4098363" y="1767370"/>
              <a:ext cx="36855" cy="417693"/>
            </a:xfrm>
            <a:prstGeom prst="rect">
              <a:avLst/>
            </a:prstGeom>
            <a:gradFill flip="none" rotWithShape="1">
              <a:gsLst>
                <a:gs pos="83208">
                  <a:schemeClr val="bg1"/>
                </a:gs>
                <a:gs pos="100000">
                  <a:schemeClr val="tx1">
                    <a:lumMod val="50000"/>
                    <a:lumOff val="50000"/>
                  </a:schemeClr>
                </a:gs>
                <a:gs pos="56609">
                  <a:schemeClr val="bg1">
                    <a:lumMod val="50000"/>
                  </a:schemeClr>
                </a:gs>
                <a:gs pos="25700">
                  <a:schemeClr val="bg1">
                    <a:lumMod val="95000"/>
                  </a:schemeClr>
                </a:gs>
                <a:gs pos="0">
                  <a:schemeClr val="bg1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42">
              <a:extLst>
                <a:ext uri="{FF2B5EF4-FFF2-40B4-BE49-F238E27FC236}">
                  <a16:creationId xmlns:a16="http://schemas.microsoft.com/office/drawing/2014/main" id="{E9389BE3-738A-4C3F-8612-A713FEC8AF1A}"/>
                </a:ext>
              </a:extLst>
            </p:cNvPr>
            <p:cNvSpPr/>
            <p:nvPr/>
          </p:nvSpPr>
          <p:spPr>
            <a:xfrm>
              <a:off x="3976914" y="1546639"/>
              <a:ext cx="421209" cy="421209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rapezoid 10">
              <a:extLst>
                <a:ext uri="{FF2B5EF4-FFF2-40B4-BE49-F238E27FC236}">
                  <a16:creationId xmlns:a16="http://schemas.microsoft.com/office/drawing/2014/main" id="{49C2C018-11BB-4E56-AA3D-49D8DFB952CC}"/>
                </a:ext>
              </a:extLst>
            </p:cNvPr>
            <p:cNvSpPr/>
            <p:nvPr/>
          </p:nvSpPr>
          <p:spPr>
            <a:xfrm rot="1060331">
              <a:off x="4130543" y="1496993"/>
              <a:ext cx="197638" cy="310350"/>
            </a:xfrm>
            <a:custGeom>
              <a:avLst/>
              <a:gdLst>
                <a:gd name="connsiteX0" fmla="*/ 0 w 1129849"/>
                <a:gd name="connsiteY0" fmla="*/ 1197614 h 1197614"/>
                <a:gd name="connsiteX1" fmla="*/ 282462 w 1129849"/>
                <a:gd name="connsiteY1" fmla="*/ 0 h 1197614"/>
                <a:gd name="connsiteX2" fmla="*/ 847387 w 1129849"/>
                <a:gd name="connsiteY2" fmla="*/ 0 h 1197614"/>
                <a:gd name="connsiteX3" fmla="*/ 1129849 w 1129849"/>
                <a:gd name="connsiteY3" fmla="*/ 1197614 h 1197614"/>
                <a:gd name="connsiteX4" fmla="*/ 0 w 1129849"/>
                <a:gd name="connsiteY4" fmla="*/ 1197614 h 1197614"/>
                <a:gd name="connsiteX0" fmla="*/ 0 w 1129849"/>
                <a:gd name="connsiteY0" fmla="*/ 1197614 h 1310535"/>
                <a:gd name="connsiteX1" fmla="*/ 282462 w 1129849"/>
                <a:gd name="connsiteY1" fmla="*/ 0 h 1310535"/>
                <a:gd name="connsiteX2" fmla="*/ 847387 w 1129849"/>
                <a:gd name="connsiteY2" fmla="*/ 0 h 1310535"/>
                <a:gd name="connsiteX3" fmla="*/ 1129849 w 1129849"/>
                <a:gd name="connsiteY3" fmla="*/ 1197614 h 1310535"/>
                <a:gd name="connsiteX4" fmla="*/ 0 w 1129849"/>
                <a:gd name="connsiteY4" fmla="*/ 1197614 h 1310535"/>
                <a:gd name="connsiteX0" fmla="*/ 0 w 1129849"/>
                <a:gd name="connsiteY0" fmla="*/ 1197614 h 1358294"/>
                <a:gd name="connsiteX1" fmla="*/ 282462 w 1129849"/>
                <a:gd name="connsiteY1" fmla="*/ 0 h 1358294"/>
                <a:gd name="connsiteX2" fmla="*/ 847387 w 1129849"/>
                <a:gd name="connsiteY2" fmla="*/ 0 h 1358294"/>
                <a:gd name="connsiteX3" fmla="*/ 1129849 w 1129849"/>
                <a:gd name="connsiteY3" fmla="*/ 1197614 h 1358294"/>
                <a:gd name="connsiteX4" fmla="*/ 0 w 1129849"/>
                <a:gd name="connsiteY4" fmla="*/ 1197614 h 1358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9849" h="1358294">
                  <a:moveTo>
                    <a:pt x="0" y="1197614"/>
                  </a:moveTo>
                  <a:lnTo>
                    <a:pt x="282462" y="0"/>
                  </a:lnTo>
                  <a:lnTo>
                    <a:pt x="847387" y="0"/>
                  </a:lnTo>
                  <a:lnTo>
                    <a:pt x="1129849" y="1197614"/>
                  </a:lnTo>
                  <a:cubicBezTo>
                    <a:pt x="529520" y="1451687"/>
                    <a:pt x="415659" y="1367972"/>
                    <a:pt x="0" y="1197614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44">
              <a:extLst>
                <a:ext uri="{FF2B5EF4-FFF2-40B4-BE49-F238E27FC236}">
                  <a16:creationId xmlns:a16="http://schemas.microsoft.com/office/drawing/2014/main" id="{DEFDA5A5-E6FE-4C34-BEEC-E1460D4740EB}"/>
                </a:ext>
              </a:extLst>
            </p:cNvPr>
            <p:cNvSpPr/>
            <p:nvPr/>
          </p:nvSpPr>
          <p:spPr>
            <a:xfrm>
              <a:off x="4142587" y="1402541"/>
              <a:ext cx="255535" cy="255535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3345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15070"/>
            <a:ext cx="2786743" cy="1385469"/>
            <a:chOff x="538318" y="1517926"/>
            <a:chExt cx="2658769" cy="1108750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59255" y="15179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3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1038049" y="1942553"/>
              <a:ext cx="1717122" cy="578001"/>
              <a:chOff x="3549688" y="5400344"/>
              <a:chExt cx="1717122" cy="578001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00344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الرابع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549688" y="5682779"/>
                <a:ext cx="1717122" cy="295566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الرَّكْعَةُ الثَّانِيَةُ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23" name="Group 8">
            <a:extLst>
              <a:ext uri="{FF2B5EF4-FFF2-40B4-BE49-F238E27FC236}">
                <a16:creationId xmlns:a16="http://schemas.microsoft.com/office/drawing/2014/main" id="{6F415DCE-6113-456B-A5BD-47ACAF60903E}"/>
              </a:ext>
            </a:extLst>
          </p:cNvPr>
          <p:cNvGrpSpPr/>
          <p:nvPr/>
        </p:nvGrpSpPr>
        <p:grpSpPr>
          <a:xfrm>
            <a:off x="3438516" y="0"/>
            <a:ext cx="4741412" cy="6655412"/>
            <a:chOff x="7774691" y="567828"/>
            <a:chExt cx="5029652" cy="4807096"/>
          </a:xfrm>
          <a:solidFill>
            <a:srgbClr val="FFC000"/>
          </a:solidFill>
        </p:grpSpPr>
        <p:grpSp>
          <p:nvGrpSpPr>
            <p:cNvPr id="24" name="Group 31">
              <a:extLst>
                <a:ext uri="{FF2B5EF4-FFF2-40B4-BE49-F238E27FC236}">
                  <a16:creationId xmlns:a16="http://schemas.microsoft.com/office/drawing/2014/main" id="{1D4DFA15-24A7-44BE-A912-F9CDAAA20C20}"/>
                </a:ext>
              </a:extLst>
            </p:cNvPr>
            <p:cNvGrpSpPr/>
            <p:nvPr/>
          </p:nvGrpSpPr>
          <p:grpSpPr>
            <a:xfrm>
              <a:off x="7774691" y="567828"/>
              <a:ext cx="5029652" cy="4807096"/>
              <a:chOff x="2000433" y="939141"/>
              <a:chExt cx="8318662" cy="7950569"/>
            </a:xfrm>
            <a:grpFill/>
          </p:grpSpPr>
          <p:sp>
            <p:nvSpPr>
              <p:cNvPr id="26" name="Rectangle 32">
                <a:extLst>
                  <a:ext uri="{FF2B5EF4-FFF2-40B4-BE49-F238E27FC236}">
                    <a16:creationId xmlns:a16="http://schemas.microsoft.com/office/drawing/2014/main" id="{81D1CDCA-60E9-494F-8565-FFB5CE0747A4}"/>
                  </a:ext>
                </a:extLst>
              </p:cNvPr>
              <p:cNvSpPr/>
              <p:nvPr/>
            </p:nvSpPr>
            <p:spPr>
              <a:xfrm>
                <a:off x="2000433" y="2193292"/>
                <a:ext cx="8318662" cy="6696418"/>
              </a:xfrm>
              <a:prstGeom prst="rect">
                <a:avLst/>
              </a:prstGeom>
              <a:solidFill>
                <a:srgbClr val="9933FF"/>
              </a:solidFill>
              <a:ln>
                <a:noFill/>
              </a:ln>
              <a:effectLst>
                <a:outerShdw blurRad="139700" dist="762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" name="Group 33">
                <a:extLst>
                  <a:ext uri="{FF2B5EF4-FFF2-40B4-BE49-F238E27FC236}">
                    <a16:creationId xmlns:a16="http://schemas.microsoft.com/office/drawing/2014/main" id="{11F748A2-4597-490C-B728-3A5A712EB4E5}"/>
                  </a:ext>
                </a:extLst>
              </p:cNvPr>
              <p:cNvGrpSpPr/>
              <p:nvPr/>
            </p:nvGrpSpPr>
            <p:grpSpPr>
              <a:xfrm>
                <a:off x="5615222" y="1844859"/>
                <a:ext cx="1089083" cy="483119"/>
                <a:chOff x="5615222" y="1844859"/>
                <a:chExt cx="1089083" cy="483119"/>
              </a:xfrm>
              <a:grpFill/>
            </p:grpSpPr>
            <p:sp>
              <p:nvSpPr>
                <p:cNvPr id="30" name="Trapezoid 7">
                  <a:extLst>
                    <a:ext uri="{FF2B5EF4-FFF2-40B4-BE49-F238E27FC236}">
                      <a16:creationId xmlns:a16="http://schemas.microsoft.com/office/drawing/2014/main" id="{2A7A7FE7-5D5B-4C98-AE78-600166A410F3}"/>
                    </a:ext>
                  </a:extLst>
                </p:cNvPr>
                <p:cNvSpPr/>
                <p:nvPr/>
              </p:nvSpPr>
              <p:spPr>
                <a:xfrm flipV="1">
                  <a:off x="5849686" y="1844861"/>
                  <a:ext cx="461666" cy="26794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grpFill/>
                <a:ln w="19050">
                  <a:solidFill>
                    <a:srgbClr val="4F4F4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" name="Trapezoid 42">
                  <a:extLst>
                    <a:ext uri="{FF2B5EF4-FFF2-40B4-BE49-F238E27FC236}">
                      <a16:creationId xmlns:a16="http://schemas.microsoft.com/office/drawing/2014/main" id="{636DBD68-E013-41E0-9CC2-87C62E5E962B}"/>
                    </a:ext>
                  </a:extLst>
                </p:cNvPr>
                <p:cNvSpPr/>
                <p:nvPr/>
              </p:nvSpPr>
              <p:spPr>
                <a:xfrm flipV="1">
                  <a:off x="5812234" y="2004870"/>
                  <a:ext cx="624114" cy="323108"/>
                </a:xfrm>
                <a:prstGeom prst="trapezoid">
                  <a:avLst>
                    <a:gd name="adj" fmla="val 17308"/>
                  </a:avLst>
                </a:prstGeom>
                <a:grpFill/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2" name="Trapezoid 7">
                  <a:extLst>
                    <a:ext uri="{FF2B5EF4-FFF2-40B4-BE49-F238E27FC236}">
                      <a16:creationId xmlns:a16="http://schemas.microsoft.com/office/drawing/2014/main" id="{4224B37E-DC20-47A6-9C5A-922AA5CE7C98}"/>
                    </a:ext>
                  </a:extLst>
                </p:cNvPr>
                <p:cNvSpPr/>
                <p:nvPr/>
              </p:nvSpPr>
              <p:spPr>
                <a:xfrm flipV="1">
                  <a:off x="5615222" y="1844859"/>
                  <a:ext cx="1089083" cy="405125"/>
                </a:xfrm>
                <a:custGeom>
                  <a:avLst/>
                  <a:gdLst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23108"/>
                    <a:gd name="connsiteX1" fmla="*/ 55924 w 624114"/>
                    <a:gd name="connsiteY1" fmla="*/ 0 h 323108"/>
                    <a:gd name="connsiteX2" fmla="*/ 568190 w 624114"/>
                    <a:gd name="connsiteY2" fmla="*/ 0 h 323108"/>
                    <a:gd name="connsiteX3" fmla="*/ 624114 w 624114"/>
                    <a:gd name="connsiteY3" fmla="*/ 323108 h 323108"/>
                    <a:gd name="connsiteX4" fmla="*/ 0 w 624114"/>
                    <a:gd name="connsiteY4" fmla="*/ 323108 h 323108"/>
                    <a:gd name="connsiteX0" fmla="*/ 0 w 624114"/>
                    <a:gd name="connsiteY0" fmla="*/ 323108 h 381347"/>
                    <a:gd name="connsiteX1" fmla="*/ 55924 w 624114"/>
                    <a:gd name="connsiteY1" fmla="*/ 0 h 381347"/>
                    <a:gd name="connsiteX2" fmla="*/ 568190 w 624114"/>
                    <a:gd name="connsiteY2" fmla="*/ 0 h 381347"/>
                    <a:gd name="connsiteX3" fmla="*/ 624114 w 624114"/>
                    <a:gd name="connsiteY3" fmla="*/ 323108 h 381347"/>
                    <a:gd name="connsiteX4" fmla="*/ 0 w 624114"/>
                    <a:gd name="connsiteY4" fmla="*/ 323108 h 381347"/>
                    <a:gd name="connsiteX0" fmla="*/ 0 w 624114"/>
                    <a:gd name="connsiteY0" fmla="*/ 323108 h 401047"/>
                    <a:gd name="connsiteX1" fmla="*/ 55924 w 624114"/>
                    <a:gd name="connsiteY1" fmla="*/ 0 h 401047"/>
                    <a:gd name="connsiteX2" fmla="*/ 568190 w 624114"/>
                    <a:gd name="connsiteY2" fmla="*/ 0 h 401047"/>
                    <a:gd name="connsiteX3" fmla="*/ 624114 w 624114"/>
                    <a:gd name="connsiteY3" fmla="*/ 323108 h 401047"/>
                    <a:gd name="connsiteX4" fmla="*/ 0 w 624114"/>
                    <a:gd name="connsiteY4" fmla="*/ 323108 h 4010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624114" h="401047">
                      <a:moveTo>
                        <a:pt x="0" y="323108"/>
                      </a:moveTo>
                      <a:cubicBezTo>
                        <a:pt x="209560" y="185259"/>
                        <a:pt x="37283" y="107703"/>
                        <a:pt x="55924" y="0"/>
                      </a:cubicBezTo>
                      <a:lnTo>
                        <a:pt x="568190" y="0"/>
                      </a:lnTo>
                      <a:cubicBezTo>
                        <a:pt x="586831" y="107703"/>
                        <a:pt x="454748" y="175211"/>
                        <a:pt x="624114" y="323108"/>
                      </a:cubicBezTo>
                      <a:cubicBezTo>
                        <a:pt x="317446" y="454147"/>
                        <a:pt x="214614" y="395907"/>
                        <a:pt x="0" y="323108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19050">
                  <a:solidFill>
                    <a:srgbClr val="3F3F3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28" name="Straight Connector 35">
                <a:extLst>
                  <a:ext uri="{FF2B5EF4-FFF2-40B4-BE49-F238E27FC236}">
                    <a16:creationId xmlns:a16="http://schemas.microsoft.com/office/drawing/2014/main" id="{2018C0BC-D65B-4BFE-8726-9E1CA87DC790}"/>
                  </a:ext>
                </a:extLst>
              </p:cNvPr>
              <p:cNvCxnSpPr/>
              <p:nvPr/>
            </p:nvCxnSpPr>
            <p:spPr>
              <a:xfrm flipV="1">
                <a:off x="6124292" y="939141"/>
                <a:ext cx="13215" cy="878567"/>
              </a:xfrm>
              <a:prstGeom prst="line">
                <a:avLst/>
              </a:prstGeom>
              <a:grpFill/>
              <a:ln w="12700">
                <a:solidFill>
                  <a:srgbClr val="02020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25" name="Picture 70">
              <a:extLst>
                <a:ext uri="{FF2B5EF4-FFF2-40B4-BE49-F238E27FC236}">
                  <a16:creationId xmlns:a16="http://schemas.microsoft.com/office/drawing/2014/main" id="{28F0844A-1ACC-4186-A996-B040FE8D2A5A}"/>
                </a:ext>
              </a:extLst>
            </p:cNvPr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53284" y="1554244"/>
              <a:ext cx="4480422" cy="3657745"/>
            </a:xfrm>
            <a:prstGeom prst="rect">
              <a:avLst/>
            </a:prstGeom>
            <a:grpFill/>
          </p:spPr>
        </p:pic>
      </p:grpSp>
      <p:sp>
        <p:nvSpPr>
          <p:cNvPr id="33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8179928" y="173608"/>
            <a:ext cx="3291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latin typeface="Century Gothic" panose="020B0502020202020204" pitchFamily="34" charset="0"/>
              </a:rPr>
              <a:t>صغيري / صغيرتي :</a:t>
            </a:r>
          </a:p>
        </p:txBody>
      </p:sp>
    </p:spTree>
    <p:extLst>
      <p:ext uri="{BB962C8B-B14F-4D97-AF65-F5344CB8AC3E}">
        <p14:creationId xmlns:p14="http://schemas.microsoft.com/office/powerpoint/2010/main" val="1134079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2665</TotalTime>
  <Words>102</Words>
  <Application>Microsoft Office PowerPoint</Application>
  <PresentationFormat>شاشة عريضة</PresentationFormat>
  <Paragraphs>22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Cooper Black</vt:lpstr>
      <vt:lpstr>Hand Of Sean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حاتم الناصر</cp:lastModifiedBy>
  <cp:revision>1461</cp:revision>
  <dcterms:created xsi:type="dcterms:W3CDTF">2020-10-10T04:32:51Z</dcterms:created>
  <dcterms:modified xsi:type="dcterms:W3CDTF">2021-02-08T13:17:46Z</dcterms:modified>
</cp:coreProperties>
</file>