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0" r:id="rId2"/>
    <p:sldId id="441" r:id="rId3"/>
    <p:sldId id="465" r:id="rId4"/>
    <p:sldId id="466" r:id="rId5"/>
    <p:sldId id="335" r:id="rId6"/>
    <p:sldId id="437" r:id="rId7"/>
    <p:sldId id="467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61">
          <p15:clr>
            <a:srgbClr val="A4A3A4"/>
          </p15:clr>
        </p15:guide>
        <p15:guide id="4" pos="38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61" d="100"/>
          <a:sy n="61" d="100"/>
        </p:scale>
        <p:origin x="72" y="1254"/>
      </p:cViewPr>
      <p:guideLst>
        <p:guide orient="horz" pos="2183"/>
        <p:guide pos="3840"/>
        <p:guide orient="horz" pos="1561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20/06/1442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2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3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4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18DFC-9447-463A-8B34-4CB4B6E7FB03}" type="slidenum">
              <a:rPr lang="ar-SY" smtClean="0"/>
              <a:t>7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778840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90311" y="2680769"/>
            <a:ext cx="8420315" cy="1265254"/>
            <a:chOff x="9198889" y="2670931"/>
            <a:chExt cx="842031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942711" y="3095589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أذكار النوم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أذكار النوم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077127" y="304999"/>
            <a:ext cx="664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أذكار النوم</a:t>
            </a:r>
          </a:p>
        </p:txBody>
      </p:sp>
      <p:sp>
        <p:nvSpPr>
          <p:cNvPr id="31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7415221" y="2119707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7282130" y="1906677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683304" y="2101864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505371" y="1884149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505371" y="172812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7282131" y="1768792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7845753" y="1359338"/>
            <a:ext cx="1932010" cy="1693459"/>
            <a:chOff x="5370897" y="1195131"/>
            <a:chExt cx="1932010" cy="1693459"/>
          </a:xfrm>
        </p:grpSpPr>
        <p:sp>
          <p:nvSpPr>
            <p:cNvPr id="41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45" name="TextBox 29">
            <a:extLst>
              <a:ext uri="{FF2B5EF4-FFF2-40B4-BE49-F238E27FC236}">
                <a16:creationId xmlns:a16="http://schemas.microsoft.com/office/drawing/2014/main" id="{FB443AE6-0A3B-4440-B557-BD03D133FFC9}"/>
              </a:ext>
            </a:extLst>
          </p:cNvPr>
          <p:cNvSpPr txBox="1"/>
          <p:nvPr/>
        </p:nvSpPr>
        <p:spPr>
          <a:xfrm>
            <a:off x="3404655" y="3124543"/>
            <a:ext cx="289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قال النبي صلى الله عليه وسلم :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404656" y="3683140"/>
            <a:ext cx="289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&lt; أقرأ عليكم ثلث القرآن , فقرأ  قل هو الله أحد الله الصمد .</a:t>
            </a:r>
            <a:endParaRPr lang="en-US" sz="2000" b="1" dirty="0">
              <a:solidFill>
                <a:srgbClr val="00B05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7" name="TextBox 31">
            <a:extLst>
              <a:ext uri="{FF2B5EF4-FFF2-40B4-BE49-F238E27FC236}">
                <a16:creationId xmlns:a16="http://schemas.microsoft.com/office/drawing/2014/main" id="{383592B1-3FE9-457B-BB41-E82F1A372EAF}"/>
              </a:ext>
            </a:extLst>
          </p:cNvPr>
          <p:cNvSpPr txBox="1"/>
          <p:nvPr/>
        </p:nvSpPr>
        <p:spPr>
          <a:xfrm>
            <a:off x="7316355" y="2960767"/>
            <a:ext cx="2800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قال النبي صلى الله عليه وسلم :</a:t>
            </a:r>
          </a:p>
        </p:txBody>
      </p:sp>
      <p:sp>
        <p:nvSpPr>
          <p:cNvPr id="48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7649029" y="3411841"/>
            <a:ext cx="2403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ألم تر آيات أُنزلت الليلة لم يُرَ مثلهن قط ,</a:t>
            </a:r>
          </a:p>
          <a:p>
            <a:pPr algn="ctr"/>
            <a:r>
              <a:rPr lang="ar-SY" sz="20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&lt; قل أعوذ برب الفلق &gt; , &lt; قل أعوذ برب النَّاس &gt; </a:t>
            </a:r>
            <a:endParaRPr lang="en-US" sz="2000" b="1" dirty="0">
              <a:solidFill>
                <a:srgbClr val="00B05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cxnSp>
        <p:nvCxnSpPr>
          <p:cNvPr id="78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8246927" y="1719423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4023653" y="1345684"/>
            <a:ext cx="1935802" cy="1599434"/>
            <a:chOff x="1548797" y="1181477"/>
            <a:chExt cx="1935802" cy="1599434"/>
          </a:xfrm>
        </p:grpSpPr>
        <p:sp>
          <p:nvSpPr>
            <p:cNvPr id="80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  <p:cxnSp>
        <p:nvCxnSpPr>
          <p:cNvPr id="84" name="Straight Connector 41">
            <a:extLst>
              <a:ext uri="{FF2B5EF4-FFF2-40B4-BE49-F238E27FC236}">
                <a16:creationId xmlns:a16="http://schemas.microsoft.com/office/drawing/2014/main" id="{A97C0009-7260-4908-BE38-6E40D3CAB7F6}"/>
              </a:ext>
            </a:extLst>
          </p:cNvPr>
          <p:cNvCxnSpPr/>
          <p:nvPr/>
        </p:nvCxnSpPr>
        <p:spPr>
          <a:xfrm rot="20602948" flipV="1">
            <a:off x="4290846" y="1833719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84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"/>
                            </p:stCondLst>
                            <p:childTnLst>
                              <p:par>
                                <p:cTn id="7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"/>
                            </p:stCondLst>
                            <p:childTnLst>
                              <p:par>
                                <p:cTn id="7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أذكار النوم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412343" y="304998"/>
            <a:ext cx="387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أذكار النوم</a:t>
            </a:r>
          </a:p>
        </p:txBody>
      </p:sp>
      <p:sp>
        <p:nvSpPr>
          <p:cNvPr id="33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5351816" y="224292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5173883" y="2025207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5173883" y="1869179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FB443AE6-0A3B-4440-B557-BD03D133FFC9}"/>
              </a:ext>
            </a:extLst>
          </p:cNvPr>
          <p:cNvSpPr txBox="1"/>
          <p:nvPr/>
        </p:nvSpPr>
        <p:spPr>
          <a:xfrm>
            <a:off x="5073167" y="3265601"/>
            <a:ext cx="28926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كان النبي صلى الله عليه وسلم إذا أراد أن ينام يقول :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5041731" y="4058488"/>
            <a:ext cx="2892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&lt; باسمك اللّهم أموت و أحيا &gt;</a:t>
            </a:r>
            <a:endParaRPr lang="en-US" sz="2000" b="1" dirty="0">
              <a:solidFill>
                <a:srgbClr val="00B05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79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5692165" y="1486742"/>
            <a:ext cx="1935802" cy="1599434"/>
            <a:chOff x="1548797" y="1181477"/>
            <a:chExt cx="1935802" cy="1599434"/>
          </a:xfrm>
        </p:grpSpPr>
        <p:sp>
          <p:nvSpPr>
            <p:cNvPr id="80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  <p:cxnSp>
        <p:nvCxnSpPr>
          <p:cNvPr id="84" name="Straight Connector 41">
            <a:extLst>
              <a:ext uri="{FF2B5EF4-FFF2-40B4-BE49-F238E27FC236}">
                <a16:creationId xmlns:a16="http://schemas.microsoft.com/office/drawing/2014/main" id="{A97C0009-7260-4908-BE38-6E40D3CAB7F6}"/>
              </a:ext>
            </a:extLst>
          </p:cNvPr>
          <p:cNvCxnSpPr/>
          <p:nvPr/>
        </p:nvCxnSpPr>
        <p:spPr>
          <a:xfrm rot="20602948" flipV="1">
            <a:off x="5959358" y="197477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63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863619" y="9835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أذكار النوم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412343" y="304998"/>
            <a:ext cx="3875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أذكار النوم</a:t>
            </a:r>
          </a:p>
        </p:txBody>
      </p:sp>
      <p:sp>
        <p:nvSpPr>
          <p:cNvPr id="33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5542407" y="175512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5364474" y="1537407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4965791" y="1381379"/>
            <a:ext cx="3744685" cy="4502592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29">
            <a:extLst>
              <a:ext uri="{FF2B5EF4-FFF2-40B4-BE49-F238E27FC236}">
                <a16:creationId xmlns:a16="http://schemas.microsoft.com/office/drawing/2014/main" id="{FB443AE6-0A3B-4440-B557-BD03D133FFC9}"/>
              </a:ext>
            </a:extLst>
          </p:cNvPr>
          <p:cNvSpPr txBox="1"/>
          <p:nvPr/>
        </p:nvSpPr>
        <p:spPr>
          <a:xfrm>
            <a:off x="5263758" y="2604544"/>
            <a:ext cx="2892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كان النبي صلى الله عليه و سلم إذا أوى إلى فراشه كل ليلة جمع كفّيه , ثم نفث فيهما فقرأ فيهما :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4965791" y="3620207"/>
            <a:ext cx="37446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&lt; قل هو الله أحد &gt;</a:t>
            </a:r>
          </a:p>
          <a:p>
            <a:pPr algn="ctr"/>
            <a:r>
              <a:rPr lang="ar-SY" sz="24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&lt; قل أعوذ برب الفلق &gt;</a:t>
            </a:r>
          </a:p>
          <a:p>
            <a:pPr algn="ctr"/>
            <a:r>
              <a:rPr lang="ar-SY" sz="2400" b="1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&lt; قل أعوذ برب الناس &gt;</a:t>
            </a:r>
          </a:p>
          <a:p>
            <a:pPr algn="ctr"/>
            <a:r>
              <a:rPr lang="ar-SY" sz="20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ثم يمسح بهما على رأسه و وجهه و ما أقبل من جسده يفعل ذلك ثلاث مرّات</a:t>
            </a:r>
            <a:endParaRPr lang="en-US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79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5882756" y="998942"/>
            <a:ext cx="1935802" cy="1599434"/>
            <a:chOff x="1548797" y="1181477"/>
            <a:chExt cx="1935802" cy="1599434"/>
          </a:xfrm>
        </p:grpSpPr>
        <p:sp>
          <p:nvSpPr>
            <p:cNvPr id="80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748549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cxnSp>
        <p:nvCxnSpPr>
          <p:cNvPr id="84" name="Straight Connector 41">
            <a:extLst>
              <a:ext uri="{FF2B5EF4-FFF2-40B4-BE49-F238E27FC236}">
                <a16:creationId xmlns:a16="http://schemas.microsoft.com/office/drawing/2014/main" id="{A97C0009-7260-4908-BE38-6E40D3CAB7F6}"/>
              </a:ext>
            </a:extLst>
          </p:cNvPr>
          <p:cNvCxnSpPr/>
          <p:nvPr/>
        </p:nvCxnSpPr>
        <p:spPr>
          <a:xfrm rot="20602948" flipV="1">
            <a:off x="6149949" y="148697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58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350B511-4B03-430C-9D3D-29AD13DD31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D6B6CFD-56BC-4E9F-9A2F-2951341E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14C78A4A-5A35-42EB-BABB-D37C4AE731F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CF17E35-9107-454C-B473-B6777C6162A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A15B590-28C6-4638-8193-B3E78122B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608828"/>
              <a:chOff x="3371789" y="5466316"/>
              <a:chExt cx="1976875" cy="60882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804209"/>
                <a:ext cx="197687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أذكار النوم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885754" y="533117"/>
            <a:ext cx="2671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484702" y="3122051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442519" y="1494330"/>
              <a:ext cx="2390119" cy="62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النَّفْثُ : أقل من التَّفْل , لأن التَّفْل لا يكون إلّا معه شيء من الريق </a:t>
              </a:r>
              <a:endParaRPr lang="en-US" sz="2400" b="1" dirty="0">
                <a:solidFill>
                  <a:srgbClr val="00B0F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43921" y="211683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 النَّفْث : شبيه بالنَّفْخ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معنى &lt; نفث &gt;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410" y="2922630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92701" y="1447882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504194" y="1226033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03999" y="1540648"/>
            <a:ext cx="2847503" cy="1361423"/>
            <a:chOff x="574119" y="1553709"/>
            <a:chExt cx="2716739" cy="1089507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74119" y="1553709"/>
              <a:ext cx="2716739" cy="1089507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02472" y="1568008"/>
              <a:ext cx="664162" cy="51724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227726" y="2013251"/>
              <a:ext cx="1473768" cy="547569"/>
              <a:chOff x="3739365" y="5471042"/>
              <a:chExt cx="1473768" cy="547569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53778" y="5471042"/>
                <a:ext cx="122251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39365" y="5747676"/>
                <a:ext cx="1473768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أذكار النوم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201069" y="173608"/>
            <a:ext cx="2112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تعلمت أن :</a:t>
            </a:r>
          </a:p>
        </p:txBody>
      </p:sp>
      <p:sp>
        <p:nvSpPr>
          <p:cNvPr id="102" name="Freeform: Shape 8">
            <a:extLst>
              <a:ext uri="{FF2B5EF4-FFF2-40B4-BE49-F238E27FC236}">
                <a16:creationId xmlns:a16="http://schemas.microsoft.com/office/drawing/2014/main" id="{677E7DF8-625B-4A36-B918-5B5F0119883C}"/>
              </a:ext>
            </a:extLst>
          </p:cNvPr>
          <p:cNvSpPr/>
          <p:nvPr/>
        </p:nvSpPr>
        <p:spPr>
          <a:xfrm rot="21322306">
            <a:off x="6397122" y="2040191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3" name="Freeform: Shape 7">
            <a:extLst>
              <a:ext uri="{FF2B5EF4-FFF2-40B4-BE49-F238E27FC236}">
                <a16:creationId xmlns:a16="http://schemas.microsoft.com/office/drawing/2014/main" id="{28336F58-4C0A-41A8-A8C7-B16674D9A2E3}"/>
              </a:ext>
            </a:extLst>
          </p:cNvPr>
          <p:cNvSpPr/>
          <p:nvPr/>
        </p:nvSpPr>
        <p:spPr>
          <a:xfrm>
            <a:off x="6397121" y="1898195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4" name="Freeform: Shape 5">
            <a:extLst>
              <a:ext uri="{FF2B5EF4-FFF2-40B4-BE49-F238E27FC236}">
                <a16:creationId xmlns:a16="http://schemas.microsoft.com/office/drawing/2014/main" id="{2FDCA827-974E-496C-8CC6-E0CE8BC2EBAD}"/>
              </a:ext>
            </a:extLst>
          </p:cNvPr>
          <p:cNvSpPr/>
          <p:nvPr/>
        </p:nvSpPr>
        <p:spPr>
          <a:xfrm rot="21258981">
            <a:off x="3028906" y="173466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: Shape 4">
            <a:extLst>
              <a:ext uri="{FF2B5EF4-FFF2-40B4-BE49-F238E27FC236}">
                <a16:creationId xmlns:a16="http://schemas.microsoft.com/office/drawing/2014/main" id="{F87976BA-7239-45EF-AEDE-16DBDAB18C70}"/>
              </a:ext>
            </a:extLst>
          </p:cNvPr>
          <p:cNvSpPr/>
          <p:nvPr/>
        </p:nvSpPr>
        <p:spPr>
          <a:xfrm>
            <a:off x="3249421" y="1780870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3">
            <a:extLst>
              <a:ext uri="{FF2B5EF4-FFF2-40B4-BE49-F238E27FC236}">
                <a16:creationId xmlns:a16="http://schemas.microsoft.com/office/drawing/2014/main" id="{69E28618-11B2-4AF0-99F6-97675C4D172C}"/>
              </a:ext>
            </a:extLst>
          </p:cNvPr>
          <p:cNvSpPr/>
          <p:nvPr/>
        </p:nvSpPr>
        <p:spPr>
          <a:xfrm>
            <a:off x="3249421" y="1624842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6">
            <a:extLst>
              <a:ext uri="{FF2B5EF4-FFF2-40B4-BE49-F238E27FC236}">
                <a16:creationId xmlns:a16="http://schemas.microsoft.com/office/drawing/2014/main" id="{360F3BBB-4F64-4B87-979C-550A23114E30}"/>
              </a:ext>
            </a:extLst>
          </p:cNvPr>
          <p:cNvSpPr/>
          <p:nvPr/>
        </p:nvSpPr>
        <p:spPr>
          <a:xfrm>
            <a:off x="6264032" y="1689276"/>
            <a:ext cx="2772229" cy="3410857"/>
          </a:xfrm>
          <a:custGeom>
            <a:avLst/>
            <a:gdLst>
              <a:gd name="connsiteX0" fmla="*/ 0 w 2772229"/>
              <a:gd name="connsiteY0" fmla="*/ 3367314 h 3410857"/>
              <a:gd name="connsiteX1" fmla="*/ 14514 w 2772229"/>
              <a:gd name="connsiteY1" fmla="*/ 0 h 3410857"/>
              <a:gd name="connsiteX2" fmla="*/ 2772229 w 2772229"/>
              <a:gd name="connsiteY2" fmla="*/ 58057 h 3410857"/>
              <a:gd name="connsiteX3" fmla="*/ 2772229 w 2772229"/>
              <a:gd name="connsiteY3" fmla="*/ 3381829 h 3410857"/>
              <a:gd name="connsiteX4" fmla="*/ 2641600 w 2772229"/>
              <a:gd name="connsiteY4" fmla="*/ 3323772 h 3410857"/>
              <a:gd name="connsiteX5" fmla="*/ 2569029 w 2772229"/>
              <a:gd name="connsiteY5" fmla="*/ 3323772 h 3410857"/>
              <a:gd name="connsiteX6" fmla="*/ 2496457 w 2772229"/>
              <a:gd name="connsiteY6" fmla="*/ 3367314 h 3410857"/>
              <a:gd name="connsiteX7" fmla="*/ 2409371 w 2772229"/>
              <a:gd name="connsiteY7" fmla="*/ 3338286 h 3410857"/>
              <a:gd name="connsiteX8" fmla="*/ 2293257 w 2772229"/>
              <a:gd name="connsiteY8" fmla="*/ 3352800 h 3410857"/>
              <a:gd name="connsiteX9" fmla="*/ 2249714 w 2772229"/>
              <a:gd name="connsiteY9" fmla="*/ 3396343 h 3410857"/>
              <a:gd name="connsiteX10" fmla="*/ 2148114 w 2772229"/>
              <a:gd name="connsiteY10" fmla="*/ 3338286 h 3410857"/>
              <a:gd name="connsiteX11" fmla="*/ 2133600 w 2772229"/>
              <a:gd name="connsiteY11" fmla="*/ 3410857 h 3410857"/>
              <a:gd name="connsiteX12" fmla="*/ 1944914 w 2772229"/>
              <a:gd name="connsiteY12" fmla="*/ 3396343 h 3410857"/>
              <a:gd name="connsiteX13" fmla="*/ 1857829 w 2772229"/>
              <a:gd name="connsiteY13" fmla="*/ 3338286 h 3410857"/>
              <a:gd name="connsiteX14" fmla="*/ 1785257 w 2772229"/>
              <a:gd name="connsiteY14" fmla="*/ 3367314 h 3410857"/>
              <a:gd name="connsiteX15" fmla="*/ 1625600 w 2772229"/>
              <a:gd name="connsiteY15" fmla="*/ 3367314 h 3410857"/>
              <a:gd name="connsiteX16" fmla="*/ 1538514 w 2772229"/>
              <a:gd name="connsiteY16" fmla="*/ 3381829 h 3410857"/>
              <a:gd name="connsiteX17" fmla="*/ 1451429 w 2772229"/>
              <a:gd name="connsiteY17" fmla="*/ 3309257 h 3410857"/>
              <a:gd name="connsiteX18" fmla="*/ 1277257 w 2772229"/>
              <a:gd name="connsiteY18" fmla="*/ 3381829 h 3410857"/>
              <a:gd name="connsiteX19" fmla="*/ 1190171 w 2772229"/>
              <a:gd name="connsiteY19" fmla="*/ 3294743 h 3410857"/>
              <a:gd name="connsiteX20" fmla="*/ 1001486 w 2772229"/>
              <a:gd name="connsiteY20" fmla="*/ 3352800 h 3410857"/>
              <a:gd name="connsiteX21" fmla="*/ 914400 w 2772229"/>
              <a:gd name="connsiteY21" fmla="*/ 3294743 h 3410857"/>
              <a:gd name="connsiteX22" fmla="*/ 798286 w 2772229"/>
              <a:gd name="connsiteY22" fmla="*/ 3367314 h 3410857"/>
              <a:gd name="connsiteX23" fmla="*/ 638629 w 2772229"/>
              <a:gd name="connsiteY23" fmla="*/ 3367314 h 3410857"/>
              <a:gd name="connsiteX24" fmla="*/ 508000 w 2772229"/>
              <a:gd name="connsiteY24" fmla="*/ 3338286 h 3410857"/>
              <a:gd name="connsiteX25" fmla="*/ 391886 w 2772229"/>
              <a:gd name="connsiteY25" fmla="*/ 3396343 h 3410857"/>
              <a:gd name="connsiteX26" fmla="*/ 217714 w 2772229"/>
              <a:gd name="connsiteY26" fmla="*/ 3352800 h 3410857"/>
              <a:gd name="connsiteX27" fmla="*/ 116114 w 2772229"/>
              <a:gd name="connsiteY27" fmla="*/ 3381829 h 3410857"/>
              <a:gd name="connsiteX28" fmla="*/ 0 w 2772229"/>
              <a:gd name="connsiteY28" fmla="*/ 3367314 h 341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72229" h="3410857">
                <a:moveTo>
                  <a:pt x="0" y="3367314"/>
                </a:moveTo>
                <a:lnTo>
                  <a:pt x="14514" y="0"/>
                </a:lnTo>
                <a:lnTo>
                  <a:pt x="2772229" y="58057"/>
                </a:lnTo>
                <a:lnTo>
                  <a:pt x="2772229" y="3381829"/>
                </a:lnTo>
                <a:lnTo>
                  <a:pt x="2641600" y="3323772"/>
                </a:lnTo>
                <a:lnTo>
                  <a:pt x="2569029" y="3323772"/>
                </a:lnTo>
                <a:lnTo>
                  <a:pt x="2496457" y="3367314"/>
                </a:lnTo>
                <a:lnTo>
                  <a:pt x="2409371" y="3338286"/>
                </a:lnTo>
                <a:lnTo>
                  <a:pt x="2293257" y="3352800"/>
                </a:lnTo>
                <a:lnTo>
                  <a:pt x="2249714" y="3396343"/>
                </a:lnTo>
                <a:lnTo>
                  <a:pt x="2148114" y="3338286"/>
                </a:lnTo>
                <a:lnTo>
                  <a:pt x="2133600" y="3410857"/>
                </a:lnTo>
                <a:lnTo>
                  <a:pt x="1944914" y="3396343"/>
                </a:lnTo>
                <a:lnTo>
                  <a:pt x="1857829" y="3338286"/>
                </a:lnTo>
                <a:lnTo>
                  <a:pt x="1785257" y="3367314"/>
                </a:lnTo>
                <a:lnTo>
                  <a:pt x="1625600" y="3367314"/>
                </a:lnTo>
                <a:lnTo>
                  <a:pt x="1538514" y="3381829"/>
                </a:lnTo>
                <a:lnTo>
                  <a:pt x="1451429" y="3309257"/>
                </a:lnTo>
                <a:lnTo>
                  <a:pt x="1277257" y="3381829"/>
                </a:lnTo>
                <a:lnTo>
                  <a:pt x="1190171" y="3294743"/>
                </a:lnTo>
                <a:lnTo>
                  <a:pt x="1001486" y="3352800"/>
                </a:lnTo>
                <a:lnTo>
                  <a:pt x="914400" y="3294743"/>
                </a:lnTo>
                <a:lnTo>
                  <a:pt x="798286" y="3367314"/>
                </a:lnTo>
                <a:lnTo>
                  <a:pt x="638629" y="3367314"/>
                </a:lnTo>
                <a:lnTo>
                  <a:pt x="508000" y="3338286"/>
                </a:lnTo>
                <a:lnTo>
                  <a:pt x="391886" y="3396343"/>
                </a:lnTo>
                <a:lnTo>
                  <a:pt x="217714" y="3352800"/>
                </a:lnTo>
                <a:lnTo>
                  <a:pt x="116114" y="3381829"/>
                </a:lnTo>
                <a:lnTo>
                  <a:pt x="0" y="3367314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8" name="Freeform: Shape 9">
            <a:extLst>
              <a:ext uri="{FF2B5EF4-FFF2-40B4-BE49-F238E27FC236}">
                <a16:creationId xmlns:a16="http://schemas.microsoft.com/office/drawing/2014/main" id="{91A3FD3A-AE85-4A6C-B39D-F37CD7494CBB}"/>
              </a:ext>
            </a:extLst>
          </p:cNvPr>
          <p:cNvSpPr/>
          <p:nvPr/>
        </p:nvSpPr>
        <p:spPr>
          <a:xfrm rot="21429876" flipH="1">
            <a:off x="9517023" y="2089878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tx1">
              <a:alpha val="28000"/>
            </a:schemeClr>
          </a:soli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">
            <a:extLst>
              <a:ext uri="{FF2B5EF4-FFF2-40B4-BE49-F238E27FC236}">
                <a16:creationId xmlns:a16="http://schemas.microsoft.com/office/drawing/2014/main" id="{558D3A8D-7A23-4B45-BFAF-D4E8131ED1DF}"/>
              </a:ext>
            </a:extLst>
          </p:cNvPr>
          <p:cNvSpPr/>
          <p:nvPr/>
        </p:nvSpPr>
        <p:spPr>
          <a:xfrm flipH="1">
            <a:off x="9288559" y="1851371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1">
            <a:extLst>
              <a:ext uri="{FF2B5EF4-FFF2-40B4-BE49-F238E27FC236}">
                <a16:creationId xmlns:a16="http://schemas.microsoft.com/office/drawing/2014/main" id="{6E18F024-83B1-40C1-84A6-BAAB0F73B580}"/>
              </a:ext>
            </a:extLst>
          </p:cNvPr>
          <p:cNvSpPr/>
          <p:nvPr/>
        </p:nvSpPr>
        <p:spPr>
          <a:xfrm flipH="1">
            <a:off x="9288559" y="1695343"/>
            <a:ext cx="2757714" cy="3730171"/>
          </a:xfrm>
          <a:custGeom>
            <a:avLst/>
            <a:gdLst>
              <a:gd name="connsiteX0" fmla="*/ 0 w 2757714"/>
              <a:gd name="connsiteY0" fmla="*/ 3730171 h 3730171"/>
              <a:gd name="connsiteX1" fmla="*/ 29028 w 2757714"/>
              <a:gd name="connsiteY1" fmla="*/ 0 h 3730171"/>
              <a:gd name="connsiteX2" fmla="*/ 2757714 w 2757714"/>
              <a:gd name="connsiteY2" fmla="*/ 58057 h 3730171"/>
              <a:gd name="connsiteX3" fmla="*/ 2757714 w 2757714"/>
              <a:gd name="connsiteY3" fmla="*/ 3236685 h 3730171"/>
              <a:gd name="connsiteX4" fmla="*/ 2714171 w 2757714"/>
              <a:gd name="connsiteY4" fmla="*/ 3236685 h 3730171"/>
              <a:gd name="connsiteX5" fmla="*/ 2569028 w 2757714"/>
              <a:gd name="connsiteY5" fmla="*/ 3236685 h 3730171"/>
              <a:gd name="connsiteX6" fmla="*/ 2569028 w 2757714"/>
              <a:gd name="connsiteY6" fmla="*/ 3236685 h 3730171"/>
              <a:gd name="connsiteX7" fmla="*/ 2380343 w 2757714"/>
              <a:gd name="connsiteY7" fmla="*/ 3236685 h 3730171"/>
              <a:gd name="connsiteX8" fmla="*/ 2307771 w 2757714"/>
              <a:gd name="connsiteY8" fmla="*/ 3294742 h 3730171"/>
              <a:gd name="connsiteX9" fmla="*/ 2206171 w 2757714"/>
              <a:gd name="connsiteY9" fmla="*/ 3309257 h 3730171"/>
              <a:gd name="connsiteX10" fmla="*/ 2148114 w 2757714"/>
              <a:gd name="connsiteY10" fmla="*/ 3265714 h 3730171"/>
              <a:gd name="connsiteX11" fmla="*/ 2017485 w 2757714"/>
              <a:gd name="connsiteY11" fmla="*/ 3309257 h 3730171"/>
              <a:gd name="connsiteX12" fmla="*/ 1959428 w 2757714"/>
              <a:gd name="connsiteY12" fmla="*/ 3294742 h 3730171"/>
              <a:gd name="connsiteX13" fmla="*/ 1886857 w 2757714"/>
              <a:gd name="connsiteY13" fmla="*/ 3367314 h 3730171"/>
              <a:gd name="connsiteX14" fmla="*/ 1770743 w 2757714"/>
              <a:gd name="connsiteY14" fmla="*/ 3367314 h 3730171"/>
              <a:gd name="connsiteX15" fmla="*/ 1727200 w 2757714"/>
              <a:gd name="connsiteY15" fmla="*/ 3323771 h 3730171"/>
              <a:gd name="connsiteX16" fmla="*/ 1567543 w 2757714"/>
              <a:gd name="connsiteY16" fmla="*/ 3396342 h 3730171"/>
              <a:gd name="connsiteX17" fmla="*/ 1567543 w 2757714"/>
              <a:gd name="connsiteY17" fmla="*/ 3396342 h 3730171"/>
              <a:gd name="connsiteX18" fmla="*/ 1335314 w 2757714"/>
              <a:gd name="connsiteY18" fmla="*/ 3396342 h 3730171"/>
              <a:gd name="connsiteX19" fmla="*/ 1233714 w 2757714"/>
              <a:gd name="connsiteY19" fmla="*/ 3454400 h 3730171"/>
              <a:gd name="connsiteX20" fmla="*/ 1190171 w 2757714"/>
              <a:gd name="connsiteY20" fmla="*/ 3381828 h 3730171"/>
              <a:gd name="connsiteX21" fmla="*/ 1045028 w 2757714"/>
              <a:gd name="connsiteY21" fmla="*/ 3468914 h 3730171"/>
              <a:gd name="connsiteX22" fmla="*/ 1001485 w 2757714"/>
              <a:gd name="connsiteY22" fmla="*/ 3483428 h 3730171"/>
              <a:gd name="connsiteX23" fmla="*/ 870857 w 2757714"/>
              <a:gd name="connsiteY23" fmla="*/ 3541485 h 3730171"/>
              <a:gd name="connsiteX24" fmla="*/ 812800 w 2757714"/>
              <a:gd name="connsiteY24" fmla="*/ 3497942 h 3730171"/>
              <a:gd name="connsiteX25" fmla="*/ 667657 w 2757714"/>
              <a:gd name="connsiteY25" fmla="*/ 3585028 h 3730171"/>
              <a:gd name="connsiteX26" fmla="*/ 609600 w 2757714"/>
              <a:gd name="connsiteY26" fmla="*/ 3526971 h 3730171"/>
              <a:gd name="connsiteX27" fmla="*/ 508000 w 2757714"/>
              <a:gd name="connsiteY27" fmla="*/ 3657600 h 3730171"/>
              <a:gd name="connsiteX28" fmla="*/ 464457 w 2757714"/>
              <a:gd name="connsiteY28" fmla="*/ 3614057 h 3730171"/>
              <a:gd name="connsiteX29" fmla="*/ 391885 w 2757714"/>
              <a:gd name="connsiteY29" fmla="*/ 3628571 h 3730171"/>
              <a:gd name="connsiteX30" fmla="*/ 290285 w 2757714"/>
              <a:gd name="connsiteY30" fmla="*/ 3657600 h 3730171"/>
              <a:gd name="connsiteX31" fmla="*/ 217714 w 2757714"/>
              <a:gd name="connsiteY31" fmla="*/ 3701142 h 3730171"/>
              <a:gd name="connsiteX32" fmla="*/ 130628 w 2757714"/>
              <a:gd name="connsiteY32" fmla="*/ 3686628 h 3730171"/>
              <a:gd name="connsiteX33" fmla="*/ 101600 w 2757714"/>
              <a:gd name="connsiteY33" fmla="*/ 3730171 h 3730171"/>
              <a:gd name="connsiteX34" fmla="*/ 0 w 2757714"/>
              <a:gd name="connsiteY34" fmla="*/ 3730171 h 373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714" h="3730171">
                <a:moveTo>
                  <a:pt x="0" y="3730171"/>
                </a:moveTo>
                <a:lnTo>
                  <a:pt x="29028" y="0"/>
                </a:lnTo>
                <a:lnTo>
                  <a:pt x="2757714" y="58057"/>
                </a:lnTo>
                <a:lnTo>
                  <a:pt x="2757714" y="3236685"/>
                </a:lnTo>
                <a:lnTo>
                  <a:pt x="2714171" y="3236685"/>
                </a:lnTo>
                <a:lnTo>
                  <a:pt x="2569028" y="3236685"/>
                </a:lnTo>
                <a:lnTo>
                  <a:pt x="2569028" y="3236685"/>
                </a:lnTo>
                <a:lnTo>
                  <a:pt x="2380343" y="3236685"/>
                </a:lnTo>
                <a:lnTo>
                  <a:pt x="2307771" y="3294742"/>
                </a:lnTo>
                <a:lnTo>
                  <a:pt x="2206171" y="3309257"/>
                </a:lnTo>
                <a:lnTo>
                  <a:pt x="2148114" y="3265714"/>
                </a:lnTo>
                <a:lnTo>
                  <a:pt x="2017485" y="3309257"/>
                </a:lnTo>
                <a:lnTo>
                  <a:pt x="1959428" y="3294742"/>
                </a:lnTo>
                <a:lnTo>
                  <a:pt x="1886857" y="3367314"/>
                </a:lnTo>
                <a:lnTo>
                  <a:pt x="1770743" y="3367314"/>
                </a:lnTo>
                <a:lnTo>
                  <a:pt x="1727200" y="3323771"/>
                </a:lnTo>
                <a:lnTo>
                  <a:pt x="1567543" y="3396342"/>
                </a:lnTo>
                <a:lnTo>
                  <a:pt x="1567543" y="3396342"/>
                </a:lnTo>
                <a:lnTo>
                  <a:pt x="1335314" y="3396342"/>
                </a:lnTo>
                <a:lnTo>
                  <a:pt x="1233714" y="3454400"/>
                </a:lnTo>
                <a:lnTo>
                  <a:pt x="1190171" y="3381828"/>
                </a:lnTo>
                <a:lnTo>
                  <a:pt x="1045028" y="3468914"/>
                </a:lnTo>
                <a:lnTo>
                  <a:pt x="1001485" y="3483428"/>
                </a:lnTo>
                <a:lnTo>
                  <a:pt x="870857" y="3541485"/>
                </a:lnTo>
                <a:lnTo>
                  <a:pt x="812800" y="3497942"/>
                </a:lnTo>
                <a:lnTo>
                  <a:pt x="667657" y="3585028"/>
                </a:lnTo>
                <a:lnTo>
                  <a:pt x="609600" y="3526971"/>
                </a:lnTo>
                <a:lnTo>
                  <a:pt x="508000" y="3657600"/>
                </a:lnTo>
                <a:lnTo>
                  <a:pt x="464457" y="3614057"/>
                </a:lnTo>
                <a:lnTo>
                  <a:pt x="391885" y="3628571"/>
                </a:lnTo>
                <a:lnTo>
                  <a:pt x="290285" y="3657600"/>
                </a:lnTo>
                <a:lnTo>
                  <a:pt x="217714" y="3701142"/>
                </a:lnTo>
                <a:lnTo>
                  <a:pt x="130628" y="3686628"/>
                </a:lnTo>
                <a:lnTo>
                  <a:pt x="101600" y="3730171"/>
                </a:lnTo>
                <a:lnTo>
                  <a:pt x="0" y="3730171"/>
                </a:lnTo>
                <a:close/>
              </a:path>
            </a:pathLst>
          </a:cu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Blur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1" name="Group 45">
            <a:extLst>
              <a:ext uri="{FF2B5EF4-FFF2-40B4-BE49-F238E27FC236}">
                <a16:creationId xmlns:a16="http://schemas.microsoft.com/office/drawing/2014/main" id="{A5C73544-5D43-42BA-8AAD-78AF85865164}"/>
              </a:ext>
            </a:extLst>
          </p:cNvPr>
          <p:cNvGrpSpPr/>
          <p:nvPr/>
        </p:nvGrpSpPr>
        <p:grpSpPr>
          <a:xfrm>
            <a:off x="6827654" y="1279822"/>
            <a:ext cx="1932010" cy="1693459"/>
            <a:chOff x="5370897" y="1195131"/>
            <a:chExt cx="1932010" cy="1693459"/>
          </a:xfrm>
        </p:grpSpPr>
        <p:sp>
          <p:nvSpPr>
            <p:cNvPr id="112" name="Hexagon 20">
              <a:extLst>
                <a:ext uri="{FF2B5EF4-FFF2-40B4-BE49-F238E27FC236}">
                  <a16:creationId xmlns:a16="http://schemas.microsoft.com/office/drawing/2014/main" id="{7F15458F-E496-4A01-B613-A403947575BD}"/>
                </a:ext>
              </a:extLst>
            </p:cNvPr>
            <p:cNvSpPr/>
            <p:nvPr/>
          </p:nvSpPr>
          <p:spPr>
            <a:xfrm>
              <a:off x="5655825" y="1468692"/>
              <a:ext cx="1647082" cy="1419898"/>
            </a:xfrm>
            <a:prstGeom prst="hexagon">
              <a:avLst/>
            </a:prstGeom>
            <a:solidFill>
              <a:schemeClr val="tx1">
                <a:alpha val="42000"/>
              </a:schemeClr>
            </a:solidFill>
            <a:ln>
              <a:noFill/>
            </a:ln>
            <a:effectLst>
              <a:softEdge rad="139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Hexagon 18">
              <a:extLst>
                <a:ext uri="{FF2B5EF4-FFF2-40B4-BE49-F238E27FC236}">
                  <a16:creationId xmlns:a16="http://schemas.microsoft.com/office/drawing/2014/main" id="{7160B8A3-E490-4D4E-8BBC-6C9CF0B28389}"/>
                </a:ext>
              </a:extLst>
            </p:cNvPr>
            <p:cNvSpPr/>
            <p:nvPr/>
          </p:nvSpPr>
          <p:spPr>
            <a:xfrm>
              <a:off x="5370897" y="1195131"/>
              <a:ext cx="1647082" cy="1419898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Hexagon 19">
              <a:extLst>
                <a:ext uri="{FF2B5EF4-FFF2-40B4-BE49-F238E27FC236}">
                  <a16:creationId xmlns:a16="http://schemas.microsoft.com/office/drawing/2014/main" id="{5155B9CB-A507-4235-970F-11F5FC3DC62B}"/>
                </a:ext>
              </a:extLst>
            </p:cNvPr>
            <p:cNvSpPr/>
            <p:nvPr/>
          </p:nvSpPr>
          <p:spPr>
            <a:xfrm>
              <a:off x="5527483" y="1331024"/>
              <a:ext cx="1331810" cy="1148112"/>
            </a:xfrm>
            <a:prstGeom prst="hexagon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27">
              <a:extLst>
                <a:ext uri="{FF2B5EF4-FFF2-40B4-BE49-F238E27FC236}">
                  <a16:creationId xmlns:a16="http://schemas.microsoft.com/office/drawing/2014/main" id="{B0751F3E-A53F-48CF-8F13-83C0E647B0D6}"/>
                </a:ext>
              </a:extLst>
            </p:cNvPr>
            <p:cNvSpPr txBox="1"/>
            <p:nvPr/>
          </p:nvSpPr>
          <p:spPr>
            <a:xfrm>
              <a:off x="5558388" y="1851272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</p:grpSp>
      <p:sp>
        <p:nvSpPr>
          <p:cNvPr id="116" name="TextBox 30">
            <a:extLst>
              <a:ext uri="{FF2B5EF4-FFF2-40B4-BE49-F238E27FC236}">
                <a16:creationId xmlns:a16="http://schemas.microsoft.com/office/drawing/2014/main" id="{6BB4969D-40E4-41EE-A0D2-0CFCDA141682}"/>
              </a:ext>
            </a:extLst>
          </p:cNvPr>
          <p:cNvSpPr txBox="1"/>
          <p:nvPr/>
        </p:nvSpPr>
        <p:spPr>
          <a:xfrm>
            <a:off x="3356819" y="3270211"/>
            <a:ext cx="2650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من هدي النبي صلى الله عليه و سلم عند النوم أن يقول أدعية النوم 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7" name="TextBox 32">
            <a:extLst>
              <a:ext uri="{FF2B5EF4-FFF2-40B4-BE49-F238E27FC236}">
                <a16:creationId xmlns:a16="http://schemas.microsoft.com/office/drawing/2014/main" id="{5945E036-4976-495D-AB16-EBB1DC404060}"/>
              </a:ext>
            </a:extLst>
          </p:cNvPr>
          <p:cNvSpPr txBox="1"/>
          <p:nvPr/>
        </p:nvSpPr>
        <p:spPr>
          <a:xfrm>
            <a:off x="6374142" y="3414097"/>
            <a:ext cx="2662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قراءة  </a:t>
            </a:r>
            <a:endParaRPr lang="ar-SY" sz="20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&lt; قل هو الله أحد &gt;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19" name="TextBox 34">
            <a:extLst>
              <a:ext uri="{FF2B5EF4-FFF2-40B4-BE49-F238E27FC236}">
                <a16:creationId xmlns:a16="http://schemas.microsoft.com/office/drawing/2014/main" id="{65B1E7D7-6964-4895-8C6A-1510100A9DB7}"/>
              </a:ext>
            </a:extLst>
          </p:cNvPr>
          <p:cNvSpPr txBox="1"/>
          <p:nvPr/>
        </p:nvSpPr>
        <p:spPr>
          <a:xfrm>
            <a:off x="9315150" y="3395503"/>
            <a:ext cx="2757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</a:rPr>
              <a:t>النفث في يديه و مسح ما استطاع من جسده بهما</a:t>
            </a:r>
            <a:endParaRPr lang="en-US" sz="24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120" name="Group 46">
            <a:extLst>
              <a:ext uri="{FF2B5EF4-FFF2-40B4-BE49-F238E27FC236}">
                <a16:creationId xmlns:a16="http://schemas.microsoft.com/office/drawing/2014/main" id="{89F7E52A-60EF-4639-B074-25EE295290BC}"/>
              </a:ext>
            </a:extLst>
          </p:cNvPr>
          <p:cNvGrpSpPr/>
          <p:nvPr/>
        </p:nvGrpSpPr>
        <p:grpSpPr>
          <a:xfrm>
            <a:off x="10001319" y="1374058"/>
            <a:ext cx="1710455" cy="1622459"/>
            <a:chOff x="9287208" y="1283300"/>
            <a:chExt cx="1710455" cy="1622459"/>
          </a:xfrm>
        </p:grpSpPr>
        <p:sp>
          <p:nvSpPr>
            <p:cNvPr id="121" name="Dodecagon 35">
              <a:extLst>
                <a:ext uri="{FF2B5EF4-FFF2-40B4-BE49-F238E27FC236}">
                  <a16:creationId xmlns:a16="http://schemas.microsoft.com/office/drawing/2014/main" id="{96BDB2E0-3994-4E03-9F26-96C5A7E78A65}"/>
                </a:ext>
              </a:extLst>
            </p:cNvPr>
            <p:cNvSpPr/>
            <p:nvPr/>
          </p:nvSpPr>
          <p:spPr>
            <a:xfrm>
              <a:off x="9549338" y="1457434"/>
              <a:ext cx="1448325" cy="1448325"/>
            </a:xfrm>
            <a:prstGeom prst="dodecagon">
              <a:avLst/>
            </a:prstGeom>
            <a:solidFill>
              <a:schemeClr val="tx1">
                <a:alpha val="54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36">
              <a:extLst>
                <a:ext uri="{FF2B5EF4-FFF2-40B4-BE49-F238E27FC236}">
                  <a16:creationId xmlns:a16="http://schemas.microsoft.com/office/drawing/2014/main" id="{CF1C295E-1686-406E-8AFE-98A9EACEA490}"/>
                </a:ext>
              </a:extLst>
            </p:cNvPr>
            <p:cNvSpPr/>
            <p:nvPr/>
          </p:nvSpPr>
          <p:spPr>
            <a:xfrm>
              <a:off x="9290519" y="1283300"/>
              <a:ext cx="1448325" cy="1448325"/>
            </a:xfrm>
            <a:prstGeom prst="dodec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37">
              <a:extLst>
                <a:ext uri="{FF2B5EF4-FFF2-40B4-BE49-F238E27FC236}">
                  <a16:creationId xmlns:a16="http://schemas.microsoft.com/office/drawing/2014/main" id="{CE8F9DDC-F537-4F64-A199-A6F915C8C4F5}"/>
                </a:ext>
              </a:extLst>
            </p:cNvPr>
            <p:cNvSpPr/>
            <p:nvPr/>
          </p:nvSpPr>
          <p:spPr>
            <a:xfrm>
              <a:off x="9358833" y="1341481"/>
              <a:ext cx="1287832" cy="1287832"/>
            </a:xfrm>
            <a:prstGeom prst="dodecagon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39">
              <a:extLst>
                <a:ext uri="{FF2B5EF4-FFF2-40B4-BE49-F238E27FC236}">
                  <a16:creationId xmlns:a16="http://schemas.microsoft.com/office/drawing/2014/main" id="{B711F3D2-9737-4424-87BE-575C1F06C1A2}"/>
                </a:ext>
              </a:extLst>
            </p:cNvPr>
            <p:cNvSpPr txBox="1"/>
            <p:nvPr/>
          </p:nvSpPr>
          <p:spPr>
            <a:xfrm>
              <a:off x="9287208" y="1807437"/>
              <a:ext cx="13853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</p:grpSp>
      <p:cxnSp>
        <p:nvCxnSpPr>
          <p:cNvPr id="125" name="Straight Connector 38">
            <a:extLst>
              <a:ext uri="{FF2B5EF4-FFF2-40B4-BE49-F238E27FC236}">
                <a16:creationId xmlns:a16="http://schemas.microsoft.com/office/drawing/2014/main" id="{92AA8007-C77E-49C6-92E8-FB85BD21CD62}"/>
              </a:ext>
            </a:extLst>
          </p:cNvPr>
          <p:cNvCxnSpPr/>
          <p:nvPr/>
        </p:nvCxnSpPr>
        <p:spPr>
          <a:xfrm flipV="1">
            <a:off x="10219536" y="166762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40">
            <a:extLst>
              <a:ext uri="{FF2B5EF4-FFF2-40B4-BE49-F238E27FC236}">
                <a16:creationId xmlns:a16="http://schemas.microsoft.com/office/drawing/2014/main" id="{72A4399A-1662-481F-A5D7-06EDF99F182F}"/>
              </a:ext>
            </a:extLst>
          </p:cNvPr>
          <p:cNvCxnSpPr/>
          <p:nvPr/>
        </p:nvCxnSpPr>
        <p:spPr>
          <a:xfrm flipV="1">
            <a:off x="7228828" y="1639907"/>
            <a:ext cx="644577" cy="215210"/>
          </a:xfrm>
          <a:prstGeom prst="line">
            <a:avLst/>
          </a:prstGeom>
          <a:ln w="25400">
            <a:gradFill>
              <a:gsLst>
                <a:gs pos="10000">
                  <a:schemeClr val="tx1"/>
                </a:gs>
                <a:gs pos="54000">
                  <a:schemeClr val="bg1"/>
                </a:gs>
                <a:gs pos="90000">
                  <a:schemeClr val="tx1"/>
                </a:gs>
              </a:gsLst>
              <a:lin ang="5400000" scaled="1"/>
            </a:gra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44">
            <a:extLst>
              <a:ext uri="{FF2B5EF4-FFF2-40B4-BE49-F238E27FC236}">
                <a16:creationId xmlns:a16="http://schemas.microsoft.com/office/drawing/2014/main" id="{6054EF5D-9217-4CFF-815E-C69498ACC06D}"/>
              </a:ext>
            </a:extLst>
          </p:cNvPr>
          <p:cNvGrpSpPr/>
          <p:nvPr/>
        </p:nvGrpSpPr>
        <p:grpSpPr>
          <a:xfrm>
            <a:off x="3767703" y="1242405"/>
            <a:ext cx="1935802" cy="1599434"/>
            <a:chOff x="1548797" y="1181477"/>
            <a:chExt cx="1935802" cy="1599434"/>
          </a:xfrm>
        </p:grpSpPr>
        <p:sp>
          <p:nvSpPr>
            <p:cNvPr id="128" name="Rectangle: Rounded Corners 15">
              <a:extLst>
                <a:ext uri="{FF2B5EF4-FFF2-40B4-BE49-F238E27FC236}">
                  <a16:creationId xmlns:a16="http://schemas.microsoft.com/office/drawing/2014/main" id="{4FF51BFB-6AEE-4792-BF4F-5C4A2CB3D8CE}"/>
                </a:ext>
              </a:extLst>
            </p:cNvPr>
            <p:cNvSpPr/>
            <p:nvPr/>
          </p:nvSpPr>
          <p:spPr>
            <a:xfrm rot="20402536">
              <a:off x="1829971" y="1373025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tx1">
                <a:alpha val="5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: Rounded Corners 13">
              <a:extLst>
                <a:ext uri="{FF2B5EF4-FFF2-40B4-BE49-F238E27FC236}">
                  <a16:creationId xmlns:a16="http://schemas.microsoft.com/office/drawing/2014/main" id="{B8925233-7F8C-47ED-824F-D5A077076288}"/>
                </a:ext>
              </a:extLst>
            </p:cNvPr>
            <p:cNvSpPr/>
            <p:nvPr/>
          </p:nvSpPr>
          <p:spPr>
            <a:xfrm rot="20602948">
              <a:off x="1548797" y="1181477"/>
              <a:ext cx="1654628" cy="1407886"/>
            </a:xfrm>
            <a:prstGeom prst="roundRect">
              <a:avLst>
                <a:gd name="adj" fmla="val 1151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4">
              <a:extLst>
                <a:ext uri="{FF2B5EF4-FFF2-40B4-BE49-F238E27FC236}">
                  <a16:creationId xmlns:a16="http://schemas.microsoft.com/office/drawing/2014/main" id="{22347805-EF40-4688-A2B5-D54EEF95FC09}"/>
                </a:ext>
              </a:extLst>
            </p:cNvPr>
            <p:cNvSpPr/>
            <p:nvPr/>
          </p:nvSpPr>
          <p:spPr>
            <a:xfrm rot="20602948">
              <a:off x="1708695" y="1300905"/>
              <a:ext cx="1363762" cy="1160395"/>
            </a:xfrm>
            <a:prstGeom prst="roundRect">
              <a:avLst>
                <a:gd name="adj" fmla="val 115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extBox 26">
              <a:extLst>
                <a:ext uri="{FF2B5EF4-FFF2-40B4-BE49-F238E27FC236}">
                  <a16:creationId xmlns:a16="http://schemas.microsoft.com/office/drawing/2014/main" id="{A3B037CE-7664-42C9-B4E5-2C0BE7562898}"/>
                </a:ext>
              </a:extLst>
            </p:cNvPr>
            <p:cNvSpPr txBox="1"/>
            <p:nvPr/>
          </p:nvSpPr>
          <p:spPr>
            <a:xfrm>
              <a:off x="1774372" y="1849215"/>
              <a:ext cx="127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02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"/>
                            </p:stCondLst>
                            <p:childTnLst>
                              <p:par>
                                <p:cTn id="3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"/>
                            </p:stCondLst>
                            <p:childTnLst>
                              <p:par>
                                <p:cTn id="8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6" grpId="0"/>
      <p:bldP spid="117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243</Words>
  <Application>Microsoft Office PowerPoint</Application>
  <PresentationFormat>شاشة عريضة</PresentationFormat>
  <Paragraphs>59</Paragraphs>
  <Slides>8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1595</cp:revision>
  <dcterms:created xsi:type="dcterms:W3CDTF">2020-10-10T04:32:51Z</dcterms:created>
  <dcterms:modified xsi:type="dcterms:W3CDTF">2021-02-02T12:09:19Z</dcterms:modified>
</cp:coreProperties>
</file>