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3" r:id="rId2"/>
    <p:sldId id="388" r:id="rId3"/>
    <p:sldId id="256" r:id="rId4"/>
    <p:sldId id="257" r:id="rId5"/>
    <p:sldId id="398" r:id="rId6"/>
    <p:sldId id="397" r:id="rId7"/>
    <p:sldId id="369" r:id="rId8"/>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61"/>
    <a:srgbClr val="9FC91E"/>
    <a:srgbClr val="FCC500"/>
    <a:srgbClr val="F75D26"/>
    <a:srgbClr val="A21AB4"/>
    <a:srgbClr val="7844C2"/>
    <a:srgbClr val="009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8" autoAdjust="0"/>
    <p:restoredTop sz="94660"/>
  </p:normalViewPr>
  <p:slideViewPr>
    <p:cSldViewPr snapToGrid="0">
      <p:cViewPr varScale="1">
        <p:scale>
          <a:sx n="62" d="100"/>
          <a:sy n="62" d="100"/>
        </p:scale>
        <p:origin x="84" y="1374"/>
      </p:cViewPr>
      <p:guideLst>
        <p:guide orient="horz" pos="2160"/>
        <p:guide pos="3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5324-4A4B-4111-825E-6A15E803B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DB9CD-418F-4E90-B422-028EBB531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ABF659-1574-44A8-BDFC-91429CC0678A}"/>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3595587-78D0-4BD3-8D47-4049FF32E3D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9CCF2D-7735-457B-B57A-62DF87954D7B}"/>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DE0C-42DE-4362-8212-AD25650E3B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6AEFB-7810-46AC-BBC6-094D7594F5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97E13-CCD3-4D84-AE8C-DD0E7A77BAD5}"/>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735C5AA-1A49-4A72-9882-F906CB84D54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8D7DBFD-3A4C-4488-8867-E745CFCCD28A}"/>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90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EF2C8B-EF93-41A4-A724-748073256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2A984-868F-4887-BD3B-6494E2A7AA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86B80-29BD-476C-B5D8-DBEF25134179}"/>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92CBDD-CC95-4E8F-92B4-3079FE7DF9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8F68CE-5061-46B1-9B69-6734191BA04F}"/>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23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2F224-963F-40AF-B0D3-3DA143365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7D7E4-586E-4976-A30E-1F40A06E63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EC46A-3052-4DA4-B32D-D3C60392F44D}"/>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8A7874B-536B-4A10-82A2-8B90BC9170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755734-459D-4183-A082-5E4EBB994AF2}"/>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3704-FFD4-4E2B-AB3F-0EE4571E5B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229EC5-0CC6-45D5-98BB-489355780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F43EDA-0D42-41BC-A81D-863B639EA38F}"/>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64493C3-80B3-4198-A84A-6076F8C143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98F403F-95E6-4B4E-8D73-20AA6DC56834}"/>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7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F2DE-85ED-4CF7-BA2F-5428CE346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8E28-CAE9-45CD-B841-2707A5AD92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AF64E-C6D3-40D1-B36D-050AC7BC2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7C87C-EAB6-4A35-904D-969BC6B6C794}"/>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233834-260B-4816-B6A5-B970BBFD9FC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F987C20-3D4D-4433-95C5-AFBB8A4B47C7}"/>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3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41B7-847F-4B60-992F-ECDD92E6FD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B5B16E-21BB-493E-8395-B529C0908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2CCA84-1124-4F43-AA71-36145CFAA52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570F5A-3AF6-48CA-B49E-4DB193EF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A66AD5-D769-402E-8D04-F3CAF1B37E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C0AE0E-D6BD-45DF-8C66-1EE6279C9E9E}"/>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0B13D00A-D4EF-4946-B6B7-3EBC7463231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69B308B-42B0-48EA-B9A6-A24BFE1C9CA6}"/>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11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FB6A-8B3C-400D-BE17-CA55570D4A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89DD1-9F93-483A-995F-4CA516584FA1}"/>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C939AE2-3ED7-42FB-B58F-21D4769EA38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61E1D5F-E5CB-4E06-A4E3-9285650CEFEE}"/>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00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57826-4EC8-4319-BB88-0FC3F93447C0}"/>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3D0D2653-8E51-40E3-872A-08BF8B69CD9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4D8406E-EE22-4E8E-8B4E-B3DF4127FE91}"/>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75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35B4-C41B-46FC-B4D2-90C0D4176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1D79C-5FC9-400A-AF2C-741EB8BCD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2E074-A494-40B8-9F1C-D1584B099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F1042C-D898-4411-88C3-238BF611FED6}"/>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0F3807AA-C9FA-4B10-840D-FE55F2E7B6E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96B2352-7B39-4D78-8F05-9A6649BEDDF5}"/>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80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566F-1025-4476-B344-9FB9EF648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355062-4A30-45E7-9406-995B82EC8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38D978-255C-4144-BD90-CA1950E3A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B3E44E-D9F3-445C-B49C-6BC97D6BC2A6}"/>
              </a:ext>
            </a:extLst>
          </p:cNvPr>
          <p:cNvSpPr>
            <a:spLocks noGrp="1"/>
          </p:cNvSpPr>
          <p:nvPr>
            <p:ph type="dt" sz="half" idx="10"/>
          </p:nvPr>
        </p:nvSpPr>
        <p:spPr/>
        <p:txBody>
          <a:body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6D2FA18-B72F-4928-927E-2D8BAF02090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124C611-6C3C-4C61-B1D3-26F45C7FD5C9}"/>
              </a:ext>
            </a:extLst>
          </p:cNvPr>
          <p:cNvSpPr>
            <a:spLocks noGrp="1"/>
          </p:cNvSpPr>
          <p:nvPr>
            <p:ph type="sldNum" sz="quarter" idx="12"/>
          </p:nvPr>
        </p:nvSpPr>
        <p:spPr/>
        <p:txBody>
          <a:body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9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E78FE-BAEF-425E-A9F0-926710707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D5678B-CFF9-4A4B-B347-00E35DFA5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9EEFB5-A043-4EDE-AD71-CB516B3BCD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43F15-352C-4B2E-951B-95A6F83A5608}" type="datetimeFigureOut">
              <a:rPr lang="en-US" smtClean="0">
                <a:solidFill>
                  <a:prstClr val="black">
                    <a:tint val="75000"/>
                  </a:prstClr>
                </a:solidFill>
              </a:rPr>
              <a:pPr/>
              <a:t>1/16/2021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E6624F0-592E-4447-9BDE-4E9875C98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BFC0C0-0E49-4A9C-AF69-4D944FB7B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8296-3D1A-4D99-96B5-B583D4F6DF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372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Top Corners Rounded 48">
            <a:extLst>
              <a:ext uri="{FF2B5EF4-FFF2-40B4-BE49-F238E27FC236}">
                <a16:creationId xmlns:a16="http://schemas.microsoft.com/office/drawing/2014/main" id="{AF239901-94CF-4ABE-BBCE-0880166EF05C}"/>
              </a:ext>
            </a:extLst>
          </p:cNvPr>
          <p:cNvSpPr/>
          <p:nvPr/>
        </p:nvSpPr>
        <p:spPr>
          <a:xfrm rot="2700000">
            <a:off x="3516408" y="22136"/>
            <a:ext cx="4884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Top Corners Rounded 49">
            <a:extLst>
              <a:ext uri="{FF2B5EF4-FFF2-40B4-BE49-F238E27FC236}">
                <a16:creationId xmlns:a16="http://schemas.microsoft.com/office/drawing/2014/main" id="{E73ABF64-45C7-4486-B5FD-16691C00E47C}"/>
              </a:ext>
            </a:extLst>
          </p:cNvPr>
          <p:cNvSpPr/>
          <p:nvPr/>
        </p:nvSpPr>
        <p:spPr>
          <a:xfrm rot="2700000">
            <a:off x="7243827" y="103716"/>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Top Corners Rounded 50">
            <a:extLst>
              <a:ext uri="{FF2B5EF4-FFF2-40B4-BE49-F238E27FC236}">
                <a16:creationId xmlns:a16="http://schemas.microsoft.com/office/drawing/2014/main" id="{4A875B98-0151-4C03-B2EB-BD359068FDE6}"/>
              </a:ext>
            </a:extLst>
          </p:cNvPr>
          <p:cNvSpPr/>
          <p:nvPr/>
        </p:nvSpPr>
        <p:spPr>
          <a:xfrm rot="2700000">
            <a:off x="3538267" y="2261454"/>
            <a:ext cx="36908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Top Corners Rounded 51">
            <a:extLst>
              <a:ext uri="{FF2B5EF4-FFF2-40B4-BE49-F238E27FC236}">
                <a16:creationId xmlns:a16="http://schemas.microsoft.com/office/drawing/2014/main" id="{FF013AC9-1AAB-4AB8-8994-AD801E568F46}"/>
              </a:ext>
            </a:extLst>
          </p:cNvPr>
          <p:cNvSpPr/>
          <p:nvPr/>
        </p:nvSpPr>
        <p:spPr>
          <a:xfrm rot="2700000" flipH="1" flipV="1">
            <a:off x="8652333" y="4171802"/>
            <a:ext cx="43063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Top Corners Rounded 52">
            <a:extLst>
              <a:ext uri="{FF2B5EF4-FFF2-40B4-BE49-F238E27FC236}">
                <a16:creationId xmlns:a16="http://schemas.microsoft.com/office/drawing/2014/main" id="{1A9D2E4F-ACE1-495C-9123-13B9CA198E8A}"/>
              </a:ext>
            </a:extLst>
          </p:cNvPr>
          <p:cNvSpPr/>
          <p:nvPr/>
        </p:nvSpPr>
        <p:spPr>
          <a:xfrm rot="2700000" flipH="1" flipV="1">
            <a:off x="8792713" y="1606253"/>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Top Corners Rounded 53">
            <a:extLst>
              <a:ext uri="{FF2B5EF4-FFF2-40B4-BE49-F238E27FC236}">
                <a16:creationId xmlns:a16="http://schemas.microsoft.com/office/drawing/2014/main" id="{321412B4-0D31-4CA2-87AF-37A70ECE7324}"/>
              </a:ext>
            </a:extLst>
          </p:cNvPr>
          <p:cNvSpPr/>
          <p:nvPr/>
        </p:nvSpPr>
        <p:spPr>
          <a:xfrm rot="2700000" flipH="1" flipV="1">
            <a:off x="3780337" y="4192273"/>
            <a:ext cx="5075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Top Corners Rounded 54">
            <a:extLst>
              <a:ext uri="{FF2B5EF4-FFF2-40B4-BE49-F238E27FC236}">
                <a16:creationId xmlns:a16="http://schemas.microsoft.com/office/drawing/2014/main" id="{C72E0D7B-05B4-4538-AA2D-22CCE081E27F}"/>
              </a:ext>
            </a:extLst>
          </p:cNvPr>
          <p:cNvSpPr/>
          <p:nvPr/>
        </p:nvSpPr>
        <p:spPr>
          <a:xfrm rot="2700000">
            <a:off x="5933750" y="129943"/>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Top Corners Rounded 55">
            <a:extLst>
              <a:ext uri="{FF2B5EF4-FFF2-40B4-BE49-F238E27FC236}">
                <a16:creationId xmlns:a16="http://schemas.microsoft.com/office/drawing/2014/main" id="{BC9F75B3-A49D-4958-8730-6E30CA4D11FF}"/>
              </a:ext>
            </a:extLst>
          </p:cNvPr>
          <p:cNvSpPr/>
          <p:nvPr/>
        </p:nvSpPr>
        <p:spPr>
          <a:xfrm rot="2700000" flipH="1" flipV="1">
            <a:off x="5717377" y="5192002"/>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Shape 56">
            <a:extLst>
              <a:ext uri="{FF2B5EF4-FFF2-40B4-BE49-F238E27FC236}">
                <a16:creationId xmlns:a16="http://schemas.microsoft.com/office/drawing/2014/main" id="{C1CB3B1C-AB75-4093-B107-5E821FE62F56}"/>
              </a:ext>
            </a:extLst>
          </p:cNvPr>
          <p:cNvSpPr/>
          <p:nvPr/>
        </p:nvSpPr>
        <p:spPr>
          <a:xfrm>
            <a:off x="10737492" y="295602"/>
            <a:ext cx="1454508" cy="1968197"/>
          </a:xfrm>
          <a:custGeom>
            <a:avLst/>
            <a:gdLst>
              <a:gd name="connsiteX0" fmla="*/ 1454508 w 1454508"/>
              <a:gd name="connsiteY0" fmla="*/ 0 h 1968197"/>
              <a:gd name="connsiteX1" fmla="*/ 1454508 w 1454508"/>
              <a:gd name="connsiteY1" fmla="*/ 1027378 h 1968197"/>
              <a:gd name="connsiteX2" fmla="*/ 620078 w 1454508"/>
              <a:gd name="connsiteY2" fmla="*/ 1861808 h 1968197"/>
              <a:gd name="connsiteX3" fmla="*/ 106389 w 1454508"/>
              <a:gd name="connsiteY3" fmla="*/ 1861808 h 1968197"/>
              <a:gd name="connsiteX4" fmla="*/ 106389 w 1454508"/>
              <a:gd name="connsiteY4" fmla="*/ 1348119 h 1968197"/>
              <a:gd name="connsiteX5" fmla="*/ 1454508 w 1454508"/>
              <a:gd name="connsiteY5" fmla="*/ 0 h 19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508" h="1968197">
                <a:moveTo>
                  <a:pt x="1454508" y="0"/>
                </a:moveTo>
                <a:lnTo>
                  <a:pt x="1454508" y="1027378"/>
                </a:lnTo>
                <a:lnTo>
                  <a:pt x="620078" y="1861808"/>
                </a:lnTo>
                <a:cubicBezTo>
                  <a:pt x="478227" y="2003660"/>
                  <a:pt x="248240" y="2003660"/>
                  <a:pt x="106389" y="1861808"/>
                </a:cubicBezTo>
                <a:cubicBezTo>
                  <a:pt x="-35462" y="1719957"/>
                  <a:pt x="-35462" y="1489970"/>
                  <a:pt x="106389" y="1348119"/>
                </a:cubicBezTo>
                <a:lnTo>
                  <a:pt x="1454508"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Shape 57">
            <a:extLst>
              <a:ext uri="{FF2B5EF4-FFF2-40B4-BE49-F238E27FC236}">
                <a16:creationId xmlns:a16="http://schemas.microsoft.com/office/drawing/2014/main" id="{139B3FC7-C104-48E3-A936-E0D36DBBE924}"/>
              </a:ext>
            </a:extLst>
          </p:cNvPr>
          <p:cNvSpPr/>
          <p:nvPr/>
        </p:nvSpPr>
        <p:spPr>
          <a:xfrm>
            <a:off x="0" y="923048"/>
            <a:ext cx="1991880" cy="2747432"/>
          </a:xfrm>
          <a:custGeom>
            <a:avLst/>
            <a:gdLst>
              <a:gd name="connsiteX0" fmla="*/ 1457624 w 1991880"/>
              <a:gd name="connsiteY0" fmla="*/ 0 h 2747432"/>
              <a:gd name="connsiteX1" fmla="*/ 1835400 w 1991880"/>
              <a:gd name="connsiteY1" fmla="*/ 156479 h 2747432"/>
              <a:gd name="connsiteX2" fmla="*/ 1835400 w 1991880"/>
              <a:gd name="connsiteY2" fmla="*/ 912031 h 2747432"/>
              <a:gd name="connsiteX3" fmla="*/ 0 w 1991880"/>
              <a:gd name="connsiteY3" fmla="*/ 2747432 h 2747432"/>
              <a:gd name="connsiteX4" fmla="*/ 0 w 1991880"/>
              <a:gd name="connsiteY4" fmla="*/ 1236328 h 2747432"/>
              <a:gd name="connsiteX5" fmla="*/ 1079848 w 1991880"/>
              <a:gd name="connsiteY5" fmla="*/ 156479 h 2747432"/>
              <a:gd name="connsiteX6" fmla="*/ 1457624 w 1991880"/>
              <a:gd name="connsiteY6" fmla="*/ 0 h 27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880" h="2747432">
                <a:moveTo>
                  <a:pt x="1457624" y="0"/>
                </a:moveTo>
                <a:cubicBezTo>
                  <a:pt x="1594353" y="0"/>
                  <a:pt x="1731081" y="52160"/>
                  <a:pt x="1835400" y="156479"/>
                </a:cubicBezTo>
                <a:cubicBezTo>
                  <a:pt x="2044040" y="365119"/>
                  <a:pt x="2044040" y="703392"/>
                  <a:pt x="1835400" y="912031"/>
                </a:cubicBezTo>
                <a:lnTo>
                  <a:pt x="0" y="2747432"/>
                </a:lnTo>
                <a:lnTo>
                  <a:pt x="0" y="1236328"/>
                </a:lnTo>
                <a:lnTo>
                  <a:pt x="1079848" y="156479"/>
                </a:lnTo>
                <a:cubicBezTo>
                  <a:pt x="1184168" y="52160"/>
                  <a:pt x="1320896" y="0"/>
                  <a:pt x="1457624"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796F4F0-4829-4647-83C3-A88700989A8B}"/>
              </a:ext>
            </a:extLst>
          </p:cNvPr>
          <p:cNvSpPr/>
          <p:nvPr/>
        </p:nvSpPr>
        <p:spPr>
          <a:xfrm>
            <a:off x="10020130" y="3084511"/>
            <a:ext cx="2171870" cy="2927423"/>
          </a:xfrm>
          <a:custGeom>
            <a:avLst/>
            <a:gdLst>
              <a:gd name="connsiteX0" fmla="*/ 2171870 w 2171870"/>
              <a:gd name="connsiteY0" fmla="*/ 0 h 2927423"/>
              <a:gd name="connsiteX1" fmla="*/ 2171870 w 2171870"/>
              <a:gd name="connsiteY1" fmla="*/ 1511105 h 2927423"/>
              <a:gd name="connsiteX2" fmla="*/ 912032 w 2171870"/>
              <a:gd name="connsiteY2" fmla="*/ 2770943 h 2927423"/>
              <a:gd name="connsiteX3" fmla="*/ 156480 w 2171870"/>
              <a:gd name="connsiteY3" fmla="*/ 2770943 h 2927423"/>
              <a:gd name="connsiteX4" fmla="*/ 156480 w 2171870"/>
              <a:gd name="connsiteY4" fmla="*/ 2015391 h 2927423"/>
              <a:gd name="connsiteX5" fmla="*/ 2171870 w 2171870"/>
              <a:gd name="connsiteY5" fmla="*/ 0 h 29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870" h="2927423">
                <a:moveTo>
                  <a:pt x="2171870" y="0"/>
                </a:moveTo>
                <a:lnTo>
                  <a:pt x="2171870" y="1511105"/>
                </a:lnTo>
                <a:lnTo>
                  <a:pt x="912032" y="2770943"/>
                </a:lnTo>
                <a:cubicBezTo>
                  <a:pt x="703392" y="2979583"/>
                  <a:pt x="365119" y="2979583"/>
                  <a:pt x="156480" y="2770943"/>
                </a:cubicBezTo>
                <a:cubicBezTo>
                  <a:pt x="-52160" y="2562303"/>
                  <a:pt x="-52160" y="2224031"/>
                  <a:pt x="156480" y="2015391"/>
                </a:cubicBezTo>
                <a:lnTo>
                  <a:pt x="2171870"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40489BC6-9B9F-4D28-8670-9A9F68D5BB8F}"/>
              </a:ext>
            </a:extLst>
          </p:cNvPr>
          <p:cNvSpPr/>
          <p:nvPr/>
        </p:nvSpPr>
        <p:spPr>
          <a:xfrm>
            <a:off x="0" y="4834030"/>
            <a:ext cx="1120108" cy="1633797"/>
          </a:xfrm>
          <a:custGeom>
            <a:avLst/>
            <a:gdLst>
              <a:gd name="connsiteX0" fmla="*/ 756876 w 1120108"/>
              <a:gd name="connsiteY0" fmla="*/ 0 h 1633797"/>
              <a:gd name="connsiteX1" fmla="*/ 1013720 w 1120108"/>
              <a:gd name="connsiteY1" fmla="*/ 106388 h 1633797"/>
              <a:gd name="connsiteX2" fmla="*/ 1013720 w 1120108"/>
              <a:gd name="connsiteY2" fmla="*/ 620077 h 1633797"/>
              <a:gd name="connsiteX3" fmla="*/ 0 w 1120108"/>
              <a:gd name="connsiteY3" fmla="*/ 1633797 h 1633797"/>
              <a:gd name="connsiteX4" fmla="*/ 0 w 1120108"/>
              <a:gd name="connsiteY4" fmla="*/ 606419 h 1633797"/>
              <a:gd name="connsiteX5" fmla="*/ 500031 w 1120108"/>
              <a:gd name="connsiteY5" fmla="*/ 106388 h 1633797"/>
              <a:gd name="connsiteX6" fmla="*/ 756876 w 1120108"/>
              <a:gd name="connsiteY6" fmla="*/ 0 h 16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108" h="1633797">
                <a:moveTo>
                  <a:pt x="756876" y="0"/>
                </a:moveTo>
                <a:cubicBezTo>
                  <a:pt x="849835" y="0"/>
                  <a:pt x="942795" y="35463"/>
                  <a:pt x="1013720" y="106388"/>
                </a:cubicBezTo>
                <a:cubicBezTo>
                  <a:pt x="1155571" y="248239"/>
                  <a:pt x="1155571" y="478226"/>
                  <a:pt x="1013720" y="620077"/>
                </a:cubicBezTo>
                <a:lnTo>
                  <a:pt x="0" y="1633797"/>
                </a:lnTo>
                <a:lnTo>
                  <a:pt x="0" y="606419"/>
                </a:lnTo>
                <a:lnTo>
                  <a:pt x="500031" y="106388"/>
                </a:lnTo>
                <a:cubicBezTo>
                  <a:pt x="570957" y="35463"/>
                  <a:pt x="663916" y="0"/>
                  <a:pt x="756876"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Connector 60">
            <a:extLst>
              <a:ext uri="{FF2B5EF4-FFF2-40B4-BE49-F238E27FC236}">
                <a16:creationId xmlns:a16="http://schemas.microsoft.com/office/drawing/2014/main" id="{2C1D329A-6758-465A-882F-4F99C7551023}"/>
              </a:ext>
            </a:extLst>
          </p:cNvPr>
          <p:cNvCxnSpPr/>
          <p:nvPr/>
        </p:nvCxnSpPr>
        <p:spPr>
          <a:xfrm flipV="1">
            <a:off x="952500" y="1618761"/>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880A37-9DB6-458F-B77E-B4C38D7191DE}"/>
              </a:ext>
            </a:extLst>
          </p:cNvPr>
          <p:cNvCxnSpPr/>
          <p:nvPr/>
        </p:nvCxnSpPr>
        <p:spPr>
          <a:xfrm flipV="1">
            <a:off x="3477877" y="744813"/>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BED65B-6C3F-4924-BDC5-BB03199A17F4}"/>
              </a:ext>
            </a:extLst>
          </p:cNvPr>
          <p:cNvCxnSpPr/>
          <p:nvPr/>
        </p:nvCxnSpPr>
        <p:spPr>
          <a:xfrm flipV="1">
            <a:off x="995940" y="4502056"/>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47821DD-9E38-4A7B-B8A2-1D9B3E9ADEC4}"/>
              </a:ext>
            </a:extLst>
          </p:cNvPr>
          <p:cNvCxnSpPr/>
          <p:nvPr/>
        </p:nvCxnSpPr>
        <p:spPr>
          <a:xfrm flipV="1">
            <a:off x="5893860" y="1661190"/>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8EBFCA4-C10A-4B14-9677-0AE9D51D5819}"/>
              </a:ext>
            </a:extLst>
          </p:cNvPr>
          <p:cNvCxnSpPr>
            <a:cxnSpLocks/>
          </p:cNvCxnSpPr>
          <p:nvPr/>
        </p:nvCxnSpPr>
        <p:spPr>
          <a:xfrm flipV="1">
            <a:off x="5078269" y="1110294"/>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0053A8-93C6-40C3-897E-D0192859409F}"/>
              </a:ext>
            </a:extLst>
          </p:cNvPr>
          <p:cNvCxnSpPr>
            <a:cxnSpLocks/>
          </p:cNvCxnSpPr>
          <p:nvPr/>
        </p:nvCxnSpPr>
        <p:spPr>
          <a:xfrm flipH="1">
            <a:off x="9868133" y="812466"/>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C9DAD0-0B9B-4C29-834B-3107202367B7}"/>
              </a:ext>
            </a:extLst>
          </p:cNvPr>
          <p:cNvCxnSpPr>
            <a:cxnSpLocks/>
          </p:cNvCxnSpPr>
          <p:nvPr/>
        </p:nvCxnSpPr>
        <p:spPr>
          <a:xfrm flipH="1">
            <a:off x="10355596" y="2782099"/>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326AA14-AFF0-48F2-86A2-3DF0C80DCBE4}"/>
              </a:ext>
            </a:extLst>
          </p:cNvPr>
          <p:cNvCxnSpPr>
            <a:cxnSpLocks/>
          </p:cNvCxnSpPr>
          <p:nvPr/>
        </p:nvCxnSpPr>
        <p:spPr>
          <a:xfrm flipH="1">
            <a:off x="8691741" y="5368882"/>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2B3518-6DB0-43A5-B617-8A230ED6EC08}"/>
              </a:ext>
            </a:extLst>
          </p:cNvPr>
          <p:cNvCxnSpPr>
            <a:cxnSpLocks/>
          </p:cNvCxnSpPr>
          <p:nvPr/>
        </p:nvCxnSpPr>
        <p:spPr>
          <a:xfrm flipH="1">
            <a:off x="6314521" y="5325580"/>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E9A6CD7-A388-4049-8ADB-FB623D3289EF}"/>
              </a:ext>
            </a:extLst>
          </p:cNvPr>
          <p:cNvSpPr/>
          <p:nvPr/>
        </p:nvSpPr>
        <p:spPr>
          <a:xfrm rot="18900000" flipV="1">
            <a:off x="2347991" y="470901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B27541F-E6EE-46A8-A29B-A6581E48909D}"/>
              </a:ext>
            </a:extLst>
          </p:cNvPr>
          <p:cNvSpPr/>
          <p:nvPr/>
        </p:nvSpPr>
        <p:spPr>
          <a:xfrm rot="18900000" flipV="1">
            <a:off x="4544413" y="5019998"/>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FF0EA65-D1A6-433B-8CDD-116E99E90F70}"/>
              </a:ext>
            </a:extLst>
          </p:cNvPr>
          <p:cNvSpPr/>
          <p:nvPr/>
        </p:nvSpPr>
        <p:spPr>
          <a:xfrm rot="18900000" flipV="1">
            <a:off x="8062915" y="95504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1BE2E9E-694C-4717-822B-3A763FC22EE0}"/>
              </a:ext>
            </a:extLst>
          </p:cNvPr>
          <p:cNvSpPr/>
          <p:nvPr/>
        </p:nvSpPr>
        <p:spPr>
          <a:xfrm rot="18900000" flipV="1">
            <a:off x="7997953" y="310142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A146700-903F-4552-944F-2E47DB8E230B}"/>
              </a:ext>
            </a:extLst>
          </p:cNvPr>
          <p:cNvSpPr/>
          <p:nvPr/>
        </p:nvSpPr>
        <p:spPr>
          <a:xfrm rot="18900000" flipV="1">
            <a:off x="-167312" y="3900894"/>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CEFA7F5-A0B8-4239-9E17-D718E833BECD}"/>
              </a:ext>
            </a:extLst>
          </p:cNvPr>
          <p:cNvSpPr/>
          <p:nvPr/>
        </p:nvSpPr>
        <p:spPr>
          <a:xfrm>
            <a:off x="2630782" y="844646"/>
            <a:ext cx="375231" cy="375231"/>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E309A8-AC60-4B13-B6EB-B02903C6817F}"/>
              </a:ext>
            </a:extLst>
          </p:cNvPr>
          <p:cNvSpPr/>
          <p:nvPr/>
        </p:nvSpPr>
        <p:spPr>
          <a:xfrm>
            <a:off x="5221009" y="26276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F5E21A8-BFA9-4AD2-94EA-D9B6294512B3}"/>
              </a:ext>
            </a:extLst>
          </p:cNvPr>
          <p:cNvSpPr/>
          <p:nvPr/>
        </p:nvSpPr>
        <p:spPr>
          <a:xfrm>
            <a:off x="2623515" y="2908496"/>
            <a:ext cx="487782" cy="4877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9435F0-370F-41A2-BA32-76936D67262F}"/>
              </a:ext>
            </a:extLst>
          </p:cNvPr>
          <p:cNvSpPr/>
          <p:nvPr/>
        </p:nvSpPr>
        <p:spPr>
          <a:xfrm>
            <a:off x="4796668" y="2956271"/>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7BA2C2E-DC7B-4A87-AEB4-F04DBA7C141C}"/>
              </a:ext>
            </a:extLst>
          </p:cNvPr>
          <p:cNvSpPr/>
          <p:nvPr/>
        </p:nvSpPr>
        <p:spPr>
          <a:xfrm>
            <a:off x="6882603" y="3200548"/>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9933B1B-D33C-4766-BBA5-3D5EBE253EFA}"/>
              </a:ext>
            </a:extLst>
          </p:cNvPr>
          <p:cNvSpPr/>
          <p:nvPr/>
        </p:nvSpPr>
        <p:spPr>
          <a:xfrm>
            <a:off x="8094806" y="1481799"/>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B7E9BBB-6CE5-4C7E-B301-8CF81AFE84F2}"/>
              </a:ext>
            </a:extLst>
          </p:cNvPr>
          <p:cNvSpPr/>
          <p:nvPr/>
        </p:nvSpPr>
        <p:spPr>
          <a:xfrm>
            <a:off x="5308404" y="475403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838A26-006A-435F-A47D-24C4F6BA618A}"/>
              </a:ext>
            </a:extLst>
          </p:cNvPr>
          <p:cNvSpPr/>
          <p:nvPr/>
        </p:nvSpPr>
        <p:spPr>
          <a:xfrm>
            <a:off x="1675274" y="6159430"/>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B73D62-7115-4CD9-9673-6E6354221951}"/>
              </a:ext>
            </a:extLst>
          </p:cNvPr>
          <p:cNvSpPr/>
          <p:nvPr/>
        </p:nvSpPr>
        <p:spPr>
          <a:xfrm>
            <a:off x="7590123" y="4903827"/>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1D21CD-8A9E-4341-A251-986E894D8876}"/>
              </a:ext>
            </a:extLst>
          </p:cNvPr>
          <p:cNvSpPr/>
          <p:nvPr/>
        </p:nvSpPr>
        <p:spPr>
          <a:xfrm>
            <a:off x="9913057" y="3318389"/>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8CD62BD-D546-4C11-B09C-DA014C64E70A}"/>
              </a:ext>
            </a:extLst>
          </p:cNvPr>
          <p:cNvSpPr/>
          <p:nvPr/>
        </p:nvSpPr>
        <p:spPr>
          <a:xfrm>
            <a:off x="11706317" y="224213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9C567AB-CB2A-4E4C-9F92-D2E4B3593475}"/>
              </a:ext>
            </a:extLst>
          </p:cNvPr>
          <p:cNvSpPr/>
          <p:nvPr/>
        </p:nvSpPr>
        <p:spPr>
          <a:xfrm>
            <a:off x="9615498" y="619445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E0D65D0-4C83-4B8F-B3C4-EB5BB76C45FB}"/>
              </a:ext>
            </a:extLst>
          </p:cNvPr>
          <p:cNvSpPr/>
          <p:nvPr/>
        </p:nvSpPr>
        <p:spPr>
          <a:xfrm>
            <a:off x="11538797" y="6026934"/>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8A1893-495C-49DD-B6A7-D819EBB19F06}"/>
              </a:ext>
            </a:extLst>
          </p:cNvPr>
          <p:cNvSpPr/>
          <p:nvPr/>
        </p:nvSpPr>
        <p:spPr>
          <a:xfrm>
            <a:off x="570597" y="3311686"/>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6585B35-D45F-49FB-96DB-4EF46384E20E}"/>
              </a:ext>
            </a:extLst>
          </p:cNvPr>
          <p:cNvSpPr/>
          <p:nvPr/>
        </p:nvSpPr>
        <p:spPr>
          <a:xfrm>
            <a:off x="6133125" y="1983803"/>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4E2ED9C-BF23-4916-BF84-87747CD11667}"/>
              </a:ext>
            </a:extLst>
          </p:cNvPr>
          <p:cNvSpPr/>
          <p:nvPr/>
        </p:nvSpPr>
        <p:spPr>
          <a:xfrm>
            <a:off x="3950362" y="482805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5E20094-4607-44F8-ADA1-95B5522344CA}"/>
              </a:ext>
            </a:extLst>
          </p:cNvPr>
          <p:cNvSpPr/>
          <p:nvPr/>
        </p:nvSpPr>
        <p:spPr>
          <a:xfrm>
            <a:off x="8663921" y="2523880"/>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830387B-4673-46C0-BADF-0BF3FB6D41F1}"/>
              </a:ext>
            </a:extLst>
          </p:cNvPr>
          <p:cNvSpPr/>
          <p:nvPr/>
        </p:nvSpPr>
        <p:spPr>
          <a:xfrm>
            <a:off x="10337406" y="56550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E382AEB-E7BF-44DF-8D7C-F84006A33278}"/>
              </a:ext>
            </a:extLst>
          </p:cNvPr>
          <p:cNvSpPr/>
          <p:nvPr/>
        </p:nvSpPr>
        <p:spPr>
          <a:xfrm>
            <a:off x="2277487" y="3075057"/>
            <a:ext cx="7637027" cy="1323439"/>
          </a:xfrm>
          <a:prstGeom prst="rect">
            <a:avLst/>
          </a:prstGeom>
        </p:spPr>
        <p:txBody>
          <a:bodyPr wrap="none">
            <a:spAutoFit/>
          </a:bodyPr>
          <a:lstStyle/>
          <a:p>
            <a:r>
              <a:rPr lang="ar-SY" sz="4000" b="1" dirty="0">
                <a:solidFill>
                  <a:schemeClr val="bg1"/>
                </a:solidFill>
                <a:latin typeface="Economica" panose="02000506040000020004" pitchFamily="2" charset="0"/>
              </a:rPr>
              <a:t>إنجازات الملك سلمان بن عبدالعزيز آل سعود </a:t>
            </a:r>
          </a:p>
          <a:p>
            <a:endParaRPr lang="ar-SY" sz="4000" b="1" dirty="0">
              <a:solidFill>
                <a:schemeClr val="bg1"/>
              </a:solidFill>
              <a:latin typeface="Economica" panose="02000506040000020004" pitchFamily="2" charset="0"/>
            </a:endParaRPr>
          </a:p>
        </p:txBody>
      </p:sp>
    </p:spTree>
    <p:extLst>
      <p:ext uri="{BB962C8B-B14F-4D97-AF65-F5344CB8AC3E}">
        <p14:creationId xmlns:p14="http://schemas.microsoft.com/office/powerpoint/2010/main" val="246668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400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decel="24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1+#ppt_w/2"/>
                                          </p:val>
                                        </p:tav>
                                        <p:tav tm="100000">
                                          <p:val>
                                            <p:strVal val="#ppt_x"/>
                                          </p:val>
                                        </p:tav>
                                      </p:tavLst>
                                    </p:anim>
                                    <p:anim calcmode="lin" valueType="num">
                                      <p:cBhvr additive="base">
                                        <p:cTn id="12" dur="1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3" decel="24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3" decel="24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3" decel="24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1+#ppt_w/2"/>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3" decel="2400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000" fill="hold"/>
                                        <p:tgtEl>
                                          <p:spTgt spid="54"/>
                                        </p:tgtEl>
                                        <p:attrNameLst>
                                          <p:attrName>ppt_x</p:attrName>
                                        </p:attrNameLst>
                                      </p:cBhvr>
                                      <p:tavLst>
                                        <p:tav tm="0">
                                          <p:val>
                                            <p:strVal val="1+#ppt_w/2"/>
                                          </p:val>
                                        </p:tav>
                                        <p:tav tm="100000">
                                          <p:val>
                                            <p:strVal val="#ppt_x"/>
                                          </p:val>
                                        </p:tav>
                                      </p:tavLst>
                                    </p:anim>
                                    <p:anim calcmode="lin" valueType="num">
                                      <p:cBhvr additive="base">
                                        <p:cTn id="28" dur="1000" fill="hold"/>
                                        <p:tgtEl>
                                          <p:spTgt spid="54"/>
                                        </p:tgtEl>
                                        <p:attrNameLst>
                                          <p:attrName>ppt_y</p:attrName>
                                        </p:attrNameLst>
                                      </p:cBhvr>
                                      <p:tavLst>
                                        <p:tav tm="0">
                                          <p:val>
                                            <p:strVal val="0-#ppt_h/2"/>
                                          </p:val>
                                        </p:tav>
                                        <p:tav tm="100000">
                                          <p:val>
                                            <p:strVal val="#ppt_y"/>
                                          </p:val>
                                        </p:tav>
                                      </p:tavLst>
                                    </p:anim>
                                  </p:childTnLst>
                                </p:cTn>
                              </p:par>
                              <p:par>
                                <p:cTn id="29" presetID="2" presetClass="entr" presetSubtype="3" decel="2400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1+#ppt_w/2"/>
                                          </p:val>
                                        </p:tav>
                                        <p:tav tm="100000">
                                          <p:val>
                                            <p:strVal val="#ppt_x"/>
                                          </p:val>
                                        </p:tav>
                                      </p:tavLst>
                                    </p:anim>
                                    <p:anim calcmode="lin" valueType="num">
                                      <p:cBhvr additive="base">
                                        <p:cTn id="32" dur="1000" fill="hold"/>
                                        <p:tgtEl>
                                          <p:spTgt spid="55"/>
                                        </p:tgtEl>
                                        <p:attrNameLst>
                                          <p:attrName>ppt_y</p:attrName>
                                        </p:attrNameLst>
                                      </p:cBhvr>
                                      <p:tavLst>
                                        <p:tav tm="0">
                                          <p:val>
                                            <p:strVal val="0-#ppt_h/2"/>
                                          </p:val>
                                        </p:tav>
                                        <p:tav tm="100000">
                                          <p:val>
                                            <p:strVal val="#ppt_y"/>
                                          </p:val>
                                        </p:tav>
                                      </p:tavLst>
                                    </p:anim>
                                  </p:childTnLst>
                                </p:cTn>
                              </p:par>
                              <p:par>
                                <p:cTn id="33" presetID="2" presetClass="entr" presetSubtype="3" decel="2400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1+#ppt_w/2"/>
                                          </p:val>
                                        </p:tav>
                                        <p:tav tm="100000">
                                          <p:val>
                                            <p:strVal val="#ppt_x"/>
                                          </p:val>
                                        </p:tav>
                                      </p:tavLst>
                                    </p:anim>
                                    <p:anim calcmode="lin" valueType="num">
                                      <p:cBhvr additive="base">
                                        <p:cTn id="36" dur="100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3" decel="2400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1000" fill="hold"/>
                                        <p:tgtEl>
                                          <p:spTgt spid="57"/>
                                        </p:tgtEl>
                                        <p:attrNameLst>
                                          <p:attrName>ppt_x</p:attrName>
                                        </p:attrNameLst>
                                      </p:cBhvr>
                                      <p:tavLst>
                                        <p:tav tm="0">
                                          <p:val>
                                            <p:strVal val="1+#ppt_w/2"/>
                                          </p:val>
                                        </p:tav>
                                        <p:tav tm="100000">
                                          <p:val>
                                            <p:strVal val="#ppt_x"/>
                                          </p:val>
                                        </p:tav>
                                      </p:tavLst>
                                    </p:anim>
                                    <p:anim calcmode="lin" valueType="num">
                                      <p:cBhvr additive="base">
                                        <p:cTn id="40" dur="1000" fill="hold"/>
                                        <p:tgtEl>
                                          <p:spTgt spid="57"/>
                                        </p:tgtEl>
                                        <p:attrNameLst>
                                          <p:attrName>ppt_y</p:attrName>
                                        </p:attrNameLst>
                                      </p:cBhvr>
                                      <p:tavLst>
                                        <p:tav tm="0">
                                          <p:val>
                                            <p:strVal val="0-#ppt_h/2"/>
                                          </p:val>
                                        </p:tav>
                                        <p:tav tm="100000">
                                          <p:val>
                                            <p:strVal val="#ppt_y"/>
                                          </p:val>
                                        </p:tav>
                                      </p:tavLst>
                                    </p:anim>
                                  </p:childTnLst>
                                </p:cTn>
                              </p:par>
                              <p:par>
                                <p:cTn id="41" presetID="2" presetClass="entr" presetSubtype="3" decel="2400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1000" fill="hold"/>
                                        <p:tgtEl>
                                          <p:spTgt spid="58"/>
                                        </p:tgtEl>
                                        <p:attrNameLst>
                                          <p:attrName>ppt_x</p:attrName>
                                        </p:attrNameLst>
                                      </p:cBhvr>
                                      <p:tavLst>
                                        <p:tav tm="0">
                                          <p:val>
                                            <p:strVal val="1+#ppt_w/2"/>
                                          </p:val>
                                        </p:tav>
                                        <p:tav tm="100000">
                                          <p:val>
                                            <p:strVal val="#ppt_x"/>
                                          </p:val>
                                        </p:tav>
                                      </p:tavLst>
                                    </p:anim>
                                    <p:anim calcmode="lin" valueType="num">
                                      <p:cBhvr additive="base">
                                        <p:cTn id="44" dur="1000" fill="hold"/>
                                        <p:tgtEl>
                                          <p:spTgt spid="58"/>
                                        </p:tgtEl>
                                        <p:attrNameLst>
                                          <p:attrName>ppt_y</p:attrName>
                                        </p:attrNameLst>
                                      </p:cBhvr>
                                      <p:tavLst>
                                        <p:tav tm="0">
                                          <p:val>
                                            <p:strVal val="0-#ppt_h/2"/>
                                          </p:val>
                                        </p:tav>
                                        <p:tav tm="100000">
                                          <p:val>
                                            <p:strVal val="#ppt_y"/>
                                          </p:val>
                                        </p:tav>
                                      </p:tavLst>
                                    </p:anim>
                                  </p:childTnLst>
                                </p:cTn>
                              </p:par>
                              <p:par>
                                <p:cTn id="45" presetID="2" presetClass="entr" presetSubtype="3" decel="24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1000" fill="hold"/>
                                        <p:tgtEl>
                                          <p:spTgt spid="59"/>
                                        </p:tgtEl>
                                        <p:attrNameLst>
                                          <p:attrName>ppt_x</p:attrName>
                                        </p:attrNameLst>
                                      </p:cBhvr>
                                      <p:tavLst>
                                        <p:tav tm="0">
                                          <p:val>
                                            <p:strVal val="1+#ppt_w/2"/>
                                          </p:val>
                                        </p:tav>
                                        <p:tav tm="100000">
                                          <p:val>
                                            <p:strVal val="#ppt_x"/>
                                          </p:val>
                                        </p:tav>
                                      </p:tavLst>
                                    </p:anim>
                                    <p:anim calcmode="lin" valueType="num">
                                      <p:cBhvr additive="base">
                                        <p:cTn id="48" dur="10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3" decel="2400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3" decel="2400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1000" fill="hold"/>
                                        <p:tgtEl>
                                          <p:spTgt spid="61"/>
                                        </p:tgtEl>
                                        <p:attrNameLst>
                                          <p:attrName>ppt_x</p:attrName>
                                        </p:attrNameLst>
                                      </p:cBhvr>
                                      <p:tavLst>
                                        <p:tav tm="0">
                                          <p:val>
                                            <p:strVal val="1+#ppt_w/2"/>
                                          </p:val>
                                        </p:tav>
                                        <p:tav tm="100000">
                                          <p:val>
                                            <p:strVal val="#ppt_x"/>
                                          </p:val>
                                        </p:tav>
                                      </p:tavLst>
                                    </p:anim>
                                    <p:anim calcmode="lin" valueType="num">
                                      <p:cBhvr additive="base">
                                        <p:cTn id="56" dur="1000" fill="hold"/>
                                        <p:tgtEl>
                                          <p:spTgt spid="61"/>
                                        </p:tgtEl>
                                        <p:attrNameLst>
                                          <p:attrName>ppt_y</p:attrName>
                                        </p:attrNameLst>
                                      </p:cBhvr>
                                      <p:tavLst>
                                        <p:tav tm="0">
                                          <p:val>
                                            <p:strVal val="0-#ppt_h/2"/>
                                          </p:val>
                                        </p:tav>
                                        <p:tav tm="100000">
                                          <p:val>
                                            <p:strVal val="#ppt_y"/>
                                          </p:val>
                                        </p:tav>
                                      </p:tavLst>
                                    </p:anim>
                                  </p:childTnLst>
                                </p:cTn>
                              </p:par>
                              <p:par>
                                <p:cTn id="57" presetID="2" presetClass="entr" presetSubtype="3" decel="2400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1000" fill="hold"/>
                                        <p:tgtEl>
                                          <p:spTgt spid="62"/>
                                        </p:tgtEl>
                                        <p:attrNameLst>
                                          <p:attrName>ppt_x</p:attrName>
                                        </p:attrNameLst>
                                      </p:cBhvr>
                                      <p:tavLst>
                                        <p:tav tm="0">
                                          <p:val>
                                            <p:strVal val="1+#ppt_w/2"/>
                                          </p:val>
                                        </p:tav>
                                        <p:tav tm="100000">
                                          <p:val>
                                            <p:strVal val="#ppt_x"/>
                                          </p:val>
                                        </p:tav>
                                      </p:tavLst>
                                    </p:anim>
                                    <p:anim calcmode="lin" valueType="num">
                                      <p:cBhvr additive="base">
                                        <p:cTn id="60" dur="1000" fill="hold"/>
                                        <p:tgtEl>
                                          <p:spTgt spid="62"/>
                                        </p:tgtEl>
                                        <p:attrNameLst>
                                          <p:attrName>ppt_y</p:attrName>
                                        </p:attrNameLst>
                                      </p:cBhvr>
                                      <p:tavLst>
                                        <p:tav tm="0">
                                          <p:val>
                                            <p:strVal val="0-#ppt_h/2"/>
                                          </p:val>
                                        </p:tav>
                                        <p:tav tm="100000">
                                          <p:val>
                                            <p:strVal val="#ppt_y"/>
                                          </p:val>
                                        </p:tav>
                                      </p:tavLst>
                                    </p:anim>
                                  </p:childTnLst>
                                </p:cTn>
                              </p:par>
                              <p:par>
                                <p:cTn id="61" presetID="2" presetClass="entr" presetSubtype="3" decel="2400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1000" fill="hold"/>
                                        <p:tgtEl>
                                          <p:spTgt spid="63"/>
                                        </p:tgtEl>
                                        <p:attrNameLst>
                                          <p:attrName>ppt_x</p:attrName>
                                        </p:attrNameLst>
                                      </p:cBhvr>
                                      <p:tavLst>
                                        <p:tav tm="0">
                                          <p:val>
                                            <p:strVal val="1+#ppt_w/2"/>
                                          </p:val>
                                        </p:tav>
                                        <p:tav tm="100000">
                                          <p:val>
                                            <p:strVal val="#ppt_x"/>
                                          </p:val>
                                        </p:tav>
                                      </p:tavLst>
                                    </p:anim>
                                    <p:anim calcmode="lin" valueType="num">
                                      <p:cBhvr additive="base">
                                        <p:cTn id="64" dur="100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3" decel="24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1+#ppt_w/2"/>
                                          </p:val>
                                        </p:tav>
                                        <p:tav tm="100000">
                                          <p:val>
                                            <p:strVal val="#ppt_x"/>
                                          </p:val>
                                        </p:tav>
                                      </p:tavLst>
                                    </p:anim>
                                    <p:anim calcmode="lin" valueType="num">
                                      <p:cBhvr additive="base">
                                        <p:cTn id="68" dur="1000" fill="hold"/>
                                        <p:tgtEl>
                                          <p:spTgt spid="64"/>
                                        </p:tgtEl>
                                        <p:attrNameLst>
                                          <p:attrName>ppt_y</p:attrName>
                                        </p:attrNameLst>
                                      </p:cBhvr>
                                      <p:tavLst>
                                        <p:tav tm="0">
                                          <p:val>
                                            <p:strVal val="0-#ppt_h/2"/>
                                          </p:val>
                                        </p:tav>
                                        <p:tav tm="100000">
                                          <p:val>
                                            <p:strVal val="#ppt_y"/>
                                          </p:val>
                                        </p:tav>
                                      </p:tavLst>
                                    </p:anim>
                                  </p:childTnLst>
                                </p:cTn>
                              </p:par>
                              <p:par>
                                <p:cTn id="69" presetID="2" presetClass="entr" presetSubtype="3" decel="2400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1000" fill="hold"/>
                                        <p:tgtEl>
                                          <p:spTgt spid="65"/>
                                        </p:tgtEl>
                                        <p:attrNameLst>
                                          <p:attrName>ppt_x</p:attrName>
                                        </p:attrNameLst>
                                      </p:cBhvr>
                                      <p:tavLst>
                                        <p:tav tm="0">
                                          <p:val>
                                            <p:strVal val="1+#ppt_w/2"/>
                                          </p:val>
                                        </p:tav>
                                        <p:tav tm="100000">
                                          <p:val>
                                            <p:strVal val="#ppt_x"/>
                                          </p:val>
                                        </p:tav>
                                      </p:tavLst>
                                    </p:anim>
                                    <p:anim calcmode="lin" valueType="num">
                                      <p:cBhvr additive="base">
                                        <p:cTn id="72" dur="1000" fill="hold"/>
                                        <p:tgtEl>
                                          <p:spTgt spid="65"/>
                                        </p:tgtEl>
                                        <p:attrNameLst>
                                          <p:attrName>ppt_y</p:attrName>
                                        </p:attrNameLst>
                                      </p:cBhvr>
                                      <p:tavLst>
                                        <p:tav tm="0">
                                          <p:val>
                                            <p:strVal val="0-#ppt_h/2"/>
                                          </p:val>
                                        </p:tav>
                                        <p:tav tm="100000">
                                          <p:val>
                                            <p:strVal val="#ppt_y"/>
                                          </p:val>
                                        </p:tav>
                                      </p:tavLst>
                                    </p:anim>
                                  </p:childTnLst>
                                </p:cTn>
                              </p:par>
                              <p:par>
                                <p:cTn id="73" presetID="2" presetClass="entr" presetSubtype="3" decel="2400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1000" fill="hold"/>
                                        <p:tgtEl>
                                          <p:spTgt spid="66"/>
                                        </p:tgtEl>
                                        <p:attrNameLst>
                                          <p:attrName>ppt_x</p:attrName>
                                        </p:attrNameLst>
                                      </p:cBhvr>
                                      <p:tavLst>
                                        <p:tav tm="0">
                                          <p:val>
                                            <p:strVal val="1+#ppt_w/2"/>
                                          </p:val>
                                        </p:tav>
                                        <p:tav tm="100000">
                                          <p:val>
                                            <p:strVal val="#ppt_x"/>
                                          </p:val>
                                        </p:tav>
                                      </p:tavLst>
                                    </p:anim>
                                    <p:anim calcmode="lin" valueType="num">
                                      <p:cBhvr additive="base">
                                        <p:cTn id="76" dur="1000" fill="hold"/>
                                        <p:tgtEl>
                                          <p:spTgt spid="66"/>
                                        </p:tgtEl>
                                        <p:attrNameLst>
                                          <p:attrName>ppt_y</p:attrName>
                                        </p:attrNameLst>
                                      </p:cBhvr>
                                      <p:tavLst>
                                        <p:tav tm="0">
                                          <p:val>
                                            <p:strVal val="0-#ppt_h/2"/>
                                          </p:val>
                                        </p:tav>
                                        <p:tav tm="100000">
                                          <p:val>
                                            <p:strVal val="#ppt_y"/>
                                          </p:val>
                                        </p:tav>
                                      </p:tavLst>
                                    </p:anim>
                                  </p:childTnLst>
                                </p:cTn>
                              </p:par>
                              <p:par>
                                <p:cTn id="77" presetID="2" presetClass="entr" presetSubtype="3" decel="2400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1000" fill="hold"/>
                                        <p:tgtEl>
                                          <p:spTgt spid="67"/>
                                        </p:tgtEl>
                                        <p:attrNameLst>
                                          <p:attrName>ppt_x</p:attrName>
                                        </p:attrNameLst>
                                      </p:cBhvr>
                                      <p:tavLst>
                                        <p:tav tm="0">
                                          <p:val>
                                            <p:strVal val="1+#ppt_w/2"/>
                                          </p:val>
                                        </p:tav>
                                        <p:tav tm="100000">
                                          <p:val>
                                            <p:strVal val="#ppt_x"/>
                                          </p:val>
                                        </p:tav>
                                      </p:tavLst>
                                    </p:anim>
                                    <p:anim calcmode="lin" valueType="num">
                                      <p:cBhvr additive="base">
                                        <p:cTn id="80" dur="1000" fill="hold"/>
                                        <p:tgtEl>
                                          <p:spTgt spid="67"/>
                                        </p:tgtEl>
                                        <p:attrNameLst>
                                          <p:attrName>ppt_y</p:attrName>
                                        </p:attrNameLst>
                                      </p:cBhvr>
                                      <p:tavLst>
                                        <p:tav tm="0">
                                          <p:val>
                                            <p:strVal val="0-#ppt_h/2"/>
                                          </p:val>
                                        </p:tav>
                                        <p:tav tm="100000">
                                          <p:val>
                                            <p:strVal val="#ppt_y"/>
                                          </p:val>
                                        </p:tav>
                                      </p:tavLst>
                                    </p:anim>
                                  </p:childTnLst>
                                </p:cTn>
                              </p:par>
                              <p:par>
                                <p:cTn id="81" presetID="2" presetClass="entr" presetSubtype="3" decel="2400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1000" fill="hold"/>
                                        <p:tgtEl>
                                          <p:spTgt spid="68"/>
                                        </p:tgtEl>
                                        <p:attrNameLst>
                                          <p:attrName>ppt_x</p:attrName>
                                        </p:attrNameLst>
                                      </p:cBhvr>
                                      <p:tavLst>
                                        <p:tav tm="0">
                                          <p:val>
                                            <p:strVal val="1+#ppt_w/2"/>
                                          </p:val>
                                        </p:tav>
                                        <p:tav tm="100000">
                                          <p:val>
                                            <p:strVal val="#ppt_x"/>
                                          </p:val>
                                        </p:tav>
                                      </p:tavLst>
                                    </p:anim>
                                    <p:anim calcmode="lin" valueType="num">
                                      <p:cBhvr additive="base">
                                        <p:cTn id="84" dur="1000" fill="hold"/>
                                        <p:tgtEl>
                                          <p:spTgt spid="68"/>
                                        </p:tgtEl>
                                        <p:attrNameLst>
                                          <p:attrName>ppt_y</p:attrName>
                                        </p:attrNameLst>
                                      </p:cBhvr>
                                      <p:tavLst>
                                        <p:tav tm="0">
                                          <p:val>
                                            <p:strVal val="0-#ppt_h/2"/>
                                          </p:val>
                                        </p:tav>
                                        <p:tav tm="100000">
                                          <p:val>
                                            <p:strVal val="#ppt_y"/>
                                          </p:val>
                                        </p:tav>
                                      </p:tavLst>
                                    </p:anim>
                                  </p:childTnLst>
                                </p:cTn>
                              </p:par>
                              <p:par>
                                <p:cTn id="85" presetID="2" presetClass="entr" presetSubtype="3" decel="2400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1000" fill="hold"/>
                                        <p:tgtEl>
                                          <p:spTgt spid="69"/>
                                        </p:tgtEl>
                                        <p:attrNameLst>
                                          <p:attrName>ppt_x</p:attrName>
                                        </p:attrNameLst>
                                      </p:cBhvr>
                                      <p:tavLst>
                                        <p:tav tm="0">
                                          <p:val>
                                            <p:strVal val="1+#ppt_w/2"/>
                                          </p:val>
                                        </p:tav>
                                        <p:tav tm="100000">
                                          <p:val>
                                            <p:strVal val="#ppt_x"/>
                                          </p:val>
                                        </p:tav>
                                      </p:tavLst>
                                    </p:anim>
                                    <p:anim calcmode="lin" valueType="num">
                                      <p:cBhvr additive="base">
                                        <p:cTn id="88" dur="1000" fill="hold"/>
                                        <p:tgtEl>
                                          <p:spTgt spid="69"/>
                                        </p:tgtEl>
                                        <p:attrNameLst>
                                          <p:attrName>ppt_y</p:attrName>
                                        </p:attrNameLst>
                                      </p:cBhvr>
                                      <p:tavLst>
                                        <p:tav tm="0">
                                          <p:val>
                                            <p:strVal val="0-#ppt_h/2"/>
                                          </p:val>
                                        </p:tav>
                                        <p:tav tm="100000">
                                          <p:val>
                                            <p:strVal val="#ppt_y"/>
                                          </p:val>
                                        </p:tav>
                                      </p:tavLst>
                                    </p:anim>
                                  </p:childTnLst>
                                </p:cTn>
                              </p:par>
                              <p:par>
                                <p:cTn id="89" presetID="2" presetClass="entr" presetSubtype="3" decel="2400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1000" fill="hold"/>
                                        <p:tgtEl>
                                          <p:spTgt spid="70"/>
                                        </p:tgtEl>
                                        <p:attrNameLst>
                                          <p:attrName>ppt_x</p:attrName>
                                        </p:attrNameLst>
                                      </p:cBhvr>
                                      <p:tavLst>
                                        <p:tav tm="0">
                                          <p:val>
                                            <p:strVal val="1+#ppt_w/2"/>
                                          </p:val>
                                        </p:tav>
                                        <p:tav tm="100000">
                                          <p:val>
                                            <p:strVal val="#ppt_x"/>
                                          </p:val>
                                        </p:tav>
                                      </p:tavLst>
                                    </p:anim>
                                    <p:anim calcmode="lin" valueType="num">
                                      <p:cBhvr additive="base">
                                        <p:cTn id="92" dur="1000" fill="hold"/>
                                        <p:tgtEl>
                                          <p:spTgt spid="70"/>
                                        </p:tgtEl>
                                        <p:attrNameLst>
                                          <p:attrName>ppt_y</p:attrName>
                                        </p:attrNameLst>
                                      </p:cBhvr>
                                      <p:tavLst>
                                        <p:tav tm="0">
                                          <p:val>
                                            <p:strVal val="0-#ppt_h/2"/>
                                          </p:val>
                                        </p:tav>
                                        <p:tav tm="100000">
                                          <p:val>
                                            <p:strVal val="#ppt_y"/>
                                          </p:val>
                                        </p:tav>
                                      </p:tavLst>
                                    </p:anim>
                                  </p:childTnLst>
                                </p:cTn>
                              </p:par>
                              <p:par>
                                <p:cTn id="93" presetID="2" presetClass="entr" presetSubtype="3" decel="2400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1000" fill="hold"/>
                                        <p:tgtEl>
                                          <p:spTgt spid="71"/>
                                        </p:tgtEl>
                                        <p:attrNameLst>
                                          <p:attrName>ppt_x</p:attrName>
                                        </p:attrNameLst>
                                      </p:cBhvr>
                                      <p:tavLst>
                                        <p:tav tm="0">
                                          <p:val>
                                            <p:strVal val="1+#ppt_w/2"/>
                                          </p:val>
                                        </p:tav>
                                        <p:tav tm="100000">
                                          <p:val>
                                            <p:strVal val="#ppt_x"/>
                                          </p:val>
                                        </p:tav>
                                      </p:tavLst>
                                    </p:anim>
                                    <p:anim calcmode="lin" valueType="num">
                                      <p:cBhvr additive="base">
                                        <p:cTn id="96" dur="1000" fill="hold"/>
                                        <p:tgtEl>
                                          <p:spTgt spid="71"/>
                                        </p:tgtEl>
                                        <p:attrNameLst>
                                          <p:attrName>ppt_y</p:attrName>
                                        </p:attrNameLst>
                                      </p:cBhvr>
                                      <p:tavLst>
                                        <p:tav tm="0">
                                          <p:val>
                                            <p:strVal val="0-#ppt_h/2"/>
                                          </p:val>
                                        </p:tav>
                                        <p:tav tm="100000">
                                          <p:val>
                                            <p:strVal val="#ppt_y"/>
                                          </p:val>
                                        </p:tav>
                                      </p:tavLst>
                                    </p:anim>
                                  </p:childTnLst>
                                </p:cTn>
                              </p:par>
                              <p:par>
                                <p:cTn id="97" presetID="2" presetClass="entr" presetSubtype="3" decel="2400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1000" fill="hold"/>
                                        <p:tgtEl>
                                          <p:spTgt spid="72"/>
                                        </p:tgtEl>
                                        <p:attrNameLst>
                                          <p:attrName>ppt_x</p:attrName>
                                        </p:attrNameLst>
                                      </p:cBhvr>
                                      <p:tavLst>
                                        <p:tav tm="0">
                                          <p:val>
                                            <p:strVal val="1+#ppt_w/2"/>
                                          </p:val>
                                        </p:tav>
                                        <p:tav tm="100000">
                                          <p:val>
                                            <p:strVal val="#ppt_x"/>
                                          </p:val>
                                        </p:tav>
                                      </p:tavLst>
                                    </p:anim>
                                    <p:anim calcmode="lin" valueType="num">
                                      <p:cBhvr additive="base">
                                        <p:cTn id="100" dur="1000" fill="hold"/>
                                        <p:tgtEl>
                                          <p:spTgt spid="72"/>
                                        </p:tgtEl>
                                        <p:attrNameLst>
                                          <p:attrName>ppt_y</p:attrName>
                                        </p:attrNameLst>
                                      </p:cBhvr>
                                      <p:tavLst>
                                        <p:tav tm="0">
                                          <p:val>
                                            <p:strVal val="0-#ppt_h/2"/>
                                          </p:val>
                                        </p:tav>
                                        <p:tav tm="100000">
                                          <p:val>
                                            <p:strVal val="#ppt_y"/>
                                          </p:val>
                                        </p:tav>
                                      </p:tavLst>
                                    </p:anim>
                                  </p:childTnLst>
                                </p:cTn>
                              </p:par>
                              <p:par>
                                <p:cTn id="101" presetID="2" presetClass="entr" presetSubtype="3" decel="2400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1000" fill="hold"/>
                                        <p:tgtEl>
                                          <p:spTgt spid="73"/>
                                        </p:tgtEl>
                                        <p:attrNameLst>
                                          <p:attrName>ppt_x</p:attrName>
                                        </p:attrNameLst>
                                      </p:cBhvr>
                                      <p:tavLst>
                                        <p:tav tm="0">
                                          <p:val>
                                            <p:strVal val="1+#ppt_w/2"/>
                                          </p:val>
                                        </p:tav>
                                        <p:tav tm="100000">
                                          <p:val>
                                            <p:strVal val="#ppt_x"/>
                                          </p:val>
                                        </p:tav>
                                      </p:tavLst>
                                    </p:anim>
                                    <p:anim calcmode="lin" valueType="num">
                                      <p:cBhvr additive="base">
                                        <p:cTn id="104" dur="1000" fill="hold"/>
                                        <p:tgtEl>
                                          <p:spTgt spid="73"/>
                                        </p:tgtEl>
                                        <p:attrNameLst>
                                          <p:attrName>ppt_y</p:attrName>
                                        </p:attrNameLst>
                                      </p:cBhvr>
                                      <p:tavLst>
                                        <p:tav tm="0">
                                          <p:val>
                                            <p:strVal val="0-#ppt_h/2"/>
                                          </p:val>
                                        </p:tav>
                                        <p:tav tm="100000">
                                          <p:val>
                                            <p:strVal val="#ppt_y"/>
                                          </p:val>
                                        </p:tav>
                                      </p:tavLst>
                                    </p:anim>
                                  </p:childTnLst>
                                </p:cTn>
                              </p:par>
                              <p:par>
                                <p:cTn id="105" presetID="2" presetClass="entr" presetSubtype="3" decel="2400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1000" fill="hold"/>
                                        <p:tgtEl>
                                          <p:spTgt spid="74"/>
                                        </p:tgtEl>
                                        <p:attrNameLst>
                                          <p:attrName>ppt_x</p:attrName>
                                        </p:attrNameLst>
                                      </p:cBhvr>
                                      <p:tavLst>
                                        <p:tav tm="0">
                                          <p:val>
                                            <p:strVal val="1+#ppt_w/2"/>
                                          </p:val>
                                        </p:tav>
                                        <p:tav tm="100000">
                                          <p:val>
                                            <p:strVal val="#ppt_x"/>
                                          </p:val>
                                        </p:tav>
                                      </p:tavLst>
                                    </p:anim>
                                    <p:anim calcmode="lin" valueType="num">
                                      <p:cBhvr additive="base">
                                        <p:cTn id="108" dur="1000" fill="hold"/>
                                        <p:tgtEl>
                                          <p:spTgt spid="74"/>
                                        </p:tgtEl>
                                        <p:attrNameLst>
                                          <p:attrName>ppt_y</p:attrName>
                                        </p:attrNameLst>
                                      </p:cBhvr>
                                      <p:tavLst>
                                        <p:tav tm="0">
                                          <p:val>
                                            <p:strVal val="0-#ppt_h/2"/>
                                          </p:val>
                                        </p:tav>
                                        <p:tav tm="100000">
                                          <p:val>
                                            <p:strVal val="#ppt_y"/>
                                          </p:val>
                                        </p:tav>
                                      </p:tavLst>
                                    </p:anim>
                                  </p:childTnLst>
                                </p:cTn>
                              </p:par>
                              <p:par>
                                <p:cTn id="109" presetID="2" presetClass="entr" presetSubtype="3" decel="2400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1000" fill="hold"/>
                                        <p:tgtEl>
                                          <p:spTgt spid="75"/>
                                        </p:tgtEl>
                                        <p:attrNameLst>
                                          <p:attrName>ppt_x</p:attrName>
                                        </p:attrNameLst>
                                      </p:cBhvr>
                                      <p:tavLst>
                                        <p:tav tm="0">
                                          <p:val>
                                            <p:strVal val="1+#ppt_w/2"/>
                                          </p:val>
                                        </p:tav>
                                        <p:tav tm="100000">
                                          <p:val>
                                            <p:strVal val="#ppt_x"/>
                                          </p:val>
                                        </p:tav>
                                      </p:tavLst>
                                    </p:anim>
                                    <p:anim calcmode="lin" valueType="num">
                                      <p:cBhvr additive="base">
                                        <p:cTn id="112" dur="1000" fill="hold"/>
                                        <p:tgtEl>
                                          <p:spTgt spid="75"/>
                                        </p:tgtEl>
                                        <p:attrNameLst>
                                          <p:attrName>ppt_y</p:attrName>
                                        </p:attrNameLst>
                                      </p:cBhvr>
                                      <p:tavLst>
                                        <p:tav tm="0">
                                          <p:val>
                                            <p:strVal val="0-#ppt_h/2"/>
                                          </p:val>
                                        </p:tav>
                                        <p:tav tm="100000">
                                          <p:val>
                                            <p:strVal val="#ppt_y"/>
                                          </p:val>
                                        </p:tav>
                                      </p:tavLst>
                                    </p:anim>
                                  </p:childTnLst>
                                </p:cTn>
                              </p:par>
                              <p:par>
                                <p:cTn id="113" presetID="2" presetClass="entr" presetSubtype="3" decel="2400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additive="base">
                                        <p:cTn id="115" dur="1000" fill="hold"/>
                                        <p:tgtEl>
                                          <p:spTgt spid="76"/>
                                        </p:tgtEl>
                                        <p:attrNameLst>
                                          <p:attrName>ppt_x</p:attrName>
                                        </p:attrNameLst>
                                      </p:cBhvr>
                                      <p:tavLst>
                                        <p:tav tm="0">
                                          <p:val>
                                            <p:strVal val="1+#ppt_w/2"/>
                                          </p:val>
                                        </p:tav>
                                        <p:tav tm="100000">
                                          <p:val>
                                            <p:strVal val="#ppt_x"/>
                                          </p:val>
                                        </p:tav>
                                      </p:tavLst>
                                    </p:anim>
                                    <p:anim calcmode="lin" valueType="num">
                                      <p:cBhvr additive="base">
                                        <p:cTn id="116" dur="1000" fill="hold"/>
                                        <p:tgtEl>
                                          <p:spTgt spid="76"/>
                                        </p:tgtEl>
                                        <p:attrNameLst>
                                          <p:attrName>ppt_y</p:attrName>
                                        </p:attrNameLst>
                                      </p:cBhvr>
                                      <p:tavLst>
                                        <p:tav tm="0">
                                          <p:val>
                                            <p:strVal val="0-#ppt_h/2"/>
                                          </p:val>
                                        </p:tav>
                                        <p:tav tm="100000">
                                          <p:val>
                                            <p:strVal val="#ppt_y"/>
                                          </p:val>
                                        </p:tav>
                                      </p:tavLst>
                                    </p:anim>
                                  </p:childTnLst>
                                </p:cTn>
                              </p:par>
                              <p:par>
                                <p:cTn id="117" presetID="2" presetClass="entr" presetSubtype="3" decel="2400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1000" fill="hold"/>
                                        <p:tgtEl>
                                          <p:spTgt spid="77"/>
                                        </p:tgtEl>
                                        <p:attrNameLst>
                                          <p:attrName>ppt_x</p:attrName>
                                        </p:attrNameLst>
                                      </p:cBhvr>
                                      <p:tavLst>
                                        <p:tav tm="0">
                                          <p:val>
                                            <p:strVal val="1+#ppt_w/2"/>
                                          </p:val>
                                        </p:tav>
                                        <p:tav tm="100000">
                                          <p:val>
                                            <p:strVal val="#ppt_x"/>
                                          </p:val>
                                        </p:tav>
                                      </p:tavLst>
                                    </p:anim>
                                    <p:anim calcmode="lin" valueType="num">
                                      <p:cBhvr additive="base">
                                        <p:cTn id="120" dur="1000" fill="hold"/>
                                        <p:tgtEl>
                                          <p:spTgt spid="77"/>
                                        </p:tgtEl>
                                        <p:attrNameLst>
                                          <p:attrName>ppt_y</p:attrName>
                                        </p:attrNameLst>
                                      </p:cBhvr>
                                      <p:tavLst>
                                        <p:tav tm="0">
                                          <p:val>
                                            <p:strVal val="0-#ppt_h/2"/>
                                          </p:val>
                                        </p:tav>
                                        <p:tav tm="100000">
                                          <p:val>
                                            <p:strVal val="#ppt_y"/>
                                          </p:val>
                                        </p:tav>
                                      </p:tavLst>
                                    </p:anim>
                                  </p:childTnLst>
                                </p:cTn>
                              </p:par>
                              <p:par>
                                <p:cTn id="121" presetID="2" presetClass="entr" presetSubtype="3" decel="2400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1000" fill="hold"/>
                                        <p:tgtEl>
                                          <p:spTgt spid="78"/>
                                        </p:tgtEl>
                                        <p:attrNameLst>
                                          <p:attrName>ppt_x</p:attrName>
                                        </p:attrNameLst>
                                      </p:cBhvr>
                                      <p:tavLst>
                                        <p:tav tm="0">
                                          <p:val>
                                            <p:strVal val="1+#ppt_w/2"/>
                                          </p:val>
                                        </p:tav>
                                        <p:tav tm="100000">
                                          <p:val>
                                            <p:strVal val="#ppt_x"/>
                                          </p:val>
                                        </p:tav>
                                      </p:tavLst>
                                    </p:anim>
                                    <p:anim calcmode="lin" valueType="num">
                                      <p:cBhvr additive="base">
                                        <p:cTn id="124" dur="1000" fill="hold"/>
                                        <p:tgtEl>
                                          <p:spTgt spid="78"/>
                                        </p:tgtEl>
                                        <p:attrNameLst>
                                          <p:attrName>ppt_y</p:attrName>
                                        </p:attrNameLst>
                                      </p:cBhvr>
                                      <p:tavLst>
                                        <p:tav tm="0">
                                          <p:val>
                                            <p:strVal val="0-#ppt_h/2"/>
                                          </p:val>
                                        </p:tav>
                                        <p:tav tm="100000">
                                          <p:val>
                                            <p:strVal val="#ppt_y"/>
                                          </p:val>
                                        </p:tav>
                                      </p:tavLst>
                                    </p:anim>
                                  </p:childTnLst>
                                </p:cTn>
                              </p:par>
                              <p:par>
                                <p:cTn id="125" presetID="2" presetClass="entr" presetSubtype="3" decel="24000"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1000" fill="hold"/>
                                        <p:tgtEl>
                                          <p:spTgt spid="79"/>
                                        </p:tgtEl>
                                        <p:attrNameLst>
                                          <p:attrName>ppt_x</p:attrName>
                                        </p:attrNameLst>
                                      </p:cBhvr>
                                      <p:tavLst>
                                        <p:tav tm="0">
                                          <p:val>
                                            <p:strVal val="1+#ppt_w/2"/>
                                          </p:val>
                                        </p:tav>
                                        <p:tav tm="100000">
                                          <p:val>
                                            <p:strVal val="#ppt_x"/>
                                          </p:val>
                                        </p:tav>
                                      </p:tavLst>
                                    </p:anim>
                                    <p:anim calcmode="lin" valueType="num">
                                      <p:cBhvr additive="base">
                                        <p:cTn id="128" dur="1000" fill="hold"/>
                                        <p:tgtEl>
                                          <p:spTgt spid="79"/>
                                        </p:tgtEl>
                                        <p:attrNameLst>
                                          <p:attrName>ppt_y</p:attrName>
                                        </p:attrNameLst>
                                      </p:cBhvr>
                                      <p:tavLst>
                                        <p:tav tm="0">
                                          <p:val>
                                            <p:strVal val="0-#ppt_h/2"/>
                                          </p:val>
                                        </p:tav>
                                        <p:tav tm="100000">
                                          <p:val>
                                            <p:strVal val="#ppt_y"/>
                                          </p:val>
                                        </p:tav>
                                      </p:tavLst>
                                    </p:anim>
                                  </p:childTnLst>
                                </p:cTn>
                              </p:par>
                              <p:par>
                                <p:cTn id="129" presetID="2" presetClass="entr" presetSubtype="3" decel="2400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 calcmode="lin" valueType="num">
                                      <p:cBhvr additive="base">
                                        <p:cTn id="131" dur="1000" fill="hold"/>
                                        <p:tgtEl>
                                          <p:spTgt spid="80"/>
                                        </p:tgtEl>
                                        <p:attrNameLst>
                                          <p:attrName>ppt_x</p:attrName>
                                        </p:attrNameLst>
                                      </p:cBhvr>
                                      <p:tavLst>
                                        <p:tav tm="0">
                                          <p:val>
                                            <p:strVal val="1+#ppt_w/2"/>
                                          </p:val>
                                        </p:tav>
                                        <p:tav tm="100000">
                                          <p:val>
                                            <p:strVal val="#ppt_x"/>
                                          </p:val>
                                        </p:tav>
                                      </p:tavLst>
                                    </p:anim>
                                    <p:anim calcmode="lin" valueType="num">
                                      <p:cBhvr additive="base">
                                        <p:cTn id="132" dur="1000" fill="hold"/>
                                        <p:tgtEl>
                                          <p:spTgt spid="80"/>
                                        </p:tgtEl>
                                        <p:attrNameLst>
                                          <p:attrName>ppt_y</p:attrName>
                                        </p:attrNameLst>
                                      </p:cBhvr>
                                      <p:tavLst>
                                        <p:tav tm="0">
                                          <p:val>
                                            <p:strVal val="0-#ppt_h/2"/>
                                          </p:val>
                                        </p:tav>
                                        <p:tav tm="100000">
                                          <p:val>
                                            <p:strVal val="#ppt_y"/>
                                          </p:val>
                                        </p:tav>
                                      </p:tavLst>
                                    </p:anim>
                                  </p:childTnLst>
                                </p:cTn>
                              </p:par>
                              <p:par>
                                <p:cTn id="133" presetID="2" presetClass="entr" presetSubtype="3" decel="2400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 calcmode="lin" valueType="num">
                                      <p:cBhvr additive="base">
                                        <p:cTn id="135" dur="1000" fill="hold"/>
                                        <p:tgtEl>
                                          <p:spTgt spid="81"/>
                                        </p:tgtEl>
                                        <p:attrNameLst>
                                          <p:attrName>ppt_x</p:attrName>
                                        </p:attrNameLst>
                                      </p:cBhvr>
                                      <p:tavLst>
                                        <p:tav tm="0">
                                          <p:val>
                                            <p:strVal val="1+#ppt_w/2"/>
                                          </p:val>
                                        </p:tav>
                                        <p:tav tm="100000">
                                          <p:val>
                                            <p:strVal val="#ppt_x"/>
                                          </p:val>
                                        </p:tav>
                                      </p:tavLst>
                                    </p:anim>
                                    <p:anim calcmode="lin" valueType="num">
                                      <p:cBhvr additive="base">
                                        <p:cTn id="136" dur="1000" fill="hold"/>
                                        <p:tgtEl>
                                          <p:spTgt spid="81"/>
                                        </p:tgtEl>
                                        <p:attrNameLst>
                                          <p:attrName>ppt_y</p:attrName>
                                        </p:attrNameLst>
                                      </p:cBhvr>
                                      <p:tavLst>
                                        <p:tav tm="0">
                                          <p:val>
                                            <p:strVal val="0-#ppt_h/2"/>
                                          </p:val>
                                        </p:tav>
                                        <p:tav tm="100000">
                                          <p:val>
                                            <p:strVal val="#ppt_y"/>
                                          </p:val>
                                        </p:tav>
                                      </p:tavLst>
                                    </p:anim>
                                  </p:childTnLst>
                                </p:cTn>
                              </p:par>
                              <p:par>
                                <p:cTn id="137" presetID="2" presetClass="entr" presetSubtype="3" decel="2400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 calcmode="lin" valueType="num">
                                      <p:cBhvr additive="base">
                                        <p:cTn id="139" dur="1000" fill="hold"/>
                                        <p:tgtEl>
                                          <p:spTgt spid="82"/>
                                        </p:tgtEl>
                                        <p:attrNameLst>
                                          <p:attrName>ppt_x</p:attrName>
                                        </p:attrNameLst>
                                      </p:cBhvr>
                                      <p:tavLst>
                                        <p:tav tm="0">
                                          <p:val>
                                            <p:strVal val="1+#ppt_w/2"/>
                                          </p:val>
                                        </p:tav>
                                        <p:tav tm="100000">
                                          <p:val>
                                            <p:strVal val="#ppt_x"/>
                                          </p:val>
                                        </p:tav>
                                      </p:tavLst>
                                    </p:anim>
                                    <p:anim calcmode="lin" valueType="num">
                                      <p:cBhvr additive="base">
                                        <p:cTn id="140" dur="1000" fill="hold"/>
                                        <p:tgtEl>
                                          <p:spTgt spid="82"/>
                                        </p:tgtEl>
                                        <p:attrNameLst>
                                          <p:attrName>ppt_y</p:attrName>
                                        </p:attrNameLst>
                                      </p:cBhvr>
                                      <p:tavLst>
                                        <p:tav tm="0">
                                          <p:val>
                                            <p:strVal val="0-#ppt_h/2"/>
                                          </p:val>
                                        </p:tav>
                                        <p:tav tm="100000">
                                          <p:val>
                                            <p:strVal val="#ppt_y"/>
                                          </p:val>
                                        </p:tav>
                                      </p:tavLst>
                                    </p:anim>
                                  </p:childTnLst>
                                </p:cTn>
                              </p:par>
                              <p:par>
                                <p:cTn id="141" presetID="2" presetClass="entr" presetSubtype="3" decel="2400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 calcmode="lin" valueType="num">
                                      <p:cBhvr additive="base">
                                        <p:cTn id="143" dur="1000" fill="hold"/>
                                        <p:tgtEl>
                                          <p:spTgt spid="83"/>
                                        </p:tgtEl>
                                        <p:attrNameLst>
                                          <p:attrName>ppt_x</p:attrName>
                                        </p:attrNameLst>
                                      </p:cBhvr>
                                      <p:tavLst>
                                        <p:tav tm="0">
                                          <p:val>
                                            <p:strVal val="1+#ppt_w/2"/>
                                          </p:val>
                                        </p:tav>
                                        <p:tav tm="100000">
                                          <p:val>
                                            <p:strVal val="#ppt_x"/>
                                          </p:val>
                                        </p:tav>
                                      </p:tavLst>
                                    </p:anim>
                                    <p:anim calcmode="lin" valueType="num">
                                      <p:cBhvr additive="base">
                                        <p:cTn id="144" dur="1000" fill="hold"/>
                                        <p:tgtEl>
                                          <p:spTgt spid="83"/>
                                        </p:tgtEl>
                                        <p:attrNameLst>
                                          <p:attrName>ppt_y</p:attrName>
                                        </p:attrNameLst>
                                      </p:cBhvr>
                                      <p:tavLst>
                                        <p:tav tm="0">
                                          <p:val>
                                            <p:strVal val="0-#ppt_h/2"/>
                                          </p:val>
                                        </p:tav>
                                        <p:tav tm="100000">
                                          <p:val>
                                            <p:strVal val="#ppt_y"/>
                                          </p:val>
                                        </p:tav>
                                      </p:tavLst>
                                    </p:anim>
                                  </p:childTnLst>
                                </p:cTn>
                              </p:par>
                              <p:par>
                                <p:cTn id="145" presetID="2" presetClass="entr" presetSubtype="3" decel="24000"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additive="base">
                                        <p:cTn id="147" dur="1000" fill="hold"/>
                                        <p:tgtEl>
                                          <p:spTgt spid="84"/>
                                        </p:tgtEl>
                                        <p:attrNameLst>
                                          <p:attrName>ppt_x</p:attrName>
                                        </p:attrNameLst>
                                      </p:cBhvr>
                                      <p:tavLst>
                                        <p:tav tm="0">
                                          <p:val>
                                            <p:strVal val="1+#ppt_w/2"/>
                                          </p:val>
                                        </p:tav>
                                        <p:tav tm="100000">
                                          <p:val>
                                            <p:strVal val="#ppt_x"/>
                                          </p:val>
                                        </p:tav>
                                      </p:tavLst>
                                    </p:anim>
                                    <p:anim calcmode="lin" valueType="num">
                                      <p:cBhvr additive="base">
                                        <p:cTn id="148" dur="1000" fill="hold"/>
                                        <p:tgtEl>
                                          <p:spTgt spid="84"/>
                                        </p:tgtEl>
                                        <p:attrNameLst>
                                          <p:attrName>ppt_y</p:attrName>
                                        </p:attrNameLst>
                                      </p:cBhvr>
                                      <p:tavLst>
                                        <p:tav tm="0">
                                          <p:val>
                                            <p:strVal val="0-#ppt_h/2"/>
                                          </p:val>
                                        </p:tav>
                                        <p:tav tm="100000">
                                          <p:val>
                                            <p:strVal val="#ppt_y"/>
                                          </p:val>
                                        </p:tav>
                                      </p:tavLst>
                                    </p:anim>
                                  </p:childTnLst>
                                </p:cTn>
                              </p:par>
                              <p:par>
                                <p:cTn id="149" presetID="2" presetClass="entr" presetSubtype="3" decel="2400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additive="base">
                                        <p:cTn id="151" dur="1000" fill="hold"/>
                                        <p:tgtEl>
                                          <p:spTgt spid="85"/>
                                        </p:tgtEl>
                                        <p:attrNameLst>
                                          <p:attrName>ppt_x</p:attrName>
                                        </p:attrNameLst>
                                      </p:cBhvr>
                                      <p:tavLst>
                                        <p:tav tm="0">
                                          <p:val>
                                            <p:strVal val="1+#ppt_w/2"/>
                                          </p:val>
                                        </p:tav>
                                        <p:tav tm="100000">
                                          <p:val>
                                            <p:strVal val="#ppt_x"/>
                                          </p:val>
                                        </p:tav>
                                      </p:tavLst>
                                    </p:anim>
                                    <p:anim calcmode="lin" valueType="num">
                                      <p:cBhvr additive="base">
                                        <p:cTn id="152" dur="1000" fill="hold"/>
                                        <p:tgtEl>
                                          <p:spTgt spid="85"/>
                                        </p:tgtEl>
                                        <p:attrNameLst>
                                          <p:attrName>ppt_y</p:attrName>
                                        </p:attrNameLst>
                                      </p:cBhvr>
                                      <p:tavLst>
                                        <p:tav tm="0">
                                          <p:val>
                                            <p:strVal val="0-#ppt_h/2"/>
                                          </p:val>
                                        </p:tav>
                                        <p:tav tm="100000">
                                          <p:val>
                                            <p:strVal val="#ppt_y"/>
                                          </p:val>
                                        </p:tav>
                                      </p:tavLst>
                                    </p:anim>
                                  </p:childTnLst>
                                </p:cTn>
                              </p:par>
                              <p:par>
                                <p:cTn id="153" presetID="2" presetClass="entr" presetSubtype="3" decel="24000"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additive="base">
                                        <p:cTn id="155" dur="1000" fill="hold"/>
                                        <p:tgtEl>
                                          <p:spTgt spid="86"/>
                                        </p:tgtEl>
                                        <p:attrNameLst>
                                          <p:attrName>ppt_x</p:attrName>
                                        </p:attrNameLst>
                                      </p:cBhvr>
                                      <p:tavLst>
                                        <p:tav tm="0">
                                          <p:val>
                                            <p:strVal val="1+#ppt_w/2"/>
                                          </p:val>
                                        </p:tav>
                                        <p:tav tm="100000">
                                          <p:val>
                                            <p:strVal val="#ppt_x"/>
                                          </p:val>
                                        </p:tav>
                                      </p:tavLst>
                                    </p:anim>
                                    <p:anim calcmode="lin" valueType="num">
                                      <p:cBhvr additive="base">
                                        <p:cTn id="156" dur="1000" fill="hold"/>
                                        <p:tgtEl>
                                          <p:spTgt spid="86"/>
                                        </p:tgtEl>
                                        <p:attrNameLst>
                                          <p:attrName>ppt_y</p:attrName>
                                        </p:attrNameLst>
                                      </p:cBhvr>
                                      <p:tavLst>
                                        <p:tav tm="0">
                                          <p:val>
                                            <p:strVal val="0-#ppt_h/2"/>
                                          </p:val>
                                        </p:tav>
                                        <p:tav tm="100000">
                                          <p:val>
                                            <p:strVal val="#ppt_y"/>
                                          </p:val>
                                        </p:tav>
                                      </p:tavLst>
                                    </p:anim>
                                  </p:childTnLst>
                                </p:cTn>
                              </p:par>
                              <p:par>
                                <p:cTn id="157" presetID="2" presetClass="entr" presetSubtype="3" decel="2400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 calcmode="lin" valueType="num">
                                      <p:cBhvr additive="base">
                                        <p:cTn id="159" dur="1000" fill="hold"/>
                                        <p:tgtEl>
                                          <p:spTgt spid="87"/>
                                        </p:tgtEl>
                                        <p:attrNameLst>
                                          <p:attrName>ppt_x</p:attrName>
                                        </p:attrNameLst>
                                      </p:cBhvr>
                                      <p:tavLst>
                                        <p:tav tm="0">
                                          <p:val>
                                            <p:strVal val="1+#ppt_w/2"/>
                                          </p:val>
                                        </p:tav>
                                        <p:tav tm="100000">
                                          <p:val>
                                            <p:strVal val="#ppt_x"/>
                                          </p:val>
                                        </p:tav>
                                      </p:tavLst>
                                    </p:anim>
                                    <p:anim calcmode="lin" valueType="num">
                                      <p:cBhvr additive="base">
                                        <p:cTn id="160" dur="1000" fill="hold"/>
                                        <p:tgtEl>
                                          <p:spTgt spid="87"/>
                                        </p:tgtEl>
                                        <p:attrNameLst>
                                          <p:attrName>ppt_y</p:attrName>
                                        </p:attrNameLst>
                                      </p:cBhvr>
                                      <p:tavLst>
                                        <p:tav tm="0">
                                          <p:val>
                                            <p:strVal val="0-#ppt_h/2"/>
                                          </p:val>
                                        </p:tav>
                                        <p:tav tm="100000">
                                          <p:val>
                                            <p:strVal val="#ppt_y"/>
                                          </p:val>
                                        </p:tav>
                                      </p:tavLst>
                                    </p:anim>
                                  </p:childTnLst>
                                </p:cTn>
                              </p:par>
                              <p:par>
                                <p:cTn id="161" presetID="2" presetClass="entr" presetSubtype="3" decel="24000" fill="hold" grpId="0"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1000" fill="hold"/>
                                        <p:tgtEl>
                                          <p:spTgt spid="88"/>
                                        </p:tgtEl>
                                        <p:attrNameLst>
                                          <p:attrName>ppt_x</p:attrName>
                                        </p:attrNameLst>
                                      </p:cBhvr>
                                      <p:tavLst>
                                        <p:tav tm="0">
                                          <p:val>
                                            <p:strVal val="1+#ppt_w/2"/>
                                          </p:val>
                                        </p:tav>
                                        <p:tav tm="100000">
                                          <p:val>
                                            <p:strVal val="#ppt_x"/>
                                          </p:val>
                                        </p:tav>
                                      </p:tavLst>
                                    </p:anim>
                                    <p:anim calcmode="lin" valueType="num">
                                      <p:cBhvr additive="base">
                                        <p:cTn id="164" dur="1000" fill="hold"/>
                                        <p:tgtEl>
                                          <p:spTgt spid="88"/>
                                        </p:tgtEl>
                                        <p:attrNameLst>
                                          <p:attrName>ppt_y</p:attrName>
                                        </p:attrNameLst>
                                      </p:cBhvr>
                                      <p:tavLst>
                                        <p:tav tm="0">
                                          <p:val>
                                            <p:strVal val="0-#ppt_h/2"/>
                                          </p:val>
                                        </p:tav>
                                        <p:tav tm="100000">
                                          <p:val>
                                            <p:strVal val="#ppt_y"/>
                                          </p:val>
                                        </p:tav>
                                      </p:tavLst>
                                    </p:anim>
                                  </p:childTnLst>
                                </p:cTn>
                              </p:par>
                              <p:par>
                                <p:cTn id="165" presetID="2" presetClass="entr" presetSubtype="3" decel="2400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additive="base">
                                        <p:cTn id="167" dur="1000" fill="hold"/>
                                        <p:tgtEl>
                                          <p:spTgt spid="89"/>
                                        </p:tgtEl>
                                        <p:attrNameLst>
                                          <p:attrName>ppt_x</p:attrName>
                                        </p:attrNameLst>
                                      </p:cBhvr>
                                      <p:tavLst>
                                        <p:tav tm="0">
                                          <p:val>
                                            <p:strVal val="1+#ppt_w/2"/>
                                          </p:val>
                                        </p:tav>
                                        <p:tav tm="100000">
                                          <p:val>
                                            <p:strVal val="#ppt_x"/>
                                          </p:val>
                                        </p:tav>
                                      </p:tavLst>
                                    </p:anim>
                                    <p:anim calcmode="lin" valueType="num">
                                      <p:cBhvr additive="base">
                                        <p:cTn id="168" dur="1000" fill="hold"/>
                                        <p:tgtEl>
                                          <p:spTgt spid="89"/>
                                        </p:tgtEl>
                                        <p:attrNameLst>
                                          <p:attrName>ppt_y</p:attrName>
                                        </p:attrNameLst>
                                      </p:cBhvr>
                                      <p:tavLst>
                                        <p:tav tm="0">
                                          <p:val>
                                            <p:strVal val="0-#ppt_h/2"/>
                                          </p:val>
                                        </p:tav>
                                        <p:tav tm="100000">
                                          <p:val>
                                            <p:strVal val="#ppt_y"/>
                                          </p:val>
                                        </p:tav>
                                      </p:tavLst>
                                    </p:anim>
                                  </p:childTnLst>
                                </p:cTn>
                              </p:par>
                              <p:par>
                                <p:cTn id="169" presetID="2" presetClass="entr" presetSubtype="3" decel="2400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anim calcmode="lin" valueType="num">
                                      <p:cBhvr additive="base">
                                        <p:cTn id="171" dur="1000" fill="hold"/>
                                        <p:tgtEl>
                                          <p:spTgt spid="90"/>
                                        </p:tgtEl>
                                        <p:attrNameLst>
                                          <p:attrName>ppt_x</p:attrName>
                                        </p:attrNameLst>
                                      </p:cBhvr>
                                      <p:tavLst>
                                        <p:tav tm="0">
                                          <p:val>
                                            <p:strVal val="1+#ppt_w/2"/>
                                          </p:val>
                                        </p:tav>
                                        <p:tav tm="100000">
                                          <p:val>
                                            <p:strVal val="#ppt_x"/>
                                          </p:val>
                                        </p:tav>
                                      </p:tavLst>
                                    </p:anim>
                                    <p:anim calcmode="lin" valueType="num">
                                      <p:cBhvr additive="base">
                                        <p:cTn id="172" dur="1000" fill="hold"/>
                                        <p:tgtEl>
                                          <p:spTgt spid="90"/>
                                        </p:tgtEl>
                                        <p:attrNameLst>
                                          <p:attrName>ppt_y</p:attrName>
                                        </p:attrNameLst>
                                      </p:cBhvr>
                                      <p:tavLst>
                                        <p:tav tm="0">
                                          <p:val>
                                            <p:strVal val="0-#ppt_h/2"/>
                                          </p:val>
                                        </p:tav>
                                        <p:tav tm="100000">
                                          <p:val>
                                            <p:strVal val="#ppt_y"/>
                                          </p:val>
                                        </p:tav>
                                      </p:tavLst>
                                    </p:anim>
                                  </p:childTnLst>
                                </p:cTn>
                              </p:par>
                              <p:par>
                                <p:cTn id="173" presetID="2" presetClass="entr" presetSubtype="3" decel="2400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additive="base">
                                        <p:cTn id="175" dur="1000" fill="hold"/>
                                        <p:tgtEl>
                                          <p:spTgt spid="91"/>
                                        </p:tgtEl>
                                        <p:attrNameLst>
                                          <p:attrName>ppt_x</p:attrName>
                                        </p:attrNameLst>
                                      </p:cBhvr>
                                      <p:tavLst>
                                        <p:tav tm="0">
                                          <p:val>
                                            <p:strVal val="1+#ppt_w/2"/>
                                          </p:val>
                                        </p:tav>
                                        <p:tav tm="100000">
                                          <p:val>
                                            <p:strVal val="#ppt_x"/>
                                          </p:val>
                                        </p:tav>
                                      </p:tavLst>
                                    </p:anim>
                                    <p:anim calcmode="lin" valueType="num">
                                      <p:cBhvr additive="base">
                                        <p:cTn id="176" dur="1000" fill="hold"/>
                                        <p:tgtEl>
                                          <p:spTgt spid="91"/>
                                        </p:tgtEl>
                                        <p:attrNameLst>
                                          <p:attrName>ppt_y</p:attrName>
                                        </p:attrNameLst>
                                      </p:cBhvr>
                                      <p:tavLst>
                                        <p:tav tm="0">
                                          <p:val>
                                            <p:strVal val="0-#ppt_h/2"/>
                                          </p:val>
                                        </p:tav>
                                        <p:tav tm="100000">
                                          <p:val>
                                            <p:strVal val="#ppt_y"/>
                                          </p:val>
                                        </p:tav>
                                      </p:tavLst>
                                    </p:anim>
                                  </p:childTnLst>
                                </p:cTn>
                              </p:par>
                              <p:par>
                                <p:cTn id="177" presetID="2" presetClass="entr" presetSubtype="3" decel="24000" fill="hold" grpId="0" nodeType="with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additive="base">
                                        <p:cTn id="179" dur="1000" fill="hold"/>
                                        <p:tgtEl>
                                          <p:spTgt spid="92"/>
                                        </p:tgtEl>
                                        <p:attrNameLst>
                                          <p:attrName>ppt_x</p:attrName>
                                        </p:attrNameLst>
                                      </p:cBhvr>
                                      <p:tavLst>
                                        <p:tav tm="0">
                                          <p:val>
                                            <p:strVal val="1+#ppt_w/2"/>
                                          </p:val>
                                        </p:tav>
                                        <p:tav tm="100000">
                                          <p:val>
                                            <p:strVal val="#ppt_x"/>
                                          </p:val>
                                        </p:tav>
                                      </p:tavLst>
                                    </p:anim>
                                    <p:anim calcmode="lin" valueType="num">
                                      <p:cBhvr additive="base">
                                        <p:cTn id="180" dur="1000" fill="hold"/>
                                        <p:tgtEl>
                                          <p:spTgt spid="92"/>
                                        </p:tgtEl>
                                        <p:attrNameLst>
                                          <p:attrName>ppt_y</p:attrName>
                                        </p:attrNameLst>
                                      </p:cBhvr>
                                      <p:tavLst>
                                        <p:tav tm="0">
                                          <p:val>
                                            <p:strVal val="0-#ppt_h/2"/>
                                          </p:val>
                                        </p:tav>
                                        <p:tav tm="100000">
                                          <p:val>
                                            <p:strVal val="#ppt_y"/>
                                          </p:val>
                                        </p:tav>
                                      </p:tavLst>
                                    </p:anim>
                                  </p:childTnLst>
                                </p:cTn>
                              </p:par>
                              <p:par>
                                <p:cTn id="181" presetID="2" presetClass="entr" presetSubtype="3" decel="24000"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additive="base">
                                        <p:cTn id="183" dur="1000" fill="hold"/>
                                        <p:tgtEl>
                                          <p:spTgt spid="93"/>
                                        </p:tgtEl>
                                        <p:attrNameLst>
                                          <p:attrName>ppt_x</p:attrName>
                                        </p:attrNameLst>
                                      </p:cBhvr>
                                      <p:tavLst>
                                        <p:tav tm="0">
                                          <p:val>
                                            <p:strVal val="1+#ppt_w/2"/>
                                          </p:val>
                                        </p:tav>
                                        <p:tav tm="100000">
                                          <p:val>
                                            <p:strVal val="#ppt_x"/>
                                          </p:val>
                                        </p:tav>
                                      </p:tavLst>
                                    </p:anim>
                                    <p:anim calcmode="lin" valueType="num">
                                      <p:cBhvr additive="base">
                                        <p:cTn id="184"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3FFDE3-A923-41F2-A292-16180518DD06}"/>
              </a:ext>
            </a:extLst>
          </p:cNvPr>
          <p:cNvSpPr/>
          <p:nvPr/>
        </p:nvSpPr>
        <p:spPr>
          <a:xfrm>
            <a:off x="8655167" y="-78629"/>
            <a:ext cx="759656" cy="6936615"/>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id="{097F41BB-0C1A-4B12-9E40-47DFC069B94D}"/>
              </a:ext>
            </a:extLst>
          </p:cNvPr>
          <p:cNvGrpSpPr/>
          <p:nvPr/>
        </p:nvGrpSpPr>
        <p:grpSpPr>
          <a:xfrm>
            <a:off x="3276761" y="796447"/>
            <a:ext cx="6347547" cy="1735147"/>
            <a:chOff x="2398487" y="739333"/>
            <a:chExt cx="5233525"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313608" y="1113366"/>
              <a:ext cx="4318404" cy="589809"/>
            </a:xfrm>
            <a:prstGeom prst="rect">
              <a:avLst/>
            </a:prstGeom>
            <a:noFill/>
          </p:spPr>
          <p:txBody>
            <a:bodyPr wrap="square" rtlCol="0">
              <a:spAutoFit/>
            </a:bodyPr>
            <a:lstStyle/>
            <a:p>
              <a:pPr lvl="0" algn="ctr"/>
              <a:r>
                <a:rPr kumimoji="0" lang="ar-SY" sz="3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المائة يوم الأولى من توليه الحكم:</a:t>
              </a:r>
            </a:p>
          </p:txBody>
        </p:sp>
      </p:grpSp>
      <p:grpSp>
        <p:nvGrpSpPr>
          <p:cNvPr id="10" name="Group 9">
            <a:extLst>
              <a:ext uri="{FF2B5EF4-FFF2-40B4-BE49-F238E27FC236}">
                <a16:creationId xmlns:a16="http://schemas.microsoft.com/office/drawing/2014/main" id="{440F8AA7-3541-4B6C-A2C9-D5AF3C93465D}"/>
              </a:ext>
            </a:extLst>
          </p:cNvPr>
          <p:cNvGrpSpPr/>
          <p:nvPr/>
        </p:nvGrpSpPr>
        <p:grpSpPr>
          <a:xfrm>
            <a:off x="3422854" y="2375122"/>
            <a:ext cx="6116234" cy="1735144"/>
            <a:chOff x="2244533" y="2800534"/>
            <a:chExt cx="5303058" cy="1750082"/>
          </a:xfrm>
        </p:grpSpPr>
        <p:grpSp>
          <p:nvGrpSpPr>
            <p:cNvPr id="5" name="Group 4">
              <a:extLst>
                <a:ext uri="{FF2B5EF4-FFF2-40B4-BE49-F238E27FC236}">
                  <a16:creationId xmlns:a16="http://schemas.microsoft.com/office/drawing/2014/main" id="{3B88E973-E747-492B-BB65-1C254B005B2C}"/>
                </a:ext>
              </a:extLst>
            </p:cNvPr>
            <p:cNvGrpSpPr/>
            <p:nvPr/>
          </p:nvGrpSpPr>
          <p:grpSpPr>
            <a:xfrm>
              <a:off x="2244533" y="2800534"/>
              <a:ext cx="5303058" cy="1750082"/>
              <a:chOff x="2244533" y="2800534"/>
              <a:chExt cx="5303058" cy="1750082"/>
            </a:xfrm>
          </p:grpSpPr>
          <p:sp>
            <p:nvSpPr>
              <p:cNvPr id="16" name="Freeform: Shape 15">
                <a:extLst>
                  <a:ext uri="{FF2B5EF4-FFF2-40B4-BE49-F238E27FC236}">
                    <a16:creationId xmlns:a16="http://schemas.microsoft.com/office/drawing/2014/main" id="{E2511CCB-44C3-44D0-92B5-937D69E7A2B1}"/>
                  </a:ext>
                </a:extLst>
              </p:cNvPr>
              <p:cNvSpPr/>
              <p:nvPr/>
            </p:nvSpPr>
            <p:spPr>
              <a:xfrm>
                <a:off x="2404439" y="2984755"/>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72ADCF25-7E98-4730-9ED8-FCAB72426CB5}"/>
                  </a:ext>
                </a:extLst>
              </p:cNvPr>
              <p:cNvSpPr/>
              <p:nvPr/>
            </p:nvSpPr>
            <p:spPr>
              <a:xfrm>
                <a:off x="2244533" y="2800534"/>
                <a:ext cx="5303058"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7" name="TextBox 36">
              <a:extLst>
                <a:ext uri="{FF2B5EF4-FFF2-40B4-BE49-F238E27FC236}">
                  <a16:creationId xmlns:a16="http://schemas.microsoft.com/office/drawing/2014/main" id="{1998C5FB-104D-48CD-995D-33E7BC59FBA1}"/>
                </a:ext>
              </a:extLst>
            </p:cNvPr>
            <p:cNvSpPr txBox="1"/>
            <p:nvPr/>
          </p:nvSpPr>
          <p:spPr>
            <a:xfrm>
              <a:off x="2401012" y="3091421"/>
              <a:ext cx="4922137" cy="1024407"/>
            </a:xfrm>
            <a:prstGeom prst="rect">
              <a:avLst/>
            </a:prstGeom>
            <a:noFill/>
          </p:spPr>
          <p:txBody>
            <a:bodyPr wrap="square" rtlCol="0">
              <a:spAutoFit/>
            </a:bodyPr>
            <a:lstStyle/>
            <a:p>
              <a:pPr algn="ctr"/>
              <a:r>
                <a:rPr kumimoji="0" lang="ar-SY"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جاءت قرارات الملك سلمان بن عبدالعزيز آل سعود في المائة يوم الأولى دليلا على سياسة تؤسس للمستقبل ، ً، وتعتمد على مكانة الوطن </a:t>
              </a:r>
              <a:r>
                <a:rPr lang="ar-SY" sz="2000" b="1" dirty="0">
                  <a:solidFill>
                    <a:prstClr val="white"/>
                  </a:solidFill>
                </a:rPr>
                <a:t>وشبابه رجالا ونساءً , وعلى رسالته ومبادئه السامية </a:t>
              </a:r>
              <a:endParaRPr kumimoji="0" lang="ar-SY" sz="2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grpSp>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83500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F06BB4F5-DC4A-4DBA-8B5E-5873F8EE4BF8}"/>
              </a:ext>
            </a:extLst>
          </p:cNvPr>
          <p:cNvGrpSpPr/>
          <p:nvPr/>
        </p:nvGrpSpPr>
        <p:grpSpPr>
          <a:xfrm>
            <a:off x="9059708" y="536836"/>
            <a:ext cx="2620553" cy="1727752"/>
            <a:chOff x="7105860" y="478302"/>
            <a:chExt cx="2628983"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Graphic 27" descr="Stopwatch">
              <a:extLst>
                <a:ext uri="{FF2B5EF4-FFF2-40B4-BE49-F238E27FC236}">
                  <a16:creationId xmlns:a16="http://schemas.microsoft.com/office/drawing/2014/main" id="{8A43EBE2-4365-4567-95D4-4F8C27572E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8236" y="876441"/>
              <a:ext cx="548640" cy="548640"/>
            </a:xfrm>
            <a:prstGeom prst="rect">
              <a:avLst/>
            </a:prstGeom>
          </p:spPr>
        </p:pic>
        <p:sp>
          <p:nvSpPr>
            <p:cNvPr id="33" name="TextBox 32">
              <a:extLst>
                <a:ext uri="{FF2B5EF4-FFF2-40B4-BE49-F238E27FC236}">
                  <a16:creationId xmlns:a16="http://schemas.microsoft.com/office/drawing/2014/main" id="{99C884D4-CAA0-4AA2-94B0-6C324C76194D}"/>
                </a:ext>
              </a:extLst>
            </p:cNvPr>
            <p:cNvSpPr txBox="1"/>
            <p:nvPr/>
          </p:nvSpPr>
          <p:spPr>
            <a:xfrm>
              <a:off x="7633863" y="882267"/>
              <a:ext cx="7877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2" name="TextBox 1">
              <a:extLst>
                <a:ext uri="{FF2B5EF4-FFF2-40B4-BE49-F238E27FC236}">
                  <a16:creationId xmlns:a16="http://schemas.microsoft.com/office/drawing/2014/main" id="{D8D2ABAB-28AC-4FCF-AEF4-D1134075AA6A}"/>
                </a:ext>
              </a:extLst>
            </p:cNvPr>
            <p:cNvSpPr txBox="1"/>
            <p:nvPr/>
          </p:nvSpPr>
          <p:spPr>
            <a:xfrm>
              <a:off x="7105860" y="1461403"/>
              <a:ext cx="16842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grpSp>
        <p:nvGrpSpPr>
          <p:cNvPr id="20" name="Group 19">
            <a:extLst>
              <a:ext uri="{FF2B5EF4-FFF2-40B4-BE49-F238E27FC236}">
                <a16:creationId xmlns:a16="http://schemas.microsoft.com/office/drawing/2014/main" id="{ABD706D3-5055-4296-9750-EC8C0C5A438C}"/>
              </a:ext>
            </a:extLst>
          </p:cNvPr>
          <p:cNvGrpSpPr/>
          <p:nvPr/>
        </p:nvGrpSpPr>
        <p:grpSpPr>
          <a:xfrm>
            <a:off x="9085980" y="2114824"/>
            <a:ext cx="2473590" cy="1727752"/>
            <a:chOff x="7179578" y="2539502"/>
            <a:chExt cx="2481547" cy="1742625"/>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7433996" y="27162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4732228B-36A4-4D66-BBA8-FB46F667A880}"/>
                </a:ext>
              </a:extLst>
            </p:cNvPr>
            <p:cNvSpPr/>
            <p:nvPr/>
          </p:nvSpPr>
          <p:spPr>
            <a:xfrm flipH="1">
              <a:off x="7179578" y="25395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0" name="Graphic 29" descr="User network">
              <a:extLst>
                <a:ext uri="{FF2B5EF4-FFF2-40B4-BE49-F238E27FC236}">
                  <a16:creationId xmlns:a16="http://schemas.microsoft.com/office/drawing/2014/main" id="{8E50171C-C123-421B-8F6A-D573FF8E44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47560" y="2938893"/>
              <a:ext cx="548640" cy="548640"/>
            </a:xfrm>
            <a:prstGeom prst="rect">
              <a:avLst/>
            </a:prstGeom>
          </p:spPr>
        </p:pic>
      </p:grpSp>
      <p:pic>
        <p:nvPicPr>
          <p:cNvPr id="29" name="Picture 28">
            <a:extLst>
              <a:ext uri="{FF2B5EF4-FFF2-40B4-BE49-F238E27FC236}">
                <a16:creationId xmlns:a16="http://schemas.microsoft.com/office/drawing/2014/main" id="{C7324F54-E829-47E4-A440-25DE8F40937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6180" y="2663526"/>
            <a:ext cx="1993809" cy="1503528"/>
          </a:xfrm>
          <a:prstGeom prst="rect">
            <a:avLst/>
          </a:prstGeom>
        </p:spPr>
      </p:pic>
      <p:sp>
        <p:nvSpPr>
          <p:cNvPr id="49" name="Trapezoid 48">
            <a:extLst>
              <a:ext uri="{FF2B5EF4-FFF2-40B4-BE49-F238E27FC236}">
                <a16:creationId xmlns:a16="http://schemas.microsoft.com/office/drawing/2014/main" id="{3919A275-ECE7-4CC0-9B16-8EA556F8FF80}"/>
              </a:ext>
            </a:extLst>
          </p:cNvPr>
          <p:cNvSpPr/>
          <p:nvPr/>
        </p:nvSpPr>
        <p:spPr>
          <a:xfrm>
            <a:off x="-604012" y="6655412"/>
            <a:ext cx="1208024" cy="238125"/>
          </a:xfrm>
          <a:prstGeom prst="trapezoid">
            <a:avLst>
              <a:gd name="adj" fmla="val 110268"/>
            </a:avLst>
          </a:prstGeom>
          <a:solidFill>
            <a:schemeClr val="tx1">
              <a:lumMod val="50000"/>
              <a:lumOff val="50000"/>
            </a:schemeClr>
          </a:solidFill>
          <a:ln>
            <a:noFill/>
          </a:ln>
          <a:effectLst>
            <a:innerShdw blurRad="635000">
              <a:prstClr val="black"/>
            </a:innerShdw>
          </a:effectLst>
          <a:scene3d>
            <a:camera prst="orthographicFront"/>
            <a:lightRig rig="threePt" dir="t"/>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Block Arc 50">
            <a:extLst>
              <a:ext uri="{FF2B5EF4-FFF2-40B4-BE49-F238E27FC236}">
                <a16:creationId xmlns:a16="http://schemas.microsoft.com/office/drawing/2014/main" id="{9DD5E9EE-8E2C-422E-9CEF-C4DA77576D45}"/>
              </a:ext>
            </a:extLst>
          </p:cNvPr>
          <p:cNvSpPr/>
          <p:nvPr/>
        </p:nvSpPr>
        <p:spPr>
          <a:xfrm>
            <a:off x="24835" y="173608"/>
            <a:ext cx="1842869" cy="2011680"/>
          </a:xfrm>
          <a:prstGeom prst="blockArc">
            <a:avLst>
              <a:gd name="adj1" fmla="val 10800000"/>
              <a:gd name="adj2" fmla="val 72660"/>
              <a:gd name="adj3" fmla="val 60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202DC31B-5279-4748-9CBC-62BD4193E1EB}"/>
              </a:ext>
            </a:extLst>
          </p:cNvPr>
          <p:cNvSpPr/>
          <p:nvPr/>
        </p:nvSpPr>
        <p:spPr>
          <a:xfrm>
            <a:off x="1673028" y="1471309"/>
            <a:ext cx="270099" cy="327350"/>
          </a:xfrm>
          <a:custGeom>
            <a:avLst/>
            <a:gdLst>
              <a:gd name="connsiteX0" fmla="*/ 200516 w 593186"/>
              <a:gd name="connsiteY0" fmla="*/ 0 h 718919"/>
              <a:gd name="connsiteX1" fmla="*/ 392667 w 593186"/>
              <a:gd name="connsiteY1" fmla="*/ 0 h 718919"/>
              <a:gd name="connsiteX2" fmla="*/ 432736 w 593186"/>
              <a:gd name="connsiteY2" fmla="*/ 160274 h 718919"/>
              <a:gd name="connsiteX3" fmla="*/ 462421 w 593186"/>
              <a:gd name="connsiteY3" fmla="*/ 176387 h 718919"/>
              <a:gd name="connsiteX4" fmla="*/ 593186 w 593186"/>
              <a:gd name="connsiteY4" fmla="*/ 422326 h 718919"/>
              <a:gd name="connsiteX5" fmla="*/ 296593 w 593186"/>
              <a:gd name="connsiteY5" fmla="*/ 718919 h 718919"/>
              <a:gd name="connsiteX6" fmla="*/ 0 w 593186"/>
              <a:gd name="connsiteY6" fmla="*/ 422326 h 718919"/>
              <a:gd name="connsiteX7" fmla="*/ 130765 w 593186"/>
              <a:gd name="connsiteY7" fmla="*/ 176387 h 718919"/>
              <a:gd name="connsiteX8" fmla="*/ 160447 w 593186"/>
              <a:gd name="connsiteY8" fmla="*/ 160276 h 71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186" h="718919">
                <a:moveTo>
                  <a:pt x="200516" y="0"/>
                </a:moveTo>
                <a:lnTo>
                  <a:pt x="392667" y="0"/>
                </a:lnTo>
                <a:lnTo>
                  <a:pt x="432736" y="160274"/>
                </a:lnTo>
                <a:lnTo>
                  <a:pt x="462421" y="176387"/>
                </a:lnTo>
                <a:cubicBezTo>
                  <a:pt x="541315" y="229686"/>
                  <a:pt x="593186" y="319949"/>
                  <a:pt x="593186" y="422326"/>
                </a:cubicBezTo>
                <a:cubicBezTo>
                  <a:pt x="593186" y="586130"/>
                  <a:pt x="460397" y="718919"/>
                  <a:pt x="296593" y="718919"/>
                </a:cubicBezTo>
                <a:cubicBezTo>
                  <a:pt x="132789" y="718919"/>
                  <a:pt x="0" y="586130"/>
                  <a:pt x="0" y="422326"/>
                </a:cubicBezTo>
                <a:cubicBezTo>
                  <a:pt x="0" y="319949"/>
                  <a:pt x="51871" y="229686"/>
                  <a:pt x="130765" y="176387"/>
                </a:cubicBezTo>
                <a:lnTo>
                  <a:pt x="160447" y="160276"/>
                </a:lnTo>
                <a:close/>
              </a:path>
            </a:pathLst>
          </a:cu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Trapezoid 59">
            <a:extLst>
              <a:ext uri="{FF2B5EF4-FFF2-40B4-BE49-F238E27FC236}">
                <a16:creationId xmlns:a16="http://schemas.microsoft.com/office/drawing/2014/main" id="{F9A6A69F-7E2B-41B9-8F05-F2407D5B7214}"/>
              </a:ext>
            </a:extLst>
          </p:cNvPr>
          <p:cNvSpPr/>
          <p:nvPr/>
        </p:nvSpPr>
        <p:spPr>
          <a:xfrm>
            <a:off x="1492563" y="1202015"/>
            <a:ext cx="647114" cy="327350"/>
          </a:xfrm>
          <a:prstGeom prst="trapezoid">
            <a:avLst>
              <a:gd name="adj" fmla="val 46659"/>
            </a:avLst>
          </a:prstGeom>
          <a:gradFill flip="none" rotWithShape="1">
            <a:gsLst>
              <a:gs pos="0">
                <a:srgbClr val="FF9900"/>
              </a:gs>
              <a:gs pos="58000">
                <a:srgbClr val="FFCC00"/>
              </a:gs>
              <a:gs pos="100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70" name="Group 69">
            <a:extLst>
              <a:ext uri="{FF2B5EF4-FFF2-40B4-BE49-F238E27FC236}">
                <a16:creationId xmlns:a16="http://schemas.microsoft.com/office/drawing/2014/main" id="{A8E33203-93C6-4D80-9254-88389AFA5750}"/>
              </a:ext>
            </a:extLst>
          </p:cNvPr>
          <p:cNvGrpSpPr/>
          <p:nvPr/>
        </p:nvGrpSpPr>
        <p:grpSpPr>
          <a:xfrm>
            <a:off x="711509" y="1481634"/>
            <a:ext cx="2233342" cy="995210"/>
            <a:chOff x="711509" y="1481634"/>
            <a:chExt cx="2233342" cy="995210"/>
          </a:xfrm>
        </p:grpSpPr>
        <p:sp>
          <p:nvSpPr>
            <p:cNvPr id="58" name="Trapezoid 57">
              <a:extLst>
                <a:ext uri="{FF2B5EF4-FFF2-40B4-BE49-F238E27FC236}">
                  <a16:creationId xmlns:a16="http://schemas.microsoft.com/office/drawing/2014/main" id="{792D787F-8608-45A7-A093-B22A236054F7}"/>
                </a:ext>
              </a:extLst>
            </p:cNvPr>
            <p:cNvSpPr/>
            <p:nvPr/>
          </p:nvSpPr>
          <p:spPr>
            <a:xfrm>
              <a:off x="746095" y="1524734"/>
              <a:ext cx="2140050" cy="930773"/>
            </a:xfrm>
            <a:prstGeom prst="trapezoid">
              <a:avLst>
                <a:gd name="adj" fmla="val 80867"/>
              </a:avLst>
            </a:prstGeom>
            <a:gradFill flip="none" rotWithShape="1">
              <a:gsLst>
                <a:gs pos="100000">
                  <a:schemeClr val="bg1">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a:extLst>
                <a:ext uri="{FF2B5EF4-FFF2-40B4-BE49-F238E27FC236}">
                  <a16:creationId xmlns:a16="http://schemas.microsoft.com/office/drawing/2014/main" id="{CE7AAA2E-2BD1-4E18-950F-A1CC8554B8E0}"/>
                </a:ext>
              </a:extLst>
            </p:cNvPr>
            <p:cNvSpPr txBox="1"/>
            <p:nvPr/>
          </p:nvSpPr>
          <p:spPr>
            <a:xfrm>
              <a:off x="1649066" y="1481634"/>
              <a:ext cx="3000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grpSp>
          <p:nvGrpSpPr>
            <p:cNvPr id="66" name="Group 65">
              <a:extLst>
                <a:ext uri="{FF2B5EF4-FFF2-40B4-BE49-F238E27FC236}">
                  <a16:creationId xmlns:a16="http://schemas.microsoft.com/office/drawing/2014/main" id="{B39E187D-3086-4571-A297-3EEBD2781B44}"/>
                </a:ext>
              </a:extLst>
            </p:cNvPr>
            <p:cNvGrpSpPr/>
            <p:nvPr/>
          </p:nvGrpSpPr>
          <p:grpSpPr>
            <a:xfrm>
              <a:off x="711509" y="1830513"/>
              <a:ext cx="2233342" cy="646331"/>
              <a:chOff x="3223148" y="5288304"/>
              <a:chExt cx="2233342" cy="646331"/>
            </a:xfrm>
          </p:grpSpPr>
          <p:sp>
            <p:nvSpPr>
              <p:cNvPr id="67" name="TextBox 66">
                <a:extLst>
                  <a:ext uri="{FF2B5EF4-FFF2-40B4-BE49-F238E27FC236}">
                    <a16:creationId xmlns:a16="http://schemas.microsoft.com/office/drawing/2014/main" id="{05544E9D-0049-49F2-92F4-974B8FC40365}"/>
                  </a:ext>
                </a:extLst>
              </p:cNvPr>
              <p:cNvSpPr txBox="1"/>
              <p:nvPr/>
            </p:nvSpPr>
            <p:spPr>
              <a:xfrm>
                <a:off x="3223148" y="5288304"/>
                <a:ext cx="2233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الملك سلمان بن عبدالعزيز آل سعود </a:t>
                </a:r>
              </a:p>
            </p:txBody>
          </p:sp>
          <p:sp>
            <p:nvSpPr>
              <p:cNvPr id="68" name="TextBox 67">
                <a:extLst>
                  <a:ext uri="{FF2B5EF4-FFF2-40B4-BE49-F238E27FC236}">
                    <a16:creationId xmlns:a16="http://schemas.microsoft.com/office/drawing/2014/main" id="{DC2177BA-2E75-481E-9117-23AFF73CD963}"/>
                  </a:ext>
                </a:extLst>
              </p:cNvPr>
              <p:cNvSpPr txBox="1"/>
              <p:nvPr/>
            </p:nvSpPr>
            <p:spPr>
              <a:xfrm>
                <a:off x="3700683" y="5558859"/>
                <a:ext cx="14327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sp>
        <p:nvSpPr>
          <p:cNvPr id="50" name="Rectangle 49">
            <a:extLst>
              <a:ext uri="{FF2B5EF4-FFF2-40B4-BE49-F238E27FC236}">
                <a16:creationId xmlns:a16="http://schemas.microsoft.com/office/drawing/2014/main" id="{8CAF92AA-59CB-40D8-90EF-B8D497232F6D}"/>
              </a:ext>
            </a:extLst>
          </p:cNvPr>
          <p:cNvSpPr/>
          <p:nvPr/>
        </p:nvSpPr>
        <p:spPr>
          <a:xfrm>
            <a:off x="24835" y="1179448"/>
            <a:ext cx="112542" cy="5475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447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CDD5F4-92AC-4B0C-8A0F-21F17DC3A5F4}"/>
              </a:ext>
            </a:extLst>
          </p:cNvPr>
          <p:cNvGrpSpPr/>
          <p:nvPr/>
        </p:nvGrpSpPr>
        <p:grpSpPr>
          <a:xfrm>
            <a:off x="9108241" y="2703571"/>
            <a:ext cx="2636526" cy="2636526"/>
            <a:chOff x="5108758" y="534572"/>
            <a:chExt cx="2636526" cy="2636526"/>
          </a:xfrm>
          <a:scene3d>
            <a:camera prst="perspectiveLeft">
              <a:rot lat="212007" lon="3893446" rev="21387576"/>
            </a:camera>
            <a:lightRig rig="threePt" dir="t"/>
          </a:scene3d>
        </p:grpSpPr>
        <p:sp>
          <p:nvSpPr>
            <p:cNvPr id="21" name="Oval 20">
              <a:extLst>
                <a:ext uri="{FF2B5EF4-FFF2-40B4-BE49-F238E27FC236}">
                  <a16:creationId xmlns:a16="http://schemas.microsoft.com/office/drawing/2014/main" id="{75E93948-991A-4AAA-BF34-A0163C731317}"/>
                </a:ext>
              </a:extLst>
            </p:cNvPr>
            <p:cNvSpPr/>
            <p:nvPr/>
          </p:nvSpPr>
          <p:spPr>
            <a:xfrm>
              <a:off x="5108758" y="534572"/>
              <a:ext cx="2636526" cy="2636526"/>
            </a:xfrm>
            <a:prstGeom prst="ellipse">
              <a:avLst/>
            </a:prstGeom>
            <a:solidFill>
              <a:schemeClr val="bg1">
                <a:lumMod val="85000"/>
              </a:schemeClr>
            </a:solidFill>
            <a:ln>
              <a:noFill/>
            </a:ln>
            <a:sp3d extrusionH="146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088A79-372C-4B26-8410-4B3CD5052BC5}"/>
                </a:ext>
              </a:extLst>
            </p:cNvPr>
            <p:cNvSpPr/>
            <p:nvPr/>
          </p:nvSpPr>
          <p:spPr>
            <a:xfrm>
              <a:off x="5397732" y="823546"/>
              <a:ext cx="2058578" cy="2058578"/>
            </a:xfrm>
            <a:prstGeom prst="ellipse">
              <a:avLst/>
            </a:prstGeom>
            <a:solidFill>
              <a:schemeClr val="bg1">
                <a:lumMod val="65000"/>
              </a:schemeClr>
            </a:solidFill>
            <a:ln>
              <a:noFill/>
            </a:ln>
            <a:sp3d extrusionH="146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5C475F-27B4-41CE-971D-1FCF407C2BA1}"/>
                </a:ext>
              </a:extLst>
            </p:cNvPr>
            <p:cNvSpPr/>
            <p:nvPr/>
          </p:nvSpPr>
          <p:spPr>
            <a:xfrm>
              <a:off x="5839840" y="1265654"/>
              <a:ext cx="1174362" cy="1174362"/>
            </a:xfrm>
            <a:prstGeom prst="ellipse">
              <a:avLst/>
            </a:prstGeom>
            <a:solidFill>
              <a:schemeClr val="bg1">
                <a:lumMod val="50000"/>
              </a:schemeClr>
            </a:solidFill>
            <a:ln>
              <a:noFill/>
            </a:ln>
            <a:sp3d extrusionH="146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A063E46-68F6-4F86-9978-93FD1C10206F}"/>
                </a:ext>
              </a:extLst>
            </p:cNvPr>
            <p:cNvSpPr/>
            <p:nvPr/>
          </p:nvSpPr>
          <p:spPr>
            <a:xfrm>
              <a:off x="6256229" y="1682043"/>
              <a:ext cx="341585" cy="341585"/>
            </a:xfrm>
            <a:prstGeom prst="ellipse">
              <a:avLst/>
            </a:prstGeom>
            <a:solidFill>
              <a:srgbClr val="C00000"/>
            </a:solidFill>
            <a:ln>
              <a:noFill/>
            </a:ln>
            <a:sp3d extrusionH="146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0224907-A9E5-40E0-8137-29D55C155436}"/>
              </a:ext>
            </a:extLst>
          </p:cNvPr>
          <p:cNvGrpSpPr/>
          <p:nvPr/>
        </p:nvGrpSpPr>
        <p:grpSpPr>
          <a:xfrm>
            <a:off x="1091519" y="2728311"/>
            <a:ext cx="9277806" cy="2579807"/>
            <a:chOff x="1091519" y="2137466"/>
            <a:chExt cx="9277806" cy="2579807"/>
          </a:xfrm>
          <a:effectLst/>
        </p:grpSpPr>
        <p:sp>
          <p:nvSpPr>
            <p:cNvPr id="20" name="Isosceles Triangle 19">
              <a:extLst>
                <a:ext uri="{FF2B5EF4-FFF2-40B4-BE49-F238E27FC236}">
                  <a16:creationId xmlns:a16="http://schemas.microsoft.com/office/drawing/2014/main" id="{ABDFF7DE-3909-4DA7-8D08-806829F2B108}"/>
                </a:ext>
              </a:extLst>
            </p:cNvPr>
            <p:cNvSpPr/>
            <p:nvPr/>
          </p:nvSpPr>
          <p:spPr>
            <a:xfrm rot="5400000">
              <a:off x="9679757" y="2780107"/>
              <a:ext cx="118052" cy="1261084"/>
            </a:xfrm>
            <a:prstGeom prst="triangle">
              <a:avLst/>
            </a:prstGeom>
            <a:gradFill>
              <a:gsLst>
                <a:gs pos="0">
                  <a:schemeClr val="tx1">
                    <a:lumMod val="50000"/>
                    <a:lumOff val="50000"/>
                  </a:schemeClr>
                </a:gs>
                <a:gs pos="41000">
                  <a:schemeClr val="bg1">
                    <a:lumMod val="95000"/>
                  </a:schemeClr>
                </a:gs>
                <a:gs pos="83000">
                  <a:schemeClr val="accent1">
                    <a:lumMod val="45000"/>
                    <a:lumOff val="55000"/>
                  </a:schemeClr>
                </a:gs>
                <a:gs pos="100000">
                  <a:schemeClr val="tx1">
                    <a:lumMod val="65000"/>
                    <a:lumOff val="35000"/>
                  </a:schemeClr>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B441DB0-6D1D-4AEA-83D2-8A85691B7DD2}"/>
                </a:ext>
              </a:extLst>
            </p:cNvPr>
            <p:cNvSpPr/>
            <p:nvPr/>
          </p:nvSpPr>
          <p:spPr>
            <a:xfrm rot="18335724">
              <a:off x="1496800" y="2492412"/>
              <a:ext cx="565878" cy="1376439"/>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EE84396-0B61-404E-B843-C690FDF79788}"/>
                </a:ext>
              </a:extLst>
            </p:cNvPr>
            <p:cNvSpPr/>
            <p:nvPr/>
          </p:nvSpPr>
          <p:spPr>
            <a:xfrm>
              <a:off x="1500350" y="3318445"/>
              <a:ext cx="6400800" cy="184410"/>
            </a:xfrm>
            <a:prstGeom prst="roundRect">
              <a:avLst>
                <a:gd name="adj" fmla="val 50000"/>
              </a:avLst>
            </a:prstGeom>
            <a:gradFill>
              <a:gsLst>
                <a:gs pos="0">
                  <a:schemeClr val="tx1">
                    <a:lumMod val="50000"/>
                    <a:lumOff val="50000"/>
                  </a:schemeClr>
                </a:gs>
                <a:gs pos="41000">
                  <a:schemeClr val="bg1"/>
                </a:gs>
                <a:gs pos="83000">
                  <a:schemeClr val="accent1">
                    <a:lumMod val="45000"/>
                    <a:lumOff val="5500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0E19EE43-525B-4165-BC2E-FA792208C221}"/>
                </a:ext>
              </a:extLst>
            </p:cNvPr>
            <p:cNvSpPr/>
            <p:nvPr/>
          </p:nvSpPr>
          <p:spPr>
            <a:xfrm rot="18955908">
              <a:off x="1468516" y="2137466"/>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19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3786ED3-E4AF-48F7-B065-E11D15635B10}"/>
                </a:ext>
              </a:extLst>
            </p:cNvPr>
            <p:cNvSpPr/>
            <p:nvPr/>
          </p:nvSpPr>
          <p:spPr>
            <a:xfrm rot="2644092" flipV="1">
              <a:off x="1468517" y="2967409"/>
              <a:ext cx="833638" cy="1749864"/>
            </a:xfrm>
            <a:custGeom>
              <a:avLst/>
              <a:gdLst>
                <a:gd name="connsiteX0" fmla="*/ 711555 w 833638"/>
                <a:gd name="connsiteY0" fmla="*/ 122083 h 1749864"/>
                <a:gd name="connsiteX1" fmla="*/ 833638 w 833638"/>
                <a:gd name="connsiteY1" fmla="*/ 416819 h 1749864"/>
                <a:gd name="connsiteX2" fmla="*/ 833638 w 833638"/>
                <a:gd name="connsiteY2" fmla="*/ 1749864 h 1749864"/>
                <a:gd name="connsiteX3" fmla="*/ 0 w 833638"/>
                <a:gd name="connsiteY3" fmla="*/ 942909 h 1749864"/>
                <a:gd name="connsiteX4" fmla="*/ 0 w 833638"/>
                <a:gd name="connsiteY4" fmla="*/ 416819 h 1749864"/>
                <a:gd name="connsiteX5" fmla="*/ 416819 w 833638"/>
                <a:gd name="connsiteY5" fmla="*/ 0 h 1749864"/>
                <a:gd name="connsiteX6" fmla="*/ 711555 w 833638"/>
                <a:gd name="connsiteY6" fmla="*/ 122083 h 174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638" h="1749864">
                  <a:moveTo>
                    <a:pt x="711555" y="122083"/>
                  </a:moveTo>
                  <a:cubicBezTo>
                    <a:pt x="786984" y="197513"/>
                    <a:pt x="833638" y="301718"/>
                    <a:pt x="833638" y="416819"/>
                  </a:cubicBezTo>
                  <a:lnTo>
                    <a:pt x="833638" y="1749864"/>
                  </a:lnTo>
                  <a:lnTo>
                    <a:pt x="0" y="942909"/>
                  </a:lnTo>
                  <a:lnTo>
                    <a:pt x="0" y="416819"/>
                  </a:lnTo>
                  <a:cubicBezTo>
                    <a:pt x="0" y="186616"/>
                    <a:pt x="186616" y="0"/>
                    <a:pt x="416819" y="0"/>
                  </a:cubicBezTo>
                  <a:cubicBezTo>
                    <a:pt x="531921" y="0"/>
                    <a:pt x="636125" y="46654"/>
                    <a:pt x="711555" y="122083"/>
                  </a:cubicBezTo>
                  <a:close/>
                </a:path>
              </a:pathLst>
            </a:custGeom>
            <a:solidFill>
              <a:srgbClr val="348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3">
              <a:extLst>
                <a:ext uri="{FF2B5EF4-FFF2-40B4-BE49-F238E27FC236}">
                  <a16:creationId xmlns:a16="http://schemas.microsoft.com/office/drawing/2014/main" id="{2B163307-C6F7-44CB-9406-98BE9CE45E0C}"/>
                </a:ext>
              </a:extLst>
            </p:cNvPr>
            <p:cNvSpPr/>
            <p:nvPr/>
          </p:nvSpPr>
          <p:spPr>
            <a:xfrm flipV="1">
              <a:off x="1366303" y="3091834"/>
              <a:ext cx="1286372" cy="1007165"/>
            </a:xfrm>
            <a:prstGeom prst="round2SameRect">
              <a:avLst>
                <a:gd name="adj1" fmla="val 50000"/>
                <a:gd name="adj2" fmla="val 0"/>
              </a:avLst>
            </a:prstGeom>
            <a:solidFill>
              <a:srgbClr val="72B2D8"/>
            </a:solidFill>
            <a:ln>
              <a:noFill/>
            </a:ln>
            <a:scene3d>
              <a:camera prst="isometricOffAxis2Top">
                <a:rot lat="18075715" lon="3207254" rev="18741448"/>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BFB30248-EF96-4446-BB37-930B700ECD59}"/>
                </a:ext>
              </a:extLst>
            </p:cNvPr>
            <p:cNvSpPr/>
            <p:nvPr/>
          </p:nvSpPr>
          <p:spPr>
            <a:xfrm rot="16200000">
              <a:off x="7598683" y="32702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ED3A4D-9292-40F9-8C84-76FE97AEBF25}"/>
                </a:ext>
              </a:extLst>
            </p:cNvPr>
            <p:cNvSpPr/>
            <p:nvPr/>
          </p:nvSpPr>
          <p:spPr>
            <a:xfrm>
              <a:off x="7978675" y="3171098"/>
              <a:ext cx="1075881" cy="479103"/>
            </a:xfrm>
            <a:prstGeom prst="rect">
              <a:avLst/>
            </a:prstGeom>
            <a:pattFill prst="openDmnd">
              <a:fgClr>
                <a:schemeClr val="bg1">
                  <a:lumMod val="50000"/>
                </a:schemeClr>
              </a:fgClr>
              <a:bgClr>
                <a:schemeClr val="bg1">
                  <a:lumMod val="8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B049C6AE-BCFD-4B0C-9E41-712D0D02CFAB}"/>
                </a:ext>
              </a:extLst>
            </p:cNvPr>
            <p:cNvSpPr/>
            <p:nvPr/>
          </p:nvSpPr>
          <p:spPr>
            <a:xfrm rot="5400000" flipH="1">
              <a:off x="8955446" y="3262409"/>
              <a:ext cx="479102" cy="280881"/>
            </a:xfrm>
            <a:prstGeom prst="trapezoid">
              <a:avLst>
                <a:gd name="adj" fmla="val 3764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F8989E1-3F32-455B-8DB4-1A0D19C22EAD}"/>
              </a:ext>
            </a:extLst>
          </p:cNvPr>
          <p:cNvGrpSpPr/>
          <p:nvPr/>
        </p:nvGrpSpPr>
        <p:grpSpPr>
          <a:xfrm>
            <a:off x="2963550" y="2476848"/>
            <a:ext cx="1075882" cy="1431682"/>
            <a:chOff x="4004558" y="1886003"/>
            <a:chExt cx="1075882" cy="1431682"/>
          </a:xfrm>
        </p:grpSpPr>
        <p:sp>
          <p:nvSpPr>
            <p:cNvPr id="2" name="Rectangle: Top Corners Rounded 1">
              <a:extLst>
                <a:ext uri="{FF2B5EF4-FFF2-40B4-BE49-F238E27FC236}">
                  <a16:creationId xmlns:a16="http://schemas.microsoft.com/office/drawing/2014/main" id="{506B784E-6683-41A8-8B6E-73A307C01DE3}"/>
                </a:ext>
              </a:extLst>
            </p:cNvPr>
            <p:cNvSpPr/>
            <p:nvPr/>
          </p:nvSpPr>
          <p:spPr>
            <a:xfrm>
              <a:off x="4004558" y="1886003"/>
              <a:ext cx="1075881" cy="1431682"/>
            </a:xfrm>
            <a:prstGeom prst="round2SameRect">
              <a:avLst>
                <a:gd name="adj1" fmla="val 50000"/>
                <a:gd name="adj2" fmla="val 0"/>
              </a:avLst>
            </a:prstGeom>
            <a:solidFill>
              <a:srgbClr val="CC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ightbulb">
              <a:extLst>
                <a:ext uri="{FF2B5EF4-FFF2-40B4-BE49-F238E27FC236}">
                  <a16:creationId xmlns:a16="http://schemas.microsoft.com/office/drawing/2014/main" id="{C64D26DA-D450-4D30-BF10-9FABB1B48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84032" y="2016341"/>
              <a:ext cx="457200" cy="457200"/>
            </a:xfrm>
            <a:prstGeom prst="rect">
              <a:avLst/>
            </a:prstGeom>
          </p:spPr>
        </p:pic>
        <p:sp>
          <p:nvSpPr>
            <p:cNvPr id="29" name="TextBox 28">
              <a:extLst>
                <a:ext uri="{FF2B5EF4-FFF2-40B4-BE49-F238E27FC236}">
                  <a16:creationId xmlns:a16="http://schemas.microsoft.com/office/drawing/2014/main" id="{073F5166-0281-408B-9137-3386E23D700A}"/>
                </a:ext>
              </a:extLst>
            </p:cNvPr>
            <p:cNvSpPr txBox="1"/>
            <p:nvPr/>
          </p:nvSpPr>
          <p:spPr>
            <a:xfrm>
              <a:off x="4004558" y="2632883"/>
              <a:ext cx="107588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1</a:t>
              </a:r>
            </a:p>
          </p:txBody>
        </p:sp>
      </p:grpSp>
      <p:grpSp>
        <p:nvGrpSpPr>
          <p:cNvPr id="35" name="Group 34">
            <a:extLst>
              <a:ext uri="{FF2B5EF4-FFF2-40B4-BE49-F238E27FC236}">
                <a16:creationId xmlns:a16="http://schemas.microsoft.com/office/drawing/2014/main" id="{97277EF4-A4DD-4156-952E-BD5333697AED}"/>
              </a:ext>
            </a:extLst>
          </p:cNvPr>
          <p:cNvGrpSpPr/>
          <p:nvPr/>
        </p:nvGrpSpPr>
        <p:grpSpPr>
          <a:xfrm>
            <a:off x="5086530" y="2476848"/>
            <a:ext cx="1075882" cy="1431682"/>
            <a:chOff x="6127538" y="1886003"/>
            <a:chExt cx="1075882" cy="1431682"/>
          </a:xfrm>
        </p:grpSpPr>
        <p:sp>
          <p:nvSpPr>
            <p:cNvPr id="27" name="Rectangle: Top Corners Rounded 26">
              <a:extLst>
                <a:ext uri="{FF2B5EF4-FFF2-40B4-BE49-F238E27FC236}">
                  <a16:creationId xmlns:a16="http://schemas.microsoft.com/office/drawing/2014/main" id="{B9CCE4DC-8CD2-4E08-8640-368BC3A756F1}"/>
                </a:ext>
              </a:extLst>
            </p:cNvPr>
            <p:cNvSpPr/>
            <p:nvPr/>
          </p:nvSpPr>
          <p:spPr>
            <a:xfrm>
              <a:off x="6127539" y="1886003"/>
              <a:ext cx="1075881" cy="1431682"/>
            </a:xfrm>
            <a:prstGeom prst="round2SameRect">
              <a:avLst>
                <a:gd name="adj1" fmla="val 50000"/>
                <a:gd name="adj2" fmla="val 0"/>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ourglass">
              <a:extLst>
                <a:ext uri="{FF2B5EF4-FFF2-40B4-BE49-F238E27FC236}">
                  <a16:creationId xmlns:a16="http://schemas.microsoft.com/office/drawing/2014/main" id="{FD652E1B-CA60-4389-A5CE-26706D625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6879" y="2011021"/>
              <a:ext cx="457200" cy="457200"/>
            </a:xfrm>
            <a:prstGeom prst="rect">
              <a:avLst/>
            </a:prstGeom>
          </p:spPr>
        </p:pic>
        <p:sp>
          <p:nvSpPr>
            <p:cNvPr id="30" name="TextBox 29">
              <a:extLst>
                <a:ext uri="{FF2B5EF4-FFF2-40B4-BE49-F238E27FC236}">
                  <a16:creationId xmlns:a16="http://schemas.microsoft.com/office/drawing/2014/main" id="{B380A742-87A7-4AEF-A68F-A06F372B6517}"/>
                </a:ext>
              </a:extLst>
            </p:cNvPr>
            <p:cNvSpPr txBox="1"/>
            <p:nvPr/>
          </p:nvSpPr>
          <p:spPr>
            <a:xfrm>
              <a:off x="6127538" y="2658093"/>
              <a:ext cx="107588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3</a:t>
              </a:r>
            </a:p>
          </p:txBody>
        </p:sp>
      </p:grpSp>
      <p:grpSp>
        <p:nvGrpSpPr>
          <p:cNvPr id="34" name="Group 33">
            <a:extLst>
              <a:ext uri="{FF2B5EF4-FFF2-40B4-BE49-F238E27FC236}">
                <a16:creationId xmlns:a16="http://schemas.microsoft.com/office/drawing/2014/main" id="{8DE0D8EA-0C7C-4918-A17E-C7EA5D8C2904}"/>
              </a:ext>
            </a:extLst>
          </p:cNvPr>
          <p:cNvGrpSpPr/>
          <p:nvPr/>
        </p:nvGrpSpPr>
        <p:grpSpPr>
          <a:xfrm>
            <a:off x="4039431" y="4084773"/>
            <a:ext cx="1089626" cy="1435608"/>
            <a:chOff x="5080439" y="3493928"/>
            <a:chExt cx="1089626" cy="1435608"/>
          </a:xfrm>
        </p:grpSpPr>
        <p:sp>
          <p:nvSpPr>
            <p:cNvPr id="26" name="Rectangle: Top Corners Rounded 25">
              <a:extLst>
                <a:ext uri="{FF2B5EF4-FFF2-40B4-BE49-F238E27FC236}">
                  <a16:creationId xmlns:a16="http://schemas.microsoft.com/office/drawing/2014/main" id="{A39994B9-9524-462B-B1A9-C9B0930315D8}"/>
                </a:ext>
              </a:extLst>
            </p:cNvPr>
            <p:cNvSpPr/>
            <p:nvPr/>
          </p:nvSpPr>
          <p:spPr>
            <a:xfrm flipV="1">
              <a:off x="5080439" y="3493928"/>
              <a:ext cx="1075881" cy="1435608"/>
            </a:xfrm>
            <a:prstGeom prst="round2SameRect">
              <a:avLst>
                <a:gd name="adj1" fmla="val 50000"/>
                <a:gd name="adj2" fmla="val 0"/>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Research">
              <a:extLst>
                <a:ext uri="{FF2B5EF4-FFF2-40B4-BE49-F238E27FC236}">
                  <a16:creationId xmlns:a16="http://schemas.microsoft.com/office/drawing/2014/main" id="{1D8F1928-CC83-42FE-A0A5-196F5FC74C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54160" y="4348681"/>
              <a:ext cx="457200" cy="457200"/>
            </a:xfrm>
            <a:prstGeom prst="rect">
              <a:avLst/>
            </a:prstGeom>
          </p:spPr>
        </p:pic>
        <p:sp>
          <p:nvSpPr>
            <p:cNvPr id="31" name="TextBox 30">
              <a:extLst>
                <a:ext uri="{FF2B5EF4-FFF2-40B4-BE49-F238E27FC236}">
                  <a16:creationId xmlns:a16="http://schemas.microsoft.com/office/drawing/2014/main" id="{55111DD5-D17D-4D70-9A5D-EA485FF37E9B}"/>
                </a:ext>
              </a:extLst>
            </p:cNvPr>
            <p:cNvSpPr txBox="1"/>
            <p:nvPr/>
          </p:nvSpPr>
          <p:spPr>
            <a:xfrm>
              <a:off x="5094183" y="3835731"/>
              <a:ext cx="107588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2</a:t>
              </a:r>
            </a:p>
          </p:txBody>
        </p:sp>
      </p:grpSp>
      <p:grpSp>
        <p:nvGrpSpPr>
          <p:cNvPr id="36" name="Group 35">
            <a:extLst>
              <a:ext uri="{FF2B5EF4-FFF2-40B4-BE49-F238E27FC236}">
                <a16:creationId xmlns:a16="http://schemas.microsoft.com/office/drawing/2014/main" id="{10D20E28-539C-4AB3-9A23-73AECA9FDE64}"/>
              </a:ext>
            </a:extLst>
          </p:cNvPr>
          <p:cNvGrpSpPr/>
          <p:nvPr/>
        </p:nvGrpSpPr>
        <p:grpSpPr>
          <a:xfrm>
            <a:off x="6162412" y="4084773"/>
            <a:ext cx="1090273" cy="1435608"/>
            <a:chOff x="7203420" y="3493928"/>
            <a:chExt cx="1090273" cy="1435608"/>
          </a:xfrm>
        </p:grpSpPr>
        <p:sp>
          <p:nvSpPr>
            <p:cNvPr id="28" name="Rectangle: Top Corners Rounded 27">
              <a:extLst>
                <a:ext uri="{FF2B5EF4-FFF2-40B4-BE49-F238E27FC236}">
                  <a16:creationId xmlns:a16="http://schemas.microsoft.com/office/drawing/2014/main" id="{6CA778D3-A9DA-4156-96C3-9D1F2C95EC6C}"/>
                </a:ext>
              </a:extLst>
            </p:cNvPr>
            <p:cNvSpPr/>
            <p:nvPr/>
          </p:nvSpPr>
          <p:spPr>
            <a:xfrm flipV="1">
              <a:off x="7203420" y="3493928"/>
              <a:ext cx="1075881" cy="1435608"/>
            </a:xfrm>
            <a:prstGeom prst="round2SameRect">
              <a:avLst>
                <a:gd name="adj1" fmla="val 50000"/>
                <a:gd name="adj2" fmla="val 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Single gear">
              <a:extLst>
                <a:ext uri="{FF2B5EF4-FFF2-40B4-BE49-F238E27FC236}">
                  <a16:creationId xmlns:a16="http://schemas.microsoft.com/office/drawing/2014/main" id="{54EDFDB8-A0C7-4562-A892-015406066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2760" y="4370158"/>
              <a:ext cx="457200" cy="457200"/>
            </a:xfrm>
            <a:prstGeom prst="rect">
              <a:avLst/>
            </a:prstGeom>
          </p:spPr>
        </p:pic>
        <p:sp>
          <p:nvSpPr>
            <p:cNvPr id="32" name="TextBox 31">
              <a:extLst>
                <a:ext uri="{FF2B5EF4-FFF2-40B4-BE49-F238E27FC236}">
                  <a16:creationId xmlns:a16="http://schemas.microsoft.com/office/drawing/2014/main" id="{137C2306-55B0-4A56-9DEB-AA3C6232C228}"/>
                </a:ext>
              </a:extLst>
            </p:cNvPr>
            <p:cNvSpPr txBox="1"/>
            <p:nvPr/>
          </p:nvSpPr>
          <p:spPr>
            <a:xfrm>
              <a:off x="7217811" y="3835731"/>
              <a:ext cx="107588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4</a:t>
              </a:r>
            </a:p>
          </p:txBody>
        </p:sp>
      </p:grpSp>
      <p:sp>
        <p:nvSpPr>
          <p:cNvPr id="37" name="TextBox 36">
            <a:extLst>
              <a:ext uri="{FF2B5EF4-FFF2-40B4-BE49-F238E27FC236}">
                <a16:creationId xmlns:a16="http://schemas.microsoft.com/office/drawing/2014/main" id="{C865C82F-35F9-4CCF-BFEC-1A68FEEB8AC6}"/>
              </a:ext>
            </a:extLst>
          </p:cNvPr>
          <p:cNvSpPr txBox="1"/>
          <p:nvPr/>
        </p:nvSpPr>
        <p:spPr>
          <a:xfrm>
            <a:off x="2399331" y="122575"/>
            <a:ext cx="2144586" cy="2308324"/>
          </a:xfrm>
          <a:prstGeom prst="rect">
            <a:avLst/>
          </a:prstGeom>
          <a:noFill/>
        </p:spPr>
        <p:txBody>
          <a:bodyPr wrap="square" rtlCol="0">
            <a:spAutoFit/>
          </a:bodyPr>
          <a:lstStyle/>
          <a:p>
            <a:pPr algn="ctr"/>
            <a:r>
              <a:rPr lang="ar-SY" dirty="0">
                <a:solidFill>
                  <a:schemeClr val="bg1"/>
                </a:solidFill>
                <a:latin typeface="Century Gothic" panose="020B0502020202020204" pitchFamily="34" charset="0"/>
              </a:rPr>
              <a:t>تطوير إدارة الدولة بإعادة تشكيل مجلس الوزراء، وتعيين أعضاء جدد من الشباب، وإدماج َعدد من المجالس في مجلسي الشؤون الاقتصادية والتنمية، والشؤون السياسية والأمنية.</a:t>
            </a:r>
            <a:endParaRPr lang="en-US"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DCA47C01-424B-45AB-A788-C46CF6F64FD0}"/>
              </a:ext>
            </a:extLst>
          </p:cNvPr>
          <p:cNvSpPr txBox="1"/>
          <p:nvPr/>
        </p:nvSpPr>
        <p:spPr>
          <a:xfrm>
            <a:off x="4630356" y="1643724"/>
            <a:ext cx="1816036" cy="646331"/>
          </a:xfrm>
          <a:prstGeom prst="rect">
            <a:avLst/>
          </a:prstGeom>
          <a:noFill/>
        </p:spPr>
        <p:txBody>
          <a:bodyPr wrap="square" rtlCol="0">
            <a:spAutoFit/>
          </a:bodyPr>
          <a:lstStyle/>
          <a:p>
            <a:pPr algn="ctr"/>
            <a:r>
              <a:rPr lang="ar-SY" dirty="0">
                <a:solidFill>
                  <a:schemeClr val="bg1"/>
                </a:solidFill>
                <a:latin typeface="Century Gothic" panose="020B0502020202020204" pitchFamily="34" charset="0"/>
              </a:rPr>
              <a:t>تقديم مليار ريال لبرنامج الإسكان</a:t>
            </a:r>
            <a:endParaRPr lang="en-US" dirty="0">
              <a:solidFill>
                <a:schemeClr val="bg1"/>
              </a:solidFill>
              <a:latin typeface="Century Gothic" panose="020B0502020202020204" pitchFamily="34" charset="0"/>
            </a:endParaRPr>
          </a:p>
        </p:txBody>
      </p:sp>
      <p:sp>
        <p:nvSpPr>
          <p:cNvPr id="39" name="TextBox 38">
            <a:extLst>
              <a:ext uri="{FF2B5EF4-FFF2-40B4-BE49-F238E27FC236}">
                <a16:creationId xmlns:a16="http://schemas.microsoft.com/office/drawing/2014/main" id="{65F794A9-7A8A-4B94-9CFA-206855B37E54}"/>
              </a:ext>
            </a:extLst>
          </p:cNvPr>
          <p:cNvSpPr txBox="1"/>
          <p:nvPr/>
        </p:nvSpPr>
        <p:spPr>
          <a:xfrm>
            <a:off x="3700224" y="5575445"/>
            <a:ext cx="1816036" cy="1200329"/>
          </a:xfrm>
          <a:prstGeom prst="rect">
            <a:avLst/>
          </a:prstGeom>
          <a:noFill/>
        </p:spPr>
        <p:txBody>
          <a:bodyPr wrap="square" rtlCol="0">
            <a:spAutoFit/>
          </a:bodyPr>
          <a:lstStyle/>
          <a:p>
            <a:pPr algn="ctr"/>
            <a:r>
              <a:rPr lang="ar-SY" dirty="0">
                <a:latin typeface="Century Gothic" panose="020B0502020202020204" pitchFamily="34" charset="0"/>
              </a:rPr>
              <a:t>إدماج وزارة التعليم العالي، ووزارة التربية والتعليم في وزارة التعليم</a:t>
            </a:r>
            <a:endParaRPr lang="en-US" dirty="0">
              <a:latin typeface="Century Gothic" panose="020B0502020202020204" pitchFamily="34" charset="0"/>
            </a:endParaRPr>
          </a:p>
        </p:txBody>
      </p:sp>
      <p:sp>
        <p:nvSpPr>
          <p:cNvPr id="40" name="TextBox 39">
            <a:extLst>
              <a:ext uri="{FF2B5EF4-FFF2-40B4-BE49-F238E27FC236}">
                <a16:creationId xmlns:a16="http://schemas.microsoft.com/office/drawing/2014/main" id="{B3D0BA75-9033-44AF-B3A9-6522606C979D}"/>
              </a:ext>
            </a:extLst>
          </p:cNvPr>
          <p:cNvSpPr txBox="1"/>
          <p:nvPr/>
        </p:nvSpPr>
        <p:spPr>
          <a:xfrm>
            <a:off x="5853071" y="5590089"/>
            <a:ext cx="1816036" cy="1200329"/>
          </a:xfrm>
          <a:prstGeom prst="rect">
            <a:avLst/>
          </a:prstGeom>
          <a:noFill/>
        </p:spPr>
        <p:txBody>
          <a:bodyPr wrap="square" rtlCol="0">
            <a:spAutoFit/>
          </a:bodyPr>
          <a:lstStyle/>
          <a:p>
            <a:pPr algn="ctr"/>
            <a:r>
              <a:rPr lang="ar-SY" dirty="0">
                <a:latin typeface="Century Gothic" panose="020B0502020202020204" pitchFamily="34" charset="0"/>
              </a:rPr>
              <a:t> رفع معاشات الضمان الاجتماعي، وصرف إعانة شهرين للمستفيدين</a:t>
            </a:r>
            <a:endParaRPr lang="en-US" dirty="0">
              <a:latin typeface="Century Gothic" panose="020B0502020202020204" pitchFamily="34" charset="0"/>
            </a:endParaRPr>
          </a:p>
        </p:txBody>
      </p:sp>
      <p:sp>
        <p:nvSpPr>
          <p:cNvPr id="54" name="TextBox 53">
            <a:extLst>
              <a:ext uri="{FF2B5EF4-FFF2-40B4-BE49-F238E27FC236}">
                <a16:creationId xmlns:a16="http://schemas.microsoft.com/office/drawing/2014/main" id="{3EE0AAD8-FCC4-48CE-B813-9996F5CAB9AB}"/>
              </a:ext>
            </a:extLst>
          </p:cNvPr>
          <p:cNvSpPr txBox="1"/>
          <p:nvPr/>
        </p:nvSpPr>
        <p:spPr>
          <a:xfrm>
            <a:off x="2301236" y="29137"/>
            <a:ext cx="8919705" cy="523220"/>
          </a:xfrm>
          <a:prstGeom prst="rect">
            <a:avLst/>
          </a:prstGeom>
          <a:noFill/>
        </p:spPr>
        <p:txBody>
          <a:bodyPr wrap="square" rtlCol="0">
            <a:spAutoFit/>
          </a:bodyPr>
          <a:lstStyle/>
          <a:p>
            <a:pPr algn="r"/>
            <a:r>
              <a:rPr lang="ar-SY" sz="2800" b="1" dirty="0">
                <a:solidFill>
                  <a:srgbClr val="FF0000"/>
                </a:solidFill>
                <a:latin typeface="Century Gothic" panose="020B0502020202020204" pitchFamily="34" charset="0"/>
              </a:rPr>
              <a:t>من قرارات الملك سلمان بن عبدالعزيز آل سعود:</a:t>
            </a:r>
            <a:endParaRPr lang="en-US" sz="2800" b="1" dirty="0">
              <a:solidFill>
                <a:srgbClr val="FF0000"/>
              </a:solidFill>
              <a:latin typeface="Century Gothic" panose="020B0502020202020204" pitchFamily="34" charset="0"/>
            </a:endParaRPr>
          </a:p>
        </p:txBody>
      </p:sp>
      <p:sp>
        <p:nvSpPr>
          <p:cNvPr id="41" name="Freeform: Shape 40">
            <a:extLst>
              <a:ext uri="{FF2B5EF4-FFF2-40B4-BE49-F238E27FC236}">
                <a16:creationId xmlns:a16="http://schemas.microsoft.com/office/drawing/2014/main" id="{CDDF51B5-92E3-4274-A177-12906B2D8A76}"/>
              </a:ext>
            </a:extLst>
          </p:cNvPr>
          <p:cNvSpPr/>
          <p:nvPr/>
        </p:nvSpPr>
        <p:spPr>
          <a:xfrm rot="5400000">
            <a:off x="7155156" y="702126"/>
            <a:ext cx="2998466" cy="2832191"/>
          </a:xfrm>
          <a:custGeom>
            <a:avLst/>
            <a:gdLst>
              <a:gd name="connsiteX0" fmla="*/ 152484 w 2311036"/>
              <a:gd name="connsiteY0" fmla="*/ 1091439 h 2182881"/>
              <a:gd name="connsiteX1" fmla="*/ 339228 w 2311036"/>
              <a:gd name="connsiteY1" fmla="*/ 1278183 h 2182881"/>
              <a:gd name="connsiteX2" fmla="*/ 525972 w 2311036"/>
              <a:gd name="connsiteY2" fmla="*/ 1091439 h 2182881"/>
              <a:gd name="connsiteX3" fmla="*/ 339228 w 2311036"/>
              <a:gd name="connsiteY3" fmla="*/ 904695 h 2182881"/>
              <a:gd name="connsiteX4" fmla="*/ 152484 w 2311036"/>
              <a:gd name="connsiteY4" fmla="*/ 1091439 h 2182881"/>
              <a:gd name="connsiteX5" fmla="*/ 0 w 2311036"/>
              <a:gd name="connsiteY5" fmla="*/ 1091441 h 2182881"/>
              <a:gd name="connsiteX6" fmla="*/ 545721 w 2311036"/>
              <a:gd name="connsiteY6" fmla="*/ 0 h 2182881"/>
              <a:gd name="connsiteX7" fmla="*/ 1765315 w 2311036"/>
              <a:gd name="connsiteY7" fmla="*/ 0 h 2182881"/>
              <a:gd name="connsiteX8" fmla="*/ 2311036 w 2311036"/>
              <a:gd name="connsiteY8" fmla="*/ 1091441 h 2182881"/>
              <a:gd name="connsiteX9" fmla="*/ 1765315 w 2311036"/>
              <a:gd name="connsiteY9" fmla="*/ 2182881 h 2182881"/>
              <a:gd name="connsiteX10" fmla="*/ 545721 w 2311036"/>
              <a:gd name="connsiteY10" fmla="*/ 2182881 h 2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036" h="2182881">
                <a:moveTo>
                  <a:pt x="152484" y="1091439"/>
                </a:moveTo>
                <a:cubicBezTo>
                  <a:pt x="152484" y="1194575"/>
                  <a:pt x="236092" y="1278183"/>
                  <a:pt x="339228" y="1278183"/>
                </a:cubicBezTo>
                <a:cubicBezTo>
                  <a:pt x="442364" y="1278183"/>
                  <a:pt x="525972" y="1194575"/>
                  <a:pt x="525972" y="1091439"/>
                </a:cubicBezTo>
                <a:cubicBezTo>
                  <a:pt x="525972" y="988303"/>
                  <a:pt x="442364" y="904695"/>
                  <a:pt x="339228" y="904695"/>
                </a:cubicBezTo>
                <a:cubicBezTo>
                  <a:pt x="236092" y="904695"/>
                  <a:pt x="152484" y="988303"/>
                  <a:pt x="152484" y="1091439"/>
                </a:cubicBezTo>
                <a:close/>
                <a:moveTo>
                  <a:pt x="0" y="1091441"/>
                </a:moveTo>
                <a:lnTo>
                  <a:pt x="545721" y="0"/>
                </a:lnTo>
                <a:lnTo>
                  <a:pt x="1765315" y="0"/>
                </a:lnTo>
                <a:lnTo>
                  <a:pt x="2311036" y="1091441"/>
                </a:lnTo>
                <a:lnTo>
                  <a:pt x="1765315" y="2182881"/>
                </a:lnTo>
                <a:lnTo>
                  <a:pt x="545721" y="2182881"/>
                </a:lnTo>
                <a:close/>
              </a:path>
            </a:pathLst>
          </a:custGeom>
          <a:blipFill dpi="0" rotWithShape="0">
            <a:blip r:embed="rId10">
              <a:extLst>
                <a:ext uri="{28A0092B-C50C-407E-A947-70E740481C1C}">
                  <a14:useLocalDpi xmlns:a14="http://schemas.microsoft.com/office/drawing/2010/main" val="0"/>
                </a:ext>
              </a:extLst>
            </a:blip>
            <a:srcRect/>
            <a:stretch>
              <a:fillRect l="1062" t="4377" r="1062" b="4377"/>
            </a:stretch>
          </a:blipFill>
          <a:ln w="38100">
            <a:solidFill>
              <a:schemeClr val="bg1"/>
            </a:solidFill>
          </a:ln>
          <a:effectLst>
            <a:outerShdw blurRad="152400" dist="635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a:extLst>
              <a:ext uri="{FF2B5EF4-FFF2-40B4-BE49-F238E27FC236}">
                <a16:creationId xmlns:a16="http://schemas.microsoft.com/office/drawing/2014/main" id="{03263F2D-5CE6-4AE1-9304-080585299035}"/>
              </a:ext>
            </a:extLst>
          </p:cNvPr>
          <p:cNvGrpSpPr/>
          <p:nvPr/>
        </p:nvGrpSpPr>
        <p:grpSpPr>
          <a:xfrm>
            <a:off x="8489977" y="756959"/>
            <a:ext cx="328823" cy="496579"/>
            <a:chOff x="3976914" y="1402541"/>
            <a:chExt cx="421209" cy="565307"/>
          </a:xfrm>
          <a:effectLst>
            <a:outerShdw blurRad="76200" dir="18900000" sy="23000" kx="-1200000" algn="bl" rotWithShape="0">
              <a:prstClr val="black">
                <a:alpha val="20000"/>
              </a:prstClr>
            </a:outerShdw>
          </a:effectLst>
        </p:grpSpPr>
        <p:sp>
          <p:nvSpPr>
            <p:cNvPr id="44" name="Oval 43">
              <a:extLst>
                <a:ext uri="{FF2B5EF4-FFF2-40B4-BE49-F238E27FC236}">
                  <a16:creationId xmlns:a16="http://schemas.microsoft.com/office/drawing/2014/main" id="{1CCA65BC-D57B-4531-A7F9-77C5E657FFD5}"/>
                </a:ext>
              </a:extLst>
            </p:cNvPr>
            <p:cNvSpPr/>
            <p:nvPr/>
          </p:nvSpPr>
          <p:spPr>
            <a:xfrm>
              <a:off x="3976914" y="1546639"/>
              <a:ext cx="421209" cy="421209"/>
            </a:xfrm>
            <a:prstGeom prst="ellipse">
              <a:avLst/>
            </a:prstGeom>
            <a:solidFill>
              <a:srgbClr val="D236A5"/>
            </a:solidFill>
            <a:ln>
              <a:noFill/>
            </a:ln>
            <a:effectLst>
              <a:innerShdw blurRad="304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10">
              <a:extLst>
                <a:ext uri="{FF2B5EF4-FFF2-40B4-BE49-F238E27FC236}">
                  <a16:creationId xmlns:a16="http://schemas.microsoft.com/office/drawing/2014/main" id="{8CF38038-599C-4EBC-BC66-7A868858749F}"/>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D23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6938A56-B937-4FF3-9329-D51BF7B43B43}"/>
                </a:ext>
              </a:extLst>
            </p:cNvPr>
            <p:cNvSpPr/>
            <p:nvPr/>
          </p:nvSpPr>
          <p:spPr>
            <a:xfrm>
              <a:off x="4142587" y="1402541"/>
              <a:ext cx="255535" cy="255535"/>
            </a:xfrm>
            <a:prstGeom prst="ellipse">
              <a:avLst/>
            </a:prstGeom>
            <a:solidFill>
              <a:srgbClr val="D236A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45810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28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28000">
                                          <p:cBhvr additive="base">
                                            <p:cTn id="7" dur="500" fill="hold"/>
                                            <p:tgtEl>
                                              <p:spTgt spid="42"/>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ppt_h/2"/>
                                              </p:val>
                                            </p:tav>
                                            <p:tav tm="100000">
                                              <p:val>
                                                <p:strVal val="#ppt_y"/>
                                              </p:val>
                                            </p:tav>
                                          </p:tavLst>
                                        </p:anim>
                                        <p:anim calcmode="lin" valueType="num">
                                          <p:cBhvr>
                                            <p:cTn id="15" dur="500" fill="hold"/>
                                            <p:tgtEl>
                                              <p:spTgt spid="33"/>
                                            </p:tgtEl>
                                            <p:attrNameLst>
                                              <p:attrName>ppt_w</p:attrName>
                                            </p:attrNameLst>
                                          </p:cBhvr>
                                          <p:tavLst>
                                            <p:tav tm="0">
                                              <p:val>
                                                <p:strVal val="#ppt_w"/>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ppt_h/2"/>
                                              </p:val>
                                            </p:tav>
                                            <p:tav tm="100000">
                                              <p:val>
                                                <p:strVal val="#ppt_y"/>
                                              </p:val>
                                            </p:tav>
                                          </p:tavLst>
                                        </p:anim>
                                        <p:anim calcmode="lin" valueType="num">
                                          <p:cBhvr>
                                            <p:cTn id="28" dur="500" fill="hold"/>
                                            <p:tgtEl>
                                              <p:spTgt spid="34"/>
                                            </p:tgtEl>
                                            <p:attrNameLst>
                                              <p:attrName>ppt_w</p:attrName>
                                            </p:attrNameLst>
                                          </p:cBhvr>
                                          <p:tavLst>
                                            <p:tav tm="0">
                                              <p:val>
                                                <p:strVal val="#ppt_w"/>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ppt_h/2"/>
                                              </p:val>
                                            </p:tav>
                                            <p:tav tm="100000">
                                              <p:val>
                                                <p:strVal val="#ppt_y"/>
                                              </p:val>
                                            </p:tav>
                                          </p:tavLst>
                                        </p:anim>
                                        <p:anim calcmode="lin" valueType="num">
                                          <p:cBhvr>
                                            <p:cTn id="40" dur="500" fill="hold"/>
                                            <p:tgtEl>
                                              <p:spTgt spid="35"/>
                                            </p:tgtEl>
                                            <p:attrNameLst>
                                              <p:attrName>ppt_w</p:attrName>
                                            </p:attrNameLst>
                                          </p:cBhvr>
                                          <p:tavLst>
                                            <p:tav tm="0">
                                              <p:val>
                                                <p:strVal val="#ppt_w"/>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ppt_x"/>
                                              </p:val>
                                            </p:tav>
                                            <p:tav tm="100000">
                                              <p:val>
                                                <p:strVal val="#ppt_x"/>
                                              </p:val>
                                            </p:tav>
                                          </p:tavLst>
                                        </p:anim>
                                        <p:anim calcmode="lin" valueType="num">
                                          <p:cBhvr>
                                            <p:cTn id="52" dur="500" fill="hold"/>
                                            <p:tgtEl>
                                              <p:spTgt spid="36"/>
                                            </p:tgtEl>
                                            <p:attrNameLst>
                                              <p:attrName>ppt_y</p:attrName>
                                            </p:attrNameLst>
                                          </p:cBhvr>
                                          <p:tavLst>
                                            <p:tav tm="0">
                                              <p:val>
                                                <p:strVal val="#ppt_y-#ppt_h/2"/>
                                              </p:val>
                                            </p:tav>
                                            <p:tav tm="100000">
                                              <p:val>
                                                <p:strVal val="#ppt_y"/>
                                              </p:val>
                                            </p:tav>
                                          </p:tavLst>
                                        </p:anim>
                                        <p:anim calcmode="lin" valueType="num">
                                          <p:cBhvr>
                                            <p:cTn id="53" dur="500" fill="hold"/>
                                            <p:tgtEl>
                                              <p:spTgt spid="36"/>
                                            </p:tgtEl>
                                            <p:attrNameLst>
                                              <p:attrName>ppt_w</p:attrName>
                                            </p:attrNameLst>
                                          </p:cBhvr>
                                          <p:tavLst>
                                            <p:tav tm="0">
                                              <p:val>
                                                <p:strVal val="#ppt_w"/>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32"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strVal val="4*#ppt_w"/>
                                              </p:val>
                                            </p:tav>
                                            <p:tav tm="100000">
                                              <p:val>
                                                <p:strVal val="#ppt_w"/>
                                              </p:val>
                                            </p:tav>
                                          </p:tavLst>
                                        </p:anim>
                                        <p:anim calcmode="lin" valueType="num">
                                          <p:cBhvr>
                                            <p:cTn id="64" dur="500" fill="hold"/>
                                            <p:tgtEl>
                                              <p:spTgt spid="43"/>
                                            </p:tgtEl>
                                            <p:attrNameLst>
                                              <p:attrName>ppt_h</p:attrName>
                                            </p:attrNameLst>
                                          </p:cBhvr>
                                          <p:tavLst>
                                            <p:tav tm="0">
                                              <p:val>
                                                <p:strVal val="4*#ppt_h"/>
                                              </p:val>
                                            </p:tav>
                                            <p:tav tm="100000">
                                              <p:val>
                                                <p:strVal val="#ppt_h"/>
                                              </p:val>
                                            </p:tav>
                                          </p:tavLst>
                                        </p:anim>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childTnLst>
                                    </p:cTn>
                                  </p:par>
                                  <p:par>
                                    <p:cTn id="70" presetID="6" presetClass="emph" presetSubtype="0" autoRev="1" fill="hold" grpId="1" nodeType="withEffect">
                                      <p:stCondLst>
                                        <p:cond delay="150"/>
                                      </p:stCondLst>
                                      <p:childTnLst>
                                        <p:animScale>
                                          <p:cBhvr>
                                            <p:cTn id="71" dur="200" fill="hold"/>
                                            <p:tgtEl>
                                              <p:spTgt spid="4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1"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ppt_h/2"/>
                                              </p:val>
                                            </p:tav>
                                            <p:tav tm="100000">
                                              <p:val>
                                                <p:strVal val="#ppt_y"/>
                                              </p:val>
                                            </p:tav>
                                          </p:tavLst>
                                        </p:anim>
                                        <p:anim calcmode="lin" valueType="num">
                                          <p:cBhvr>
                                            <p:cTn id="15" dur="500" fill="hold"/>
                                            <p:tgtEl>
                                              <p:spTgt spid="33"/>
                                            </p:tgtEl>
                                            <p:attrNameLst>
                                              <p:attrName>ppt_w</p:attrName>
                                            </p:attrNameLst>
                                          </p:cBhvr>
                                          <p:tavLst>
                                            <p:tav tm="0">
                                              <p:val>
                                                <p:strVal val="#ppt_w"/>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ppt_h/2"/>
                                              </p:val>
                                            </p:tav>
                                            <p:tav tm="100000">
                                              <p:val>
                                                <p:strVal val="#ppt_y"/>
                                              </p:val>
                                            </p:tav>
                                          </p:tavLst>
                                        </p:anim>
                                        <p:anim calcmode="lin" valueType="num">
                                          <p:cBhvr>
                                            <p:cTn id="28" dur="500" fill="hold"/>
                                            <p:tgtEl>
                                              <p:spTgt spid="34"/>
                                            </p:tgtEl>
                                            <p:attrNameLst>
                                              <p:attrName>ppt_w</p:attrName>
                                            </p:attrNameLst>
                                          </p:cBhvr>
                                          <p:tavLst>
                                            <p:tav tm="0">
                                              <p:val>
                                                <p:strVal val="#ppt_w"/>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4"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ppt_h/2"/>
                                              </p:val>
                                            </p:tav>
                                            <p:tav tm="100000">
                                              <p:val>
                                                <p:strVal val="#ppt_y"/>
                                              </p:val>
                                            </p:tav>
                                          </p:tavLst>
                                        </p:anim>
                                        <p:anim calcmode="lin" valueType="num">
                                          <p:cBhvr>
                                            <p:cTn id="40" dur="500" fill="hold"/>
                                            <p:tgtEl>
                                              <p:spTgt spid="35"/>
                                            </p:tgtEl>
                                            <p:attrNameLst>
                                              <p:attrName>ppt_w</p:attrName>
                                            </p:attrNameLst>
                                          </p:cBhvr>
                                          <p:tavLst>
                                            <p:tav tm="0">
                                              <p:val>
                                                <p:strVal val="#ppt_w"/>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1"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ppt_x"/>
                                              </p:val>
                                            </p:tav>
                                            <p:tav tm="100000">
                                              <p:val>
                                                <p:strVal val="#ppt_x"/>
                                              </p:val>
                                            </p:tav>
                                          </p:tavLst>
                                        </p:anim>
                                        <p:anim calcmode="lin" valueType="num">
                                          <p:cBhvr>
                                            <p:cTn id="52" dur="500" fill="hold"/>
                                            <p:tgtEl>
                                              <p:spTgt spid="36"/>
                                            </p:tgtEl>
                                            <p:attrNameLst>
                                              <p:attrName>ppt_y</p:attrName>
                                            </p:attrNameLst>
                                          </p:cBhvr>
                                          <p:tavLst>
                                            <p:tav tm="0">
                                              <p:val>
                                                <p:strVal val="#ppt_y-#ppt_h/2"/>
                                              </p:val>
                                            </p:tav>
                                            <p:tav tm="100000">
                                              <p:val>
                                                <p:strVal val="#ppt_y"/>
                                              </p:val>
                                            </p:tav>
                                          </p:tavLst>
                                        </p:anim>
                                        <p:anim calcmode="lin" valueType="num">
                                          <p:cBhvr>
                                            <p:cTn id="53" dur="500" fill="hold"/>
                                            <p:tgtEl>
                                              <p:spTgt spid="36"/>
                                            </p:tgtEl>
                                            <p:attrNameLst>
                                              <p:attrName>ppt_w</p:attrName>
                                            </p:attrNameLst>
                                          </p:cBhvr>
                                          <p:tavLst>
                                            <p:tav tm="0">
                                              <p:val>
                                                <p:strVal val="#ppt_w"/>
                                              </p:val>
                                            </p:tav>
                                            <p:tav tm="100000">
                                              <p:val>
                                                <p:strVal val="#ppt_w"/>
                                              </p:val>
                                            </p:tav>
                                          </p:tavLst>
                                        </p:anim>
                                        <p:anim calcmode="lin" valueType="num">
                                          <p:cBhvr>
                                            <p:cTn id="54" dur="500" fill="hold"/>
                                            <p:tgtEl>
                                              <p:spTgt spid="36"/>
                                            </p:tgtEl>
                                            <p:attrNameLst>
                                              <p:attrName>ppt_h</p:attrName>
                                            </p:attrNameLst>
                                          </p:cBhvr>
                                          <p:tavLst>
                                            <p:tav tm="0">
                                              <p:val>
                                                <p:fltVal val="0"/>
                                              </p:val>
                                            </p:tav>
                                            <p:tav tm="100000">
                                              <p:val>
                                                <p:strVal val="#ppt_h"/>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32"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500" fill="hold"/>
                                            <p:tgtEl>
                                              <p:spTgt spid="43"/>
                                            </p:tgtEl>
                                            <p:attrNameLst>
                                              <p:attrName>ppt_w</p:attrName>
                                            </p:attrNameLst>
                                          </p:cBhvr>
                                          <p:tavLst>
                                            <p:tav tm="0">
                                              <p:val>
                                                <p:strVal val="4*#ppt_w"/>
                                              </p:val>
                                            </p:tav>
                                            <p:tav tm="100000">
                                              <p:val>
                                                <p:strVal val="#ppt_w"/>
                                              </p:val>
                                            </p:tav>
                                          </p:tavLst>
                                        </p:anim>
                                        <p:anim calcmode="lin" valueType="num">
                                          <p:cBhvr>
                                            <p:cTn id="64" dur="500" fill="hold"/>
                                            <p:tgtEl>
                                              <p:spTgt spid="43"/>
                                            </p:tgtEl>
                                            <p:attrNameLst>
                                              <p:attrName>ppt_h</p:attrName>
                                            </p:attrNameLst>
                                          </p:cBhvr>
                                          <p:tavLst>
                                            <p:tav tm="0">
                                              <p:val>
                                                <p:strVal val="4*#ppt_h"/>
                                              </p:val>
                                            </p:tav>
                                            <p:tav tm="100000">
                                              <p:val>
                                                <p:strVal val="#ppt_h"/>
                                              </p:val>
                                            </p:tav>
                                          </p:tavLst>
                                        </p:anim>
                                      </p:childTnLst>
                                    </p:cTn>
                                  </p:par>
                                </p:childTnLst>
                              </p:cTn>
                            </p:par>
                            <p:par>
                              <p:cTn id="65" fill="hold">
                                <p:stCondLst>
                                  <p:cond delay="500"/>
                                </p:stCondLst>
                                <p:childTnLst>
                                  <p:par>
                                    <p:cTn id="66" presetID="23" presetClass="entr" presetSubtype="16"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childTnLst>
                                    </p:cTn>
                                  </p:par>
                                  <p:par>
                                    <p:cTn id="70" presetID="6" presetClass="emph" presetSubtype="0" autoRev="1" fill="hold" grpId="1" nodeType="withEffect">
                                      <p:stCondLst>
                                        <p:cond delay="150"/>
                                      </p:stCondLst>
                                      <p:childTnLst>
                                        <p:animScale>
                                          <p:cBhvr>
                                            <p:cTn id="71" dur="200" fill="hold"/>
                                            <p:tgtEl>
                                              <p:spTgt spid="41"/>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1"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C580A1-1718-4F96-ACFF-817340168898}"/>
              </a:ext>
            </a:extLst>
          </p:cNvPr>
          <p:cNvSpPr/>
          <p:nvPr/>
        </p:nvSpPr>
        <p:spPr>
          <a:xfrm>
            <a:off x="4330387" y="384419"/>
            <a:ext cx="3538025" cy="3012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0E0D01-7E17-403F-8C2B-D176BB28497E}"/>
              </a:ext>
            </a:extLst>
          </p:cNvPr>
          <p:cNvSpPr/>
          <p:nvPr/>
        </p:nvSpPr>
        <p:spPr>
          <a:xfrm>
            <a:off x="792362" y="3341823"/>
            <a:ext cx="3538025" cy="3012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EEC6AE-B8B0-4CA0-B995-ADB0BA75C85E}"/>
              </a:ext>
            </a:extLst>
          </p:cNvPr>
          <p:cNvSpPr/>
          <p:nvPr/>
        </p:nvSpPr>
        <p:spPr>
          <a:xfrm>
            <a:off x="4330387" y="3341823"/>
            <a:ext cx="3538025" cy="3012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0821156-7479-4A6C-8BF7-0413B6DB8B49}"/>
              </a:ext>
            </a:extLst>
          </p:cNvPr>
          <p:cNvGrpSpPr/>
          <p:nvPr/>
        </p:nvGrpSpPr>
        <p:grpSpPr>
          <a:xfrm>
            <a:off x="786064" y="321421"/>
            <a:ext cx="3538026" cy="3127360"/>
            <a:chOff x="2557974" y="353506"/>
            <a:chExt cx="3538026" cy="3127360"/>
          </a:xfrm>
        </p:grpSpPr>
        <p:sp>
          <p:nvSpPr>
            <p:cNvPr id="4" name="Rectangle 3">
              <a:extLst>
                <a:ext uri="{FF2B5EF4-FFF2-40B4-BE49-F238E27FC236}">
                  <a16:creationId xmlns:a16="http://schemas.microsoft.com/office/drawing/2014/main" id="{CC32CA30-F27B-4EEB-B5C9-57AF3D52E9C6}"/>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76B22B-BC80-4F1F-977D-D91BD2A58679}"/>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0">
              <a:extLst>
                <a:ext uri="{FF2B5EF4-FFF2-40B4-BE49-F238E27FC236}">
                  <a16:creationId xmlns:a16="http://schemas.microsoft.com/office/drawing/2014/main" id="{F8198F3D-A885-4419-866F-0123B9A98B5F}"/>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86B80D-B50A-491E-9398-DFD790BE88D1}"/>
                </a:ext>
              </a:extLst>
            </p:cNvPr>
            <p:cNvSpPr txBox="1"/>
            <p:nvPr/>
          </p:nvSpPr>
          <p:spPr>
            <a:xfrm>
              <a:off x="2844404" y="422682"/>
              <a:ext cx="728084"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1</a:t>
              </a:r>
            </a:p>
          </p:txBody>
        </p:sp>
        <p:sp>
          <p:nvSpPr>
            <p:cNvPr id="11" name="Right Triangle 10">
              <a:extLst>
                <a:ext uri="{FF2B5EF4-FFF2-40B4-BE49-F238E27FC236}">
                  <a16:creationId xmlns:a16="http://schemas.microsoft.com/office/drawing/2014/main" id="{730EAD01-1E06-4479-ADDD-924521012071}"/>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FF21A7"/>
                </a:gs>
                <a:gs pos="39000">
                  <a:srgbClr val="CC0099"/>
                </a:gs>
                <a:gs pos="84000">
                  <a:srgbClr val="FF0066"/>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AA1782-CD46-4944-AF00-22C2581C326F}"/>
                </a:ext>
              </a:extLst>
            </p:cNvPr>
            <p:cNvSpPr txBox="1"/>
            <p:nvPr/>
          </p:nvSpPr>
          <p:spPr>
            <a:xfrm>
              <a:off x="4161548" y="684291"/>
              <a:ext cx="1647252" cy="400110"/>
            </a:xfrm>
            <a:prstGeom prst="rect">
              <a:avLst/>
            </a:prstGeom>
            <a:noFill/>
          </p:spPr>
          <p:txBody>
            <a:bodyPr wrap="square" rtlCol="0">
              <a:spAutoFit/>
            </a:bodyPr>
            <a:lstStyle/>
            <a:p>
              <a:pPr algn="ctr"/>
              <a:r>
                <a:rPr lang="en-US" sz="2000" dirty="0">
                  <a:solidFill>
                    <a:srgbClr val="FF0066"/>
                  </a:solidFill>
                  <a:latin typeface="Oswald" panose="02000503000000000000" pitchFamily="2" charset="0"/>
                </a:rPr>
                <a:t>1</a:t>
              </a:r>
            </a:p>
          </p:txBody>
        </p:sp>
        <p:cxnSp>
          <p:nvCxnSpPr>
            <p:cNvPr id="19" name="Straight Connector 18">
              <a:extLst>
                <a:ext uri="{FF2B5EF4-FFF2-40B4-BE49-F238E27FC236}">
                  <a16:creationId xmlns:a16="http://schemas.microsoft.com/office/drawing/2014/main" id="{1DDFCB57-8DB1-4E7F-9E58-C194A0225153}"/>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02FEDF9-B7DA-4383-A287-316B80699409}"/>
                </a:ext>
              </a:extLst>
            </p:cNvPr>
            <p:cNvSpPr txBox="1"/>
            <p:nvPr/>
          </p:nvSpPr>
          <p:spPr>
            <a:xfrm>
              <a:off x="2768512" y="1911206"/>
              <a:ext cx="3280228" cy="1569660"/>
            </a:xfrm>
            <a:prstGeom prst="rect">
              <a:avLst/>
            </a:prstGeom>
            <a:noFill/>
          </p:spPr>
          <p:txBody>
            <a:bodyPr wrap="square" rtlCol="0">
              <a:spAutoFit/>
            </a:bodyPr>
            <a:lstStyle/>
            <a:p>
              <a:pPr algn="r"/>
              <a:r>
                <a:rPr lang="ar-SY" sz="1600" dirty="0">
                  <a:solidFill>
                    <a:schemeClr val="bg1">
                      <a:lumMod val="50000"/>
                    </a:schemeClr>
                  </a:solidFill>
                </a:rPr>
                <a:t>مـــن الإنجـــازات المهمـــة للملك ســـلمان بـــن عبدالعزيز  التي قدمها ولي العهد صاحب الســـمو 2030إقرار رؤية الملكـــي الأمير محمد بن ســـلمان بـــن عبدالعزيز بعد أن أشـــرف على إعدادها،  وانطلاق العمـــل لتحقيقها</a:t>
              </a:r>
              <a:endParaRPr lang="en-US" sz="2400" dirty="0">
                <a:solidFill>
                  <a:schemeClr val="bg1">
                    <a:lumMod val="50000"/>
                  </a:schemeClr>
                </a:solidFill>
              </a:endParaRPr>
            </a:p>
          </p:txBody>
        </p:sp>
        <p:sp>
          <p:nvSpPr>
            <p:cNvPr id="21" name="TextBox 20">
              <a:extLst>
                <a:ext uri="{FF2B5EF4-FFF2-40B4-BE49-F238E27FC236}">
                  <a16:creationId xmlns:a16="http://schemas.microsoft.com/office/drawing/2014/main" id="{C9E62AE2-DBF3-4A9E-A85E-B31AA2E62DCF}"/>
                </a:ext>
              </a:extLst>
            </p:cNvPr>
            <p:cNvSpPr txBox="1"/>
            <p:nvPr/>
          </p:nvSpPr>
          <p:spPr>
            <a:xfrm>
              <a:off x="4055963" y="1378303"/>
              <a:ext cx="1970280" cy="461665"/>
            </a:xfrm>
            <a:prstGeom prst="rect">
              <a:avLst/>
            </a:prstGeom>
            <a:noFill/>
          </p:spPr>
          <p:txBody>
            <a:bodyPr wrap="square" rtlCol="0">
              <a:spAutoFit/>
            </a:bodyPr>
            <a:lstStyle/>
            <a:p>
              <a:pPr algn="ctr"/>
              <a:r>
                <a:rPr lang="ar-SY" sz="2400" dirty="0">
                  <a:solidFill>
                    <a:srgbClr val="C00000"/>
                  </a:solidFill>
                </a:rPr>
                <a:t>إقرار رؤية٢٠٣٠ </a:t>
              </a:r>
              <a:endParaRPr lang="en-US" sz="2400" dirty="0">
                <a:solidFill>
                  <a:srgbClr val="C00000"/>
                </a:solidFill>
              </a:endParaRPr>
            </a:p>
          </p:txBody>
        </p:sp>
      </p:grpSp>
      <p:grpSp>
        <p:nvGrpSpPr>
          <p:cNvPr id="23" name="Group 22">
            <a:extLst>
              <a:ext uri="{FF2B5EF4-FFF2-40B4-BE49-F238E27FC236}">
                <a16:creationId xmlns:a16="http://schemas.microsoft.com/office/drawing/2014/main" id="{A2FBC3E3-69D4-498B-87FA-B980786E417D}"/>
              </a:ext>
            </a:extLst>
          </p:cNvPr>
          <p:cNvGrpSpPr/>
          <p:nvPr/>
        </p:nvGrpSpPr>
        <p:grpSpPr>
          <a:xfrm>
            <a:off x="4330385" y="321421"/>
            <a:ext cx="3538026" cy="3112913"/>
            <a:chOff x="2557974" y="353506"/>
            <a:chExt cx="3538026" cy="3112913"/>
          </a:xfrm>
        </p:grpSpPr>
        <p:sp>
          <p:nvSpPr>
            <p:cNvPr id="24" name="Rectangle 23">
              <a:extLst>
                <a:ext uri="{FF2B5EF4-FFF2-40B4-BE49-F238E27FC236}">
                  <a16:creationId xmlns:a16="http://schemas.microsoft.com/office/drawing/2014/main" id="{948208B1-07D5-41BA-9DC2-DBC695ADA696}"/>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B4D5B2-95FB-4F4B-B712-A8411B6AAC61}"/>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10">
              <a:extLst>
                <a:ext uri="{FF2B5EF4-FFF2-40B4-BE49-F238E27FC236}">
                  <a16:creationId xmlns:a16="http://schemas.microsoft.com/office/drawing/2014/main" id="{3458EB7E-56B8-4574-AADE-6D8BFE93D113}"/>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A64B05-CC30-4DCD-B263-7BE4B5CBE225}"/>
                </a:ext>
              </a:extLst>
            </p:cNvPr>
            <p:cNvSpPr txBox="1"/>
            <p:nvPr/>
          </p:nvSpPr>
          <p:spPr>
            <a:xfrm>
              <a:off x="2844404" y="422682"/>
              <a:ext cx="728084"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2</a:t>
              </a:r>
            </a:p>
          </p:txBody>
        </p:sp>
        <p:sp>
          <p:nvSpPr>
            <p:cNvPr id="28" name="Right Triangle 10">
              <a:extLst>
                <a:ext uri="{FF2B5EF4-FFF2-40B4-BE49-F238E27FC236}">
                  <a16:creationId xmlns:a16="http://schemas.microsoft.com/office/drawing/2014/main" id="{77FC844F-A2C1-4DCC-8154-AFE77E71AC40}"/>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00CC99"/>
                </a:gs>
                <a:gs pos="39000">
                  <a:srgbClr val="008080"/>
                </a:gs>
                <a:gs pos="84000">
                  <a:srgbClr val="00808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C38A43-97D0-4C55-907E-C19F7DA7E9D6}"/>
                </a:ext>
              </a:extLst>
            </p:cNvPr>
            <p:cNvSpPr txBox="1"/>
            <p:nvPr/>
          </p:nvSpPr>
          <p:spPr>
            <a:xfrm>
              <a:off x="4161548" y="684291"/>
              <a:ext cx="1647252" cy="400110"/>
            </a:xfrm>
            <a:prstGeom prst="rect">
              <a:avLst/>
            </a:prstGeom>
            <a:noFill/>
          </p:spPr>
          <p:txBody>
            <a:bodyPr wrap="square" rtlCol="0">
              <a:spAutoFit/>
            </a:bodyPr>
            <a:lstStyle/>
            <a:p>
              <a:pPr algn="ctr"/>
              <a:r>
                <a:rPr lang="en-US" sz="2000" dirty="0">
                  <a:solidFill>
                    <a:srgbClr val="009D8A"/>
                  </a:solidFill>
                  <a:latin typeface="Oswald" panose="02000503000000000000" pitchFamily="2" charset="0"/>
                </a:rPr>
                <a:t>2</a:t>
              </a:r>
            </a:p>
          </p:txBody>
        </p:sp>
        <p:cxnSp>
          <p:nvCxnSpPr>
            <p:cNvPr id="30" name="Straight Connector 29">
              <a:extLst>
                <a:ext uri="{FF2B5EF4-FFF2-40B4-BE49-F238E27FC236}">
                  <a16:creationId xmlns:a16="http://schemas.microsoft.com/office/drawing/2014/main" id="{4352B77B-39B3-4B60-8531-AC3C6B019870}"/>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8A373A3-F332-431B-A0B0-88C40C7FECB6}"/>
                </a:ext>
              </a:extLst>
            </p:cNvPr>
            <p:cNvSpPr txBox="1"/>
            <p:nvPr/>
          </p:nvSpPr>
          <p:spPr>
            <a:xfrm>
              <a:off x="2685143" y="1896759"/>
              <a:ext cx="3280228" cy="1569660"/>
            </a:xfrm>
            <a:prstGeom prst="rect">
              <a:avLst/>
            </a:prstGeom>
            <a:noFill/>
          </p:spPr>
          <p:txBody>
            <a:bodyPr wrap="square" rtlCol="0">
              <a:spAutoFit/>
            </a:bodyPr>
            <a:lstStyle/>
            <a:p>
              <a:pPr algn="r"/>
              <a:r>
                <a:rPr lang="ar-SY" sz="1600" dirty="0">
                  <a:solidFill>
                    <a:schemeClr val="bg1">
                      <a:lumMod val="50000"/>
                    </a:schemeClr>
                  </a:solidFill>
                </a:rPr>
                <a:t>موقف سياســـي وإنســـاني للملك ســـلمان بـــن عبدالعزيز، فقـــد لبى طلب رئيـــس الجمهورية هــــ للمســـاعدة علـــى إعـــادة الشـــرعية للدولـــة الشـــقيقة، وقيـــادة تحالف دولـــي لتحقيق ذلك، وإطـــلاق مرحلة إعـــادة الأمل من المنظور السياســـي وفـــق القـــرارات الدولية</a:t>
              </a:r>
              <a:endParaRPr lang="en-US" sz="2400" dirty="0">
                <a:solidFill>
                  <a:schemeClr val="bg1">
                    <a:lumMod val="50000"/>
                  </a:schemeClr>
                </a:solidFill>
              </a:endParaRPr>
            </a:p>
          </p:txBody>
        </p:sp>
        <p:sp>
          <p:nvSpPr>
            <p:cNvPr id="32" name="TextBox 31">
              <a:extLst>
                <a:ext uri="{FF2B5EF4-FFF2-40B4-BE49-F238E27FC236}">
                  <a16:creationId xmlns:a16="http://schemas.microsoft.com/office/drawing/2014/main" id="{9455357E-3ED6-462A-8616-8D1BB465FCB9}"/>
                </a:ext>
              </a:extLst>
            </p:cNvPr>
            <p:cNvSpPr txBox="1"/>
            <p:nvPr/>
          </p:nvSpPr>
          <p:spPr>
            <a:xfrm>
              <a:off x="4074154" y="1449541"/>
              <a:ext cx="1815821" cy="461665"/>
            </a:xfrm>
            <a:prstGeom prst="rect">
              <a:avLst/>
            </a:prstGeom>
            <a:noFill/>
          </p:spPr>
          <p:txBody>
            <a:bodyPr wrap="square" rtlCol="0">
              <a:spAutoFit/>
            </a:bodyPr>
            <a:lstStyle/>
            <a:p>
              <a:pPr algn="ctr"/>
              <a:r>
                <a:rPr lang="ar-SY" sz="2400" dirty="0">
                  <a:solidFill>
                    <a:srgbClr val="009888"/>
                  </a:solidFill>
                </a:rPr>
                <a:t>عاصفة الحزم</a:t>
              </a:r>
              <a:endParaRPr lang="en-US" sz="2400" dirty="0">
                <a:solidFill>
                  <a:srgbClr val="009888"/>
                </a:solidFill>
              </a:endParaRPr>
            </a:p>
          </p:txBody>
        </p:sp>
      </p:grpSp>
      <p:grpSp>
        <p:nvGrpSpPr>
          <p:cNvPr id="33" name="Group 32">
            <a:extLst>
              <a:ext uri="{FF2B5EF4-FFF2-40B4-BE49-F238E27FC236}">
                <a16:creationId xmlns:a16="http://schemas.microsoft.com/office/drawing/2014/main" id="{0E54A488-E61C-42F0-B309-82947512C4AE}"/>
              </a:ext>
            </a:extLst>
          </p:cNvPr>
          <p:cNvGrpSpPr/>
          <p:nvPr/>
        </p:nvGrpSpPr>
        <p:grpSpPr>
          <a:xfrm>
            <a:off x="786064" y="3325781"/>
            <a:ext cx="3638867" cy="3510708"/>
            <a:chOff x="2557974" y="353506"/>
            <a:chExt cx="3638867" cy="3510708"/>
          </a:xfrm>
        </p:grpSpPr>
        <p:sp>
          <p:nvSpPr>
            <p:cNvPr id="34" name="Rectangle 33">
              <a:extLst>
                <a:ext uri="{FF2B5EF4-FFF2-40B4-BE49-F238E27FC236}">
                  <a16:creationId xmlns:a16="http://schemas.microsoft.com/office/drawing/2014/main" id="{68F0198B-0848-4242-8E5B-E64A01FBB337}"/>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E11AA12-C034-4FCF-A898-C53894099EB1}"/>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10">
              <a:extLst>
                <a:ext uri="{FF2B5EF4-FFF2-40B4-BE49-F238E27FC236}">
                  <a16:creationId xmlns:a16="http://schemas.microsoft.com/office/drawing/2014/main" id="{5BF479B2-5D95-4623-9361-B24C099C36E5}"/>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4DBE66A4-B2D7-4054-928B-F12B422D5426}"/>
                </a:ext>
              </a:extLst>
            </p:cNvPr>
            <p:cNvSpPr txBox="1"/>
            <p:nvPr/>
          </p:nvSpPr>
          <p:spPr>
            <a:xfrm>
              <a:off x="2844404" y="422682"/>
              <a:ext cx="732893"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4</a:t>
              </a:r>
            </a:p>
          </p:txBody>
        </p:sp>
        <p:sp>
          <p:nvSpPr>
            <p:cNvPr id="38" name="Right Triangle 10">
              <a:extLst>
                <a:ext uri="{FF2B5EF4-FFF2-40B4-BE49-F238E27FC236}">
                  <a16:creationId xmlns:a16="http://schemas.microsoft.com/office/drawing/2014/main" id="{499ACDA7-3478-4CAF-BC45-06298ED5AF05}"/>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FFCC00"/>
                </a:gs>
                <a:gs pos="39000">
                  <a:srgbClr val="FF9900"/>
                </a:gs>
                <a:gs pos="84000">
                  <a:srgbClr val="FF990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2CE6E87-4040-418E-B01F-4109F1B25D80}"/>
                </a:ext>
              </a:extLst>
            </p:cNvPr>
            <p:cNvSpPr txBox="1"/>
            <p:nvPr/>
          </p:nvSpPr>
          <p:spPr>
            <a:xfrm>
              <a:off x="4161548" y="684291"/>
              <a:ext cx="1647252" cy="400110"/>
            </a:xfrm>
            <a:prstGeom prst="rect">
              <a:avLst/>
            </a:prstGeom>
            <a:noFill/>
          </p:spPr>
          <p:txBody>
            <a:bodyPr wrap="square" rtlCol="0">
              <a:spAutoFit/>
            </a:bodyPr>
            <a:lstStyle/>
            <a:p>
              <a:pPr algn="ctr"/>
              <a:r>
                <a:rPr lang="ar-SY" sz="2000" dirty="0">
                  <a:solidFill>
                    <a:srgbClr val="FFA300"/>
                  </a:solidFill>
                  <a:latin typeface="Oswald" panose="02000503000000000000" pitchFamily="2" charset="0"/>
                </a:rPr>
                <a:t>4</a:t>
              </a:r>
              <a:endParaRPr lang="en-US" sz="2000" dirty="0">
                <a:solidFill>
                  <a:srgbClr val="FFA300"/>
                </a:solidFill>
                <a:latin typeface="Oswald" panose="02000503000000000000" pitchFamily="2" charset="0"/>
              </a:endParaRPr>
            </a:p>
          </p:txBody>
        </p:sp>
        <p:cxnSp>
          <p:nvCxnSpPr>
            <p:cNvPr id="40" name="Straight Connector 39">
              <a:extLst>
                <a:ext uri="{FF2B5EF4-FFF2-40B4-BE49-F238E27FC236}">
                  <a16:creationId xmlns:a16="http://schemas.microsoft.com/office/drawing/2014/main" id="{27A6B680-2769-4663-90D5-50993C4E0FFA}"/>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A3E5DE7-A632-4500-BE89-44FF34A87D09}"/>
                </a:ext>
              </a:extLst>
            </p:cNvPr>
            <p:cNvSpPr txBox="1"/>
            <p:nvPr/>
          </p:nvSpPr>
          <p:spPr>
            <a:xfrm>
              <a:off x="2768512" y="1925222"/>
              <a:ext cx="3280228" cy="1938992"/>
            </a:xfrm>
            <a:prstGeom prst="rect">
              <a:avLst/>
            </a:prstGeom>
            <a:noFill/>
          </p:spPr>
          <p:txBody>
            <a:bodyPr wrap="square" rtlCol="0">
              <a:spAutoFit/>
            </a:bodyPr>
            <a:lstStyle/>
            <a:p>
              <a:pPr algn="r"/>
              <a:r>
                <a:rPr lang="ar-SY" sz="1600" dirty="0">
                  <a:solidFill>
                    <a:schemeClr val="bg1">
                      <a:lumMod val="50000"/>
                    </a:schemeClr>
                  </a:solidFill>
                </a:rPr>
                <a:t>اتخـــذ الملـــك ســـلمان بـــن عبدالعزيـــز العديد من القـــرارات لدعم عـــدد من الـــدول العربية ومســـاندة قضاياهـــا؛ للمحافظة علـــى النظـــام الإقليمي العربـــي، وتطوير الجامعـــة العربية بوصـــف المملكـــة العربية الســـعودية هـــي المحور الأســـاس للعرب.</a:t>
              </a:r>
            </a:p>
            <a:p>
              <a:pPr algn="r"/>
              <a:endParaRPr lang="en-US" sz="2400" dirty="0">
                <a:solidFill>
                  <a:schemeClr val="bg1">
                    <a:lumMod val="50000"/>
                  </a:schemeClr>
                </a:solidFill>
              </a:endParaRPr>
            </a:p>
          </p:txBody>
        </p:sp>
        <p:sp>
          <p:nvSpPr>
            <p:cNvPr id="42" name="TextBox 41">
              <a:extLst>
                <a:ext uri="{FF2B5EF4-FFF2-40B4-BE49-F238E27FC236}">
                  <a16:creationId xmlns:a16="http://schemas.microsoft.com/office/drawing/2014/main" id="{AA962D17-726A-40C4-9F83-548628335C34}"/>
                </a:ext>
              </a:extLst>
            </p:cNvPr>
            <p:cNvSpPr txBox="1"/>
            <p:nvPr/>
          </p:nvSpPr>
          <p:spPr>
            <a:xfrm>
              <a:off x="3998326" y="982891"/>
              <a:ext cx="2198515" cy="830997"/>
            </a:xfrm>
            <a:prstGeom prst="rect">
              <a:avLst/>
            </a:prstGeom>
            <a:noFill/>
          </p:spPr>
          <p:txBody>
            <a:bodyPr wrap="square" rtlCol="0">
              <a:spAutoFit/>
            </a:bodyPr>
            <a:lstStyle/>
            <a:p>
              <a:pPr algn="ctr"/>
              <a:r>
                <a:rPr lang="ar-SY" sz="2400" dirty="0">
                  <a:solidFill>
                    <a:srgbClr val="FF9F00"/>
                  </a:solidFill>
                </a:rPr>
                <a:t>المحافظة على النظام العربي</a:t>
              </a:r>
              <a:endParaRPr lang="en-US" sz="2400" dirty="0">
                <a:solidFill>
                  <a:srgbClr val="FF9F00"/>
                </a:solidFill>
              </a:endParaRPr>
            </a:p>
          </p:txBody>
        </p:sp>
      </p:grpSp>
      <p:grpSp>
        <p:nvGrpSpPr>
          <p:cNvPr id="43" name="Group 42">
            <a:extLst>
              <a:ext uri="{FF2B5EF4-FFF2-40B4-BE49-F238E27FC236}">
                <a16:creationId xmlns:a16="http://schemas.microsoft.com/office/drawing/2014/main" id="{5229C795-E544-4912-A384-FFA7069C9EAA}"/>
              </a:ext>
            </a:extLst>
          </p:cNvPr>
          <p:cNvGrpSpPr/>
          <p:nvPr/>
        </p:nvGrpSpPr>
        <p:grpSpPr>
          <a:xfrm>
            <a:off x="4330385" y="3325781"/>
            <a:ext cx="3538026" cy="3075494"/>
            <a:chOff x="2557974" y="353506"/>
            <a:chExt cx="3538026" cy="3075494"/>
          </a:xfrm>
        </p:grpSpPr>
        <p:sp>
          <p:nvSpPr>
            <p:cNvPr id="44" name="Rectangle 43">
              <a:extLst>
                <a:ext uri="{FF2B5EF4-FFF2-40B4-BE49-F238E27FC236}">
                  <a16:creationId xmlns:a16="http://schemas.microsoft.com/office/drawing/2014/main" id="{4AF8A982-05F4-4D9D-8BFD-02FC9B99BE0D}"/>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1404660-DA88-4197-8466-7787DDEDF14C}"/>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10">
              <a:extLst>
                <a:ext uri="{FF2B5EF4-FFF2-40B4-BE49-F238E27FC236}">
                  <a16:creationId xmlns:a16="http://schemas.microsoft.com/office/drawing/2014/main" id="{C8E9E863-6D1E-4FC8-A987-3E349A771B52}"/>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089AC0C4-433B-46CE-AB54-B1796A23028F}"/>
                </a:ext>
              </a:extLst>
            </p:cNvPr>
            <p:cNvSpPr txBox="1"/>
            <p:nvPr/>
          </p:nvSpPr>
          <p:spPr>
            <a:xfrm>
              <a:off x="2844404" y="422682"/>
              <a:ext cx="728084"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5</a:t>
              </a:r>
            </a:p>
          </p:txBody>
        </p:sp>
        <p:sp>
          <p:nvSpPr>
            <p:cNvPr id="48" name="Right Triangle 10">
              <a:extLst>
                <a:ext uri="{FF2B5EF4-FFF2-40B4-BE49-F238E27FC236}">
                  <a16:creationId xmlns:a16="http://schemas.microsoft.com/office/drawing/2014/main" id="{0DFD5046-8D96-43BD-A00A-5696B3F5CE36}"/>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3366FF"/>
                </a:gs>
                <a:gs pos="39000">
                  <a:srgbClr val="0033CC"/>
                </a:gs>
                <a:gs pos="84000">
                  <a:srgbClr val="0033CC"/>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9F2F5308-A7DC-49CE-A4F0-8EEBCD359D76}"/>
                </a:ext>
              </a:extLst>
            </p:cNvPr>
            <p:cNvSpPr txBox="1"/>
            <p:nvPr/>
          </p:nvSpPr>
          <p:spPr>
            <a:xfrm>
              <a:off x="4161548" y="684291"/>
              <a:ext cx="1647252" cy="400110"/>
            </a:xfrm>
            <a:prstGeom prst="rect">
              <a:avLst/>
            </a:prstGeom>
            <a:noFill/>
          </p:spPr>
          <p:txBody>
            <a:bodyPr wrap="square" rtlCol="0">
              <a:spAutoFit/>
            </a:bodyPr>
            <a:lstStyle/>
            <a:p>
              <a:pPr algn="ctr"/>
              <a:r>
                <a:rPr lang="en-US" sz="2000" dirty="0">
                  <a:solidFill>
                    <a:srgbClr val="0B3ED7"/>
                  </a:solidFill>
                  <a:latin typeface="Oswald" panose="02000503000000000000" pitchFamily="2" charset="0"/>
                </a:rPr>
                <a:t>5</a:t>
              </a:r>
            </a:p>
          </p:txBody>
        </p:sp>
        <p:cxnSp>
          <p:nvCxnSpPr>
            <p:cNvPr id="50" name="Straight Connector 49">
              <a:extLst>
                <a:ext uri="{FF2B5EF4-FFF2-40B4-BE49-F238E27FC236}">
                  <a16:creationId xmlns:a16="http://schemas.microsoft.com/office/drawing/2014/main" id="{EC01E416-6B71-47D3-A674-C193E1DA5244}"/>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D2468F09-4750-4F98-A827-B19D63FA4EBD}"/>
                </a:ext>
              </a:extLst>
            </p:cNvPr>
            <p:cNvSpPr txBox="1"/>
            <p:nvPr/>
          </p:nvSpPr>
          <p:spPr>
            <a:xfrm>
              <a:off x="2626060" y="2063515"/>
              <a:ext cx="3280228" cy="1323439"/>
            </a:xfrm>
            <a:prstGeom prst="rect">
              <a:avLst/>
            </a:prstGeom>
            <a:noFill/>
          </p:spPr>
          <p:txBody>
            <a:bodyPr wrap="square" rtlCol="0">
              <a:spAutoFit/>
            </a:bodyPr>
            <a:lstStyle/>
            <a:p>
              <a:pPr algn="r"/>
              <a:r>
                <a:rPr lang="ar-SY" sz="1600" dirty="0">
                  <a:solidFill>
                    <a:schemeClr val="bg1">
                      <a:lumMod val="50000"/>
                    </a:schemeClr>
                  </a:solidFill>
                </a:rPr>
                <a:t>واصـــل الملك ســـلمان بن عبدالعزيـــز تنفيذ سياســـة المملكة الداعمة للموقف الفلســـطيني والوقـــوف مـــع شـــعبه وحكومته، وتســـخير جميـــع الإمكانـــات الماديـــة والسياســـية وغيرها  لتحقيـــق ذلك. </a:t>
              </a:r>
              <a:endParaRPr lang="en-US" sz="2400" dirty="0">
                <a:solidFill>
                  <a:schemeClr val="bg1">
                    <a:lumMod val="50000"/>
                  </a:schemeClr>
                </a:solidFill>
              </a:endParaRPr>
            </a:p>
          </p:txBody>
        </p:sp>
        <p:sp>
          <p:nvSpPr>
            <p:cNvPr id="52" name="TextBox 51">
              <a:extLst>
                <a:ext uri="{FF2B5EF4-FFF2-40B4-BE49-F238E27FC236}">
                  <a16:creationId xmlns:a16="http://schemas.microsoft.com/office/drawing/2014/main" id="{E68740DB-E64F-40EA-8C05-5DBCB441367C}"/>
                </a:ext>
              </a:extLst>
            </p:cNvPr>
            <p:cNvSpPr txBox="1"/>
            <p:nvPr/>
          </p:nvSpPr>
          <p:spPr>
            <a:xfrm>
              <a:off x="4273284" y="1185562"/>
              <a:ext cx="1481814" cy="830997"/>
            </a:xfrm>
            <a:prstGeom prst="rect">
              <a:avLst/>
            </a:prstGeom>
            <a:noFill/>
          </p:spPr>
          <p:txBody>
            <a:bodyPr wrap="square" rtlCol="0">
              <a:spAutoFit/>
            </a:bodyPr>
            <a:lstStyle/>
            <a:p>
              <a:pPr algn="ctr"/>
              <a:r>
                <a:rPr lang="ar-SY" sz="2400" dirty="0">
                  <a:solidFill>
                    <a:srgbClr val="0336CF"/>
                  </a:solidFill>
                </a:rPr>
                <a:t>دعم القضية الفلسطينية</a:t>
              </a:r>
              <a:endParaRPr lang="en-US" sz="2400" dirty="0">
                <a:solidFill>
                  <a:srgbClr val="0336CF"/>
                </a:solidFill>
              </a:endParaRPr>
            </a:p>
          </p:txBody>
        </p:sp>
      </p:grpSp>
      <p:sp>
        <p:nvSpPr>
          <p:cNvPr id="53" name="Rectangle 52">
            <a:extLst>
              <a:ext uri="{FF2B5EF4-FFF2-40B4-BE49-F238E27FC236}">
                <a16:creationId xmlns:a16="http://schemas.microsoft.com/office/drawing/2014/main" id="{FDAA8620-A2AF-4DF1-B6EA-8E0E9F78E7E7}"/>
              </a:ext>
            </a:extLst>
          </p:cNvPr>
          <p:cNvSpPr/>
          <p:nvPr/>
        </p:nvSpPr>
        <p:spPr>
          <a:xfrm>
            <a:off x="7859544" y="380351"/>
            <a:ext cx="3538025" cy="3012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E200BB8-D11A-42B6-ABB4-DA0572B24C3B}"/>
              </a:ext>
            </a:extLst>
          </p:cNvPr>
          <p:cNvSpPr/>
          <p:nvPr/>
        </p:nvSpPr>
        <p:spPr>
          <a:xfrm>
            <a:off x="7859544" y="3341823"/>
            <a:ext cx="3538025" cy="3012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98E63F1C-5196-4D69-A13F-4EB4BB8C4E4F}"/>
              </a:ext>
            </a:extLst>
          </p:cNvPr>
          <p:cNvGrpSpPr/>
          <p:nvPr/>
        </p:nvGrpSpPr>
        <p:grpSpPr>
          <a:xfrm>
            <a:off x="7737782" y="317353"/>
            <a:ext cx="3659786" cy="3075494"/>
            <a:chOff x="2436214" y="353506"/>
            <a:chExt cx="3659786" cy="3075494"/>
          </a:xfrm>
        </p:grpSpPr>
        <p:sp>
          <p:nvSpPr>
            <p:cNvPr id="56" name="Rectangle 55">
              <a:extLst>
                <a:ext uri="{FF2B5EF4-FFF2-40B4-BE49-F238E27FC236}">
                  <a16:creationId xmlns:a16="http://schemas.microsoft.com/office/drawing/2014/main" id="{FCB068A1-A129-4A3F-953E-E13FB57D8B67}"/>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FA1132-F201-483D-A037-06500F707AA0}"/>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10">
              <a:extLst>
                <a:ext uri="{FF2B5EF4-FFF2-40B4-BE49-F238E27FC236}">
                  <a16:creationId xmlns:a16="http://schemas.microsoft.com/office/drawing/2014/main" id="{BC23045C-CF89-467A-B34A-EF4320694376}"/>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BF08A17-F3BF-45B3-8456-3F18C2DF5026}"/>
                </a:ext>
              </a:extLst>
            </p:cNvPr>
            <p:cNvSpPr txBox="1"/>
            <p:nvPr/>
          </p:nvSpPr>
          <p:spPr>
            <a:xfrm>
              <a:off x="2844404" y="422682"/>
              <a:ext cx="724878"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3</a:t>
              </a:r>
            </a:p>
          </p:txBody>
        </p:sp>
        <p:sp>
          <p:nvSpPr>
            <p:cNvPr id="60" name="Right Triangle 10">
              <a:extLst>
                <a:ext uri="{FF2B5EF4-FFF2-40B4-BE49-F238E27FC236}">
                  <a16:creationId xmlns:a16="http://schemas.microsoft.com/office/drawing/2014/main" id="{8699AC5F-3E64-48A5-9EBC-21E2506997B2}"/>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CC00FF"/>
                </a:gs>
                <a:gs pos="39000">
                  <a:srgbClr val="990099"/>
                </a:gs>
                <a:gs pos="84000">
                  <a:srgbClr val="99009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F38DE360-F2BF-406A-B26F-3F5F908EAB87}"/>
                </a:ext>
              </a:extLst>
            </p:cNvPr>
            <p:cNvSpPr txBox="1"/>
            <p:nvPr/>
          </p:nvSpPr>
          <p:spPr>
            <a:xfrm>
              <a:off x="4161548" y="684291"/>
              <a:ext cx="1647252" cy="400110"/>
            </a:xfrm>
            <a:prstGeom prst="rect">
              <a:avLst/>
            </a:prstGeom>
            <a:noFill/>
          </p:spPr>
          <p:txBody>
            <a:bodyPr wrap="square" rtlCol="0">
              <a:spAutoFit/>
            </a:bodyPr>
            <a:lstStyle/>
            <a:p>
              <a:pPr algn="ctr"/>
              <a:r>
                <a:rPr lang="en-US" sz="2000" dirty="0">
                  <a:solidFill>
                    <a:srgbClr val="A900B9"/>
                  </a:solidFill>
                  <a:latin typeface="Oswald" panose="02000503000000000000" pitchFamily="2" charset="0"/>
                </a:rPr>
                <a:t>3</a:t>
              </a:r>
            </a:p>
          </p:txBody>
        </p:sp>
        <p:cxnSp>
          <p:nvCxnSpPr>
            <p:cNvPr id="62" name="Straight Connector 61">
              <a:extLst>
                <a:ext uri="{FF2B5EF4-FFF2-40B4-BE49-F238E27FC236}">
                  <a16:creationId xmlns:a16="http://schemas.microsoft.com/office/drawing/2014/main" id="{B377D0B0-74B6-4ABE-94EC-AD9F9347A086}"/>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20F5F13-95C7-4EA7-803E-05C22E945A17}"/>
                </a:ext>
              </a:extLst>
            </p:cNvPr>
            <p:cNvSpPr txBox="1"/>
            <p:nvPr/>
          </p:nvSpPr>
          <p:spPr>
            <a:xfrm>
              <a:off x="2436214" y="2062370"/>
              <a:ext cx="3529157" cy="1323439"/>
            </a:xfrm>
            <a:prstGeom prst="rect">
              <a:avLst/>
            </a:prstGeom>
            <a:noFill/>
          </p:spPr>
          <p:txBody>
            <a:bodyPr wrap="square" rtlCol="0">
              <a:spAutoFit/>
            </a:bodyPr>
            <a:lstStyle/>
            <a:p>
              <a:pPr algn="r"/>
              <a:r>
                <a:rPr lang="ar-SY" sz="1600" dirty="0">
                  <a:solidFill>
                    <a:schemeClr val="bg1">
                      <a:lumMod val="50000"/>
                    </a:schemeClr>
                  </a:solidFill>
                </a:rPr>
                <a:t>واجـــه الملـــك ســـلمان بـــن عبدالعزيز الإرهاب بسياســـة التحالـــف، فقـــد أنشـــأ التحالـــف الإســـلامي العســـكري لمكافحـــة الإرهـــاب، ومقـــر أمانتـــه في مدينـــة الرياض، وكذلك أنشـــأ المركز العالمـــي لمكافحة الفكر المتطرف </a:t>
              </a:r>
              <a:endParaRPr lang="en-US" sz="2400" dirty="0">
                <a:solidFill>
                  <a:schemeClr val="bg1">
                    <a:lumMod val="50000"/>
                  </a:schemeClr>
                </a:solidFill>
              </a:endParaRPr>
            </a:p>
          </p:txBody>
        </p:sp>
        <p:sp>
          <p:nvSpPr>
            <p:cNvPr id="64" name="TextBox 63">
              <a:extLst>
                <a:ext uri="{FF2B5EF4-FFF2-40B4-BE49-F238E27FC236}">
                  <a16:creationId xmlns:a16="http://schemas.microsoft.com/office/drawing/2014/main" id="{B8848343-F119-4344-8845-9A1584C7CC40}"/>
                </a:ext>
              </a:extLst>
            </p:cNvPr>
            <p:cNvSpPr txBox="1"/>
            <p:nvPr/>
          </p:nvSpPr>
          <p:spPr>
            <a:xfrm>
              <a:off x="4244267" y="1501149"/>
              <a:ext cx="1828597" cy="461665"/>
            </a:xfrm>
            <a:prstGeom prst="rect">
              <a:avLst/>
            </a:prstGeom>
            <a:noFill/>
          </p:spPr>
          <p:txBody>
            <a:bodyPr wrap="square" rtlCol="0">
              <a:spAutoFit/>
            </a:bodyPr>
            <a:lstStyle/>
            <a:p>
              <a:pPr algn="ctr"/>
              <a:r>
                <a:rPr lang="ar-SY" sz="2400" dirty="0">
                  <a:solidFill>
                    <a:srgbClr val="AD00C2"/>
                  </a:solidFill>
                </a:rPr>
                <a:t>مواجهة الإرهاب</a:t>
              </a:r>
              <a:endParaRPr lang="en-US" sz="2400" dirty="0">
                <a:solidFill>
                  <a:srgbClr val="AD00C2"/>
                </a:solidFill>
              </a:endParaRPr>
            </a:p>
          </p:txBody>
        </p:sp>
      </p:grpSp>
      <p:grpSp>
        <p:nvGrpSpPr>
          <p:cNvPr id="65" name="Group 64">
            <a:extLst>
              <a:ext uri="{FF2B5EF4-FFF2-40B4-BE49-F238E27FC236}">
                <a16:creationId xmlns:a16="http://schemas.microsoft.com/office/drawing/2014/main" id="{FACDDD1F-5EDC-46D5-813C-556C2F2950BC}"/>
              </a:ext>
            </a:extLst>
          </p:cNvPr>
          <p:cNvGrpSpPr/>
          <p:nvPr/>
        </p:nvGrpSpPr>
        <p:grpSpPr>
          <a:xfrm>
            <a:off x="7761271" y="3325781"/>
            <a:ext cx="3752807" cy="3119815"/>
            <a:chOff x="2459703" y="353506"/>
            <a:chExt cx="3752807" cy="3119815"/>
          </a:xfrm>
        </p:grpSpPr>
        <p:sp>
          <p:nvSpPr>
            <p:cNvPr id="66" name="Rectangle 65">
              <a:extLst>
                <a:ext uri="{FF2B5EF4-FFF2-40B4-BE49-F238E27FC236}">
                  <a16:creationId xmlns:a16="http://schemas.microsoft.com/office/drawing/2014/main" id="{4FD1A540-79A6-4B24-AF23-F88DD1E0B597}"/>
                </a:ext>
              </a:extLst>
            </p:cNvPr>
            <p:cNvSpPr/>
            <p:nvPr/>
          </p:nvSpPr>
          <p:spPr>
            <a:xfrm>
              <a:off x="2557975" y="416504"/>
              <a:ext cx="3538025" cy="3012496"/>
            </a:xfrm>
            <a:prstGeom prst="rect">
              <a:avLst/>
            </a:prstGeom>
            <a:solidFill>
              <a:srgbClr val="A2A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2C825C-6501-4147-9873-D71CF5B34B91}"/>
                </a:ext>
              </a:extLst>
            </p:cNvPr>
            <p:cNvSpPr/>
            <p:nvPr/>
          </p:nvSpPr>
          <p:spPr>
            <a:xfrm>
              <a:off x="2557974" y="416504"/>
              <a:ext cx="3538025" cy="3012496"/>
            </a:xfrm>
            <a:custGeom>
              <a:avLst/>
              <a:gdLst>
                <a:gd name="connsiteX0" fmla="*/ 1518285 w 3538025"/>
                <a:gd name="connsiteY0" fmla="*/ 0 h 3012496"/>
                <a:gd name="connsiteX1" fmla="*/ 3538025 w 3538025"/>
                <a:gd name="connsiteY1" fmla="*/ 0 h 3012496"/>
                <a:gd name="connsiteX2" fmla="*/ 3538025 w 3538025"/>
                <a:gd name="connsiteY2" fmla="*/ 3012496 h 3012496"/>
                <a:gd name="connsiteX3" fmla="*/ 0 w 3538025"/>
                <a:gd name="connsiteY3" fmla="*/ 3012496 h 3012496"/>
                <a:gd name="connsiteX4" fmla="*/ 0 w 3538025"/>
                <a:gd name="connsiteY4" fmla="*/ 1702581 h 301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025" h="3012496">
                  <a:moveTo>
                    <a:pt x="1518285" y="0"/>
                  </a:moveTo>
                  <a:lnTo>
                    <a:pt x="3538025" y="0"/>
                  </a:lnTo>
                  <a:lnTo>
                    <a:pt x="3538025" y="3012496"/>
                  </a:lnTo>
                  <a:lnTo>
                    <a:pt x="0" y="3012496"/>
                  </a:lnTo>
                  <a:lnTo>
                    <a:pt x="0" y="17025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10">
              <a:extLst>
                <a:ext uri="{FF2B5EF4-FFF2-40B4-BE49-F238E27FC236}">
                  <a16:creationId xmlns:a16="http://schemas.microsoft.com/office/drawing/2014/main" id="{50724F2D-CE92-470E-BC9C-D050BD40F51D}"/>
                </a:ext>
              </a:extLst>
            </p:cNvPr>
            <p:cNvSpPr/>
            <p:nvPr/>
          </p:nvSpPr>
          <p:spPr>
            <a:xfrm rot="816270" flipH="1">
              <a:off x="3022945" y="978674"/>
              <a:ext cx="904563" cy="1062580"/>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320800" h="1857829">
                  <a:moveTo>
                    <a:pt x="0" y="1857829"/>
                  </a:moveTo>
                  <a:lnTo>
                    <a:pt x="0" y="0"/>
                  </a:lnTo>
                  <a:lnTo>
                    <a:pt x="1320800" y="1857829"/>
                  </a:lnTo>
                  <a:cubicBezTo>
                    <a:pt x="840531" y="1561296"/>
                    <a:pt x="481998" y="1614207"/>
                    <a:pt x="0" y="1857829"/>
                  </a:cubicBezTo>
                  <a:close/>
                </a:path>
              </a:pathLst>
            </a:custGeom>
            <a:solidFill>
              <a:schemeClr val="bg2">
                <a:lumMod val="25000"/>
                <a:alpha val="51000"/>
              </a:schemeClr>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1DFD6C50-2A4A-45C7-A166-6901163D2553}"/>
                </a:ext>
              </a:extLst>
            </p:cNvPr>
            <p:cNvSpPr txBox="1"/>
            <p:nvPr/>
          </p:nvSpPr>
          <p:spPr>
            <a:xfrm>
              <a:off x="2844404" y="422682"/>
              <a:ext cx="731290" cy="1323439"/>
            </a:xfrm>
            <a:prstGeom prst="rect">
              <a:avLst/>
            </a:prstGeom>
            <a:noFill/>
          </p:spPr>
          <p:txBody>
            <a:bodyPr wrap="none" rtlCol="0">
              <a:spAutoFit/>
            </a:bodyPr>
            <a:lstStyle/>
            <a:p>
              <a:r>
                <a:rPr lang="en-US" sz="8000" b="1" dirty="0">
                  <a:solidFill>
                    <a:schemeClr val="bg1"/>
                  </a:solidFill>
                  <a:latin typeface="Oswald" panose="02000503000000000000" pitchFamily="2" charset="0"/>
                </a:rPr>
                <a:t>6</a:t>
              </a:r>
            </a:p>
          </p:txBody>
        </p:sp>
        <p:sp>
          <p:nvSpPr>
            <p:cNvPr id="70" name="Right Triangle 10">
              <a:extLst>
                <a:ext uri="{FF2B5EF4-FFF2-40B4-BE49-F238E27FC236}">
                  <a16:creationId xmlns:a16="http://schemas.microsoft.com/office/drawing/2014/main" id="{8F6F8BEC-8CB7-429F-AC51-95D092002F7A}"/>
                </a:ext>
              </a:extLst>
            </p:cNvPr>
            <p:cNvSpPr/>
            <p:nvPr/>
          </p:nvSpPr>
          <p:spPr>
            <a:xfrm rot="381221" flipH="1">
              <a:off x="2641804" y="353506"/>
              <a:ext cx="1450564" cy="1857829"/>
            </a:xfrm>
            <a:custGeom>
              <a:avLst/>
              <a:gdLst>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320800"/>
                <a:gd name="connsiteY0" fmla="*/ 1857829 h 1857829"/>
                <a:gd name="connsiteX1" fmla="*/ 0 w 1320800"/>
                <a:gd name="connsiteY1" fmla="*/ 0 h 1857829"/>
                <a:gd name="connsiteX2" fmla="*/ 1320800 w 1320800"/>
                <a:gd name="connsiteY2" fmla="*/ 1857829 h 1857829"/>
                <a:gd name="connsiteX3" fmla="*/ 0 w 1320800"/>
                <a:gd name="connsiteY3" fmla="*/ 1857829 h 1857829"/>
                <a:gd name="connsiteX0" fmla="*/ 0 w 1450564"/>
                <a:gd name="connsiteY0" fmla="*/ 1580507 h 1857829"/>
                <a:gd name="connsiteX1" fmla="*/ 129764 w 1450564"/>
                <a:gd name="connsiteY1" fmla="*/ 0 h 1857829"/>
                <a:gd name="connsiteX2" fmla="*/ 1450564 w 1450564"/>
                <a:gd name="connsiteY2" fmla="*/ 1857829 h 1857829"/>
                <a:gd name="connsiteX3" fmla="*/ 0 w 1450564"/>
                <a:gd name="connsiteY3" fmla="*/ 1580507 h 1857829"/>
              </a:gdLst>
              <a:ahLst/>
              <a:cxnLst>
                <a:cxn ang="0">
                  <a:pos x="connsiteX0" y="connsiteY0"/>
                </a:cxn>
                <a:cxn ang="0">
                  <a:pos x="connsiteX1" y="connsiteY1"/>
                </a:cxn>
                <a:cxn ang="0">
                  <a:pos x="connsiteX2" y="connsiteY2"/>
                </a:cxn>
                <a:cxn ang="0">
                  <a:pos x="connsiteX3" y="connsiteY3"/>
                </a:cxn>
              </a:cxnLst>
              <a:rect l="l" t="t" r="r" b="b"/>
              <a:pathLst>
                <a:path w="1450564" h="1857829">
                  <a:moveTo>
                    <a:pt x="0" y="1580507"/>
                  </a:moveTo>
                  <a:lnTo>
                    <a:pt x="129764" y="0"/>
                  </a:lnTo>
                  <a:lnTo>
                    <a:pt x="1450564" y="1857829"/>
                  </a:lnTo>
                  <a:cubicBezTo>
                    <a:pt x="970295" y="1561296"/>
                    <a:pt x="481998" y="1336885"/>
                    <a:pt x="0" y="1580507"/>
                  </a:cubicBezTo>
                  <a:close/>
                </a:path>
              </a:pathLst>
            </a:custGeom>
            <a:gradFill flip="none" rotWithShape="1">
              <a:gsLst>
                <a:gs pos="61000">
                  <a:srgbClr val="D60093"/>
                </a:gs>
                <a:gs pos="39000">
                  <a:srgbClr val="A50021"/>
                </a:gs>
                <a:gs pos="84000">
                  <a:srgbClr val="A5002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8FFA9EC-5262-43FA-BE34-9D8615BC8171}"/>
                </a:ext>
              </a:extLst>
            </p:cNvPr>
            <p:cNvSpPr txBox="1"/>
            <p:nvPr/>
          </p:nvSpPr>
          <p:spPr>
            <a:xfrm>
              <a:off x="4161548" y="684291"/>
              <a:ext cx="1647252" cy="400110"/>
            </a:xfrm>
            <a:prstGeom prst="rect">
              <a:avLst/>
            </a:prstGeom>
            <a:noFill/>
          </p:spPr>
          <p:txBody>
            <a:bodyPr wrap="square" rtlCol="0">
              <a:spAutoFit/>
            </a:bodyPr>
            <a:lstStyle/>
            <a:p>
              <a:pPr algn="ctr"/>
              <a:r>
                <a:rPr lang="en-US" sz="2000" dirty="0">
                  <a:solidFill>
                    <a:srgbClr val="B8004E"/>
                  </a:solidFill>
                  <a:latin typeface="Oswald" panose="02000503000000000000" pitchFamily="2" charset="0"/>
                </a:rPr>
                <a:t>6</a:t>
              </a:r>
            </a:p>
          </p:txBody>
        </p:sp>
        <p:cxnSp>
          <p:nvCxnSpPr>
            <p:cNvPr id="72" name="Straight Connector 71">
              <a:extLst>
                <a:ext uri="{FF2B5EF4-FFF2-40B4-BE49-F238E27FC236}">
                  <a16:creationId xmlns:a16="http://schemas.microsoft.com/office/drawing/2014/main" id="{22719F21-5199-46A1-AA5C-39CE605A3398}"/>
                </a:ext>
              </a:extLst>
            </p:cNvPr>
            <p:cNvCxnSpPr/>
            <p:nvPr/>
          </p:nvCxnSpPr>
          <p:spPr>
            <a:xfrm>
              <a:off x="4244267" y="1296934"/>
              <a:ext cx="1481814"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C8DB1FD6-92C7-4E74-957E-2DE79941C81B}"/>
                </a:ext>
              </a:extLst>
            </p:cNvPr>
            <p:cNvSpPr txBox="1"/>
            <p:nvPr/>
          </p:nvSpPr>
          <p:spPr>
            <a:xfrm>
              <a:off x="2459703" y="1903661"/>
              <a:ext cx="3612914" cy="1569660"/>
            </a:xfrm>
            <a:prstGeom prst="rect">
              <a:avLst/>
            </a:prstGeom>
            <a:noFill/>
          </p:spPr>
          <p:txBody>
            <a:bodyPr wrap="square" rtlCol="0">
              <a:spAutoFit/>
            </a:bodyPr>
            <a:lstStyle/>
            <a:p>
              <a:pPr algn="just"/>
              <a:r>
                <a:rPr lang="ar-SY" sz="1600" dirty="0">
                  <a:solidFill>
                    <a:schemeClr val="bg1">
                      <a:lumMod val="50000"/>
                    </a:schemeClr>
                  </a:solidFill>
                </a:rPr>
                <a:t>أصـــدر الملك ســـلمان بن عبدالعزيـــز عددا من القـــرارات؛ لتمكيـــن المـــرأة الســـعودية وزيـــادة الفـــرص الوظيفية لهـــا في مجـــالات اقتصادية عديدة، وتمكينها من مواقع المســـؤولية والقيادة الإداريـــة، وكذلـــك مشـــاركتها فـــي الانتخابـــات البلديـــة، ومنحهـــا حـــق الترشـــح والتصويـــت؛ </a:t>
              </a:r>
              <a:endParaRPr lang="en-US" sz="2400" dirty="0">
                <a:solidFill>
                  <a:schemeClr val="bg1">
                    <a:lumMod val="50000"/>
                  </a:schemeClr>
                </a:solidFill>
              </a:endParaRPr>
            </a:p>
          </p:txBody>
        </p:sp>
        <p:sp>
          <p:nvSpPr>
            <p:cNvPr id="74" name="TextBox 73">
              <a:extLst>
                <a:ext uri="{FF2B5EF4-FFF2-40B4-BE49-F238E27FC236}">
                  <a16:creationId xmlns:a16="http://schemas.microsoft.com/office/drawing/2014/main" id="{51B281A5-776D-433E-8618-FBCEC488020C}"/>
                </a:ext>
              </a:extLst>
            </p:cNvPr>
            <p:cNvSpPr txBox="1"/>
            <p:nvPr/>
          </p:nvSpPr>
          <p:spPr>
            <a:xfrm>
              <a:off x="3787002" y="1131357"/>
              <a:ext cx="2425508" cy="830997"/>
            </a:xfrm>
            <a:prstGeom prst="rect">
              <a:avLst/>
            </a:prstGeom>
            <a:noFill/>
          </p:spPr>
          <p:txBody>
            <a:bodyPr wrap="square" rtlCol="0">
              <a:spAutoFit/>
            </a:bodyPr>
            <a:lstStyle/>
            <a:p>
              <a:pPr algn="ctr"/>
              <a:r>
                <a:rPr lang="ar-SY" sz="2400" dirty="0">
                  <a:solidFill>
                    <a:srgbClr val="B90050"/>
                  </a:solidFill>
                </a:rPr>
                <a:t>تمكين</a:t>
              </a:r>
            </a:p>
            <a:p>
              <a:pPr algn="ctr"/>
              <a:r>
                <a:rPr lang="ar-SY" sz="2400" dirty="0">
                  <a:solidFill>
                    <a:srgbClr val="B90050"/>
                  </a:solidFill>
                </a:rPr>
                <a:t> المرأة السعودية </a:t>
              </a:r>
              <a:endParaRPr lang="en-US" sz="2400" dirty="0">
                <a:solidFill>
                  <a:srgbClr val="B90050"/>
                </a:solidFill>
              </a:endParaRPr>
            </a:p>
          </p:txBody>
        </p:sp>
      </p:grpSp>
    </p:spTree>
    <p:extLst>
      <p:ext uri="{BB962C8B-B14F-4D97-AF65-F5344CB8AC3E}">
        <p14:creationId xmlns:p14="http://schemas.microsoft.com/office/powerpoint/2010/main" val="334658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79874-ED39-46C3-8FDF-B2E222723FCB}"/>
              </a:ext>
            </a:extLst>
          </p:cNvPr>
          <p:cNvPicPr>
            <a:picLocks noChangeAspect="1"/>
          </p:cNvPicPr>
          <p:nvPr/>
        </p:nvPicPr>
        <p:blipFill>
          <a:blip r:embed="rId2"/>
          <a:stretch>
            <a:fillRect/>
          </a:stretch>
        </p:blipFill>
        <p:spPr>
          <a:xfrm>
            <a:off x="1190625" y="1233487"/>
            <a:ext cx="9810750" cy="4391025"/>
          </a:xfrm>
          <a:prstGeom prst="rect">
            <a:avLst/>
          </a:prstGeom>
        </p:spPr>
      </p:pic>
    </p:spTree>
    <p:extLst>
      <p:ext uri="{BB962C8B-B14F-4D97-AF65-F5344CB8AC3E}">
        <p14:creationId xmlns:p14="http://schemas.microsoft.com/office/powerpoint/2010/main" val="268366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78E39D27-82BF-4EB5-925E-C14161165C38}"/>
              </a:ext>
            </a:extLst>
          </p:cNvPr>
          <p:cNvSpPr/>
          <p:nvPr/>
        </p:nvSpPr>
        <p:spPr>
          <a:xfrm>
            <a:off x="9414822" y="58533"/>
            <a:ext cx="2777178" cy="67994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751B8622-F348-471A-97A8-AF6F07316725}"/>
              </a:ext>
            </a:extLst>
          </p:cNvPr>
          <p:cNvGrpSpPr/>
          <p:nvPr/>
        </p:nvGrpSpPr>
        <p:grpSpPr>
          <a:xfrm>
            <a:off x="0" y="4185324"/>
            <a:ext cx="9440432" cy="1470661"/>
            <a:chOff x="3105385" y="3781453"/>
            <a:chExt cx="6527770" cy="1470661"/>
          </a:xfrm>
        </p:grpSpPr>
        <p:sp>
          <p:nvSpPr>
            <p:cNvPr id="16" name="Freeform: Shape 15">
              <a:extLst>
                <a:ext uri="{FF2B5EF4-FFF2-40B4-BE49-F238E27FC236}">
                  <a16:creationId xmlns:a16="http://schemas.microsoft.com/office/drawing/2014/main" id="{E2511CCB-44C3-44D0-92B5-937D69E7A2B1}"/>
                </a:ext>
              </a:extLst>
            </p:cNvPr>
            <p:cNvSpPr/>
            <p:nvPr/>
          </p:nvSpPr>
          <p:spPr>
            <a:xfrm>
              <a:off x="3105385" y="3781453"/>
              <a:ext cx="6527770" cy="14706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463374 w 4996069"/>
                <a:gd name="connsiteY5" fmla="*/ 5908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463374" y="590888"/>
                  </a:lnTo>
                  <a:lnTo>
                    <a:pt x="0" y="255667"/>
                  </a:lnTo>
                  <a:lnTo>
                    <a:pt x="0" y="239099"/>
                  </a:lnTo>
                  <a:cubicBezTo>
                    <a:pt x="364297" y="57917"/>
                    <a:pt x="728593" y="-4364"/>
                    <a:pt x="1092890"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7023A8BC-19CD-4726-8D66-C80635C4AE27}"/>
                </a:ext>
              </a:extLst>
            </p:cNvPr>
            <p:cNvSpPr txBox="1"/>
            <p:nvPr/>
          </p:nvSpPr>
          <p:spPr>
            <a:xfrm>
              <a:off x="3113876" y="4219407"/>
              <a:ext cx="6378314" cy="646331"/>
            </a:xfrm>
            <a:prstGeom prst="rect">
              <a:avLst/>
            </a:prstGeom>
            <a:noFill/>
          </p:spPr>
          <p:txBody>
            <a:bodyPr wrap="square">
              <a:spAutoFit/>
            </a:bodyPr>
            <a:lstStyle/>
            <a:p>
              <a:pPr algn="r"/>
              <a:r>
                <a:rPr lang="ar-SY" sz="1800" b="1" dirty="0">
                  <a:solidFill>
                    <a:schemeClr val="bg1"/>
                  </a:solidFill>
                </a:rPr>
                <a:t>مدينة سياحية عالمية تتوفر فيها مدن الملاهي و المتنزهات الطبيعية و النوادي الرياضية و المطاعم العالمية و مراكز التسوق الشهيرة و أفضل المدارس و الجامعات و أنظمة الرعاية الصحية و التقنية الحيوية</a:t>
              </a:r>
            </a:p>
          </p:txBody>
        </p:sp>
      </p:grpSp>
      <p:grpSp>
        <p:nvGrpSpPr>
          <p:cNvPr id="46" name="Group 45">
            <a:extLst>
              <a:ext uri="{FF2B5EF4-FFF2-40B4-BE49-F238E27FC236}">
                <a16:creationId xmlns:a16="http://schemas.microsoft.com/office/drawing/2014/main" id="{13AA9FF5-5E96-4007-B3B4-93D6718BBB5E}"/>
              </a:ext>
            </a:extLst>
          </p:cNvPr>
          <p:cNvGrpSpPr/>
          <p:nvPr/>
        </p:nvGrpSpPr>
        <p:grpSpPr>
          <a:xfrm>
            <a:off x="3673529" y="2291136"/>
            <a:ext cx="5877670" cy="1476344"/>
            <a:chOff x="3675426" y="2669604"/>
            <a:chExt cx="5877670" cy="1476344"/>
          </a:xfrm>
        </p:grpSpPr>
        <p:sp>
          <p:nvSpPr>
            <p:cNvPr id="17" name="Freeform: Shape 16">
              <a:extLst>
                <a:ext uri="{FF2B5EF4-FFF2-40B4-BE49-F238E27FC236}">
                  <a16:creationId xmlns:a16="http://schemas.microsoft.com/office/drawing/2014/main" id="{72ADCF25-7E98-4730-9ED8-FCAB72426CB5}"/>
                </a:ext>
              </a:extLst>
            </p:cNvPr>
            <p:cNvSpPr/>
            <p:nvPr/>
          </p:nvSpPr>
          <p:spPr>
            <a:xfrm>
              <a:off x="3675426" y="2669604"/>
              <a:ext cx="5877670" cy="1476344"/>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287008 w 4996069"/>
                <a:gd name="connsiteY5" fmla="*/ 92337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287008" y="923378"/>
                  </a:lnTo>
                  <a:lnTo>
                    <a:pt x="0" y="255667"/>
                  </a:lnTo>
                  <a:lnTo>
                    <a:pt x="0" y="239099"/>
                  </a:lnTo>
                  <a:cubicBezTo>
                    <a:pt x="364297" y="57917"/>
                    <a:pt x="728593" y="-4364"/>
                    <a:pt x="1092890" y="236"/>
                  </a:cubicBezTo>
                  <a:close/>
                </a:path>
              </a:pathLst>
            </a:custGeom>
            <a:gradFill flip="none" rotWithShape="1">
              <a:gsLst>
                <a:gs pos="0">
                  <a:srgbClr val="00CC99"/>
                </a:gs>
                <a:gs pos="100000">
                  <a:srgbClr val="006666"/>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998C5FB-104D-48CD-995D-33E7BC59FBA1}"/>
                </a:ext>
              </a:extLst>
            </p:cNvPr>
            <p:cNvSpPr txBox="1"/>
            <p:nvPr/>
          </p:nvSpPr>
          <p:spPr>
            <a:xfrm>
              <a:off x="4016832" y="3213508"/>
              <a:ext cx="5176443" cy="400110"/>
            </a:xfrm>
            <a:prstGeom prst="rect">
              <a:avLst/>
            </a:prstGeom>
            <a:noFill/>
          </p:spPr>
          <p:txBody>
            <a:bodyPr wrap="square" rtlCol="0">
              <a:spAutoFit/>
            </a:bodyPr>
            <a:lstStyle/>
            <a:p>
              <a:pPr algn="r"/>
              <a:r>
                <a:rPr lang="ar-SY" sz="2000" b="1" dirty="0">
                  <a:solidFill>
                    <a:schemeClr val="bg1"/>
                  </a:solidFill>
                </a:rPr>
                <a:t>ماذا يتوقع الطلبة أن تكون نيوم؟ </a:t>
              </a:r>
            </a:p>
          </p:txBody>
        </p:sp>
      </p:grpSp>
      <p:sp>
        <p:nvSpPr>
          <p:cNvPr id="13" name="Rectangle 12">
            <a:extLst>
              <a:ext uri="{FF2B5EF4-FFF2-40B4-BE49-F238E27FC236}">
                <a16:creationId xmlns:a16="http://schemas.microsoft.com/office/drawing/2014/main" id="{683FFDE3-A923-41F2-A292-16180518DD06}"/>
              </a:ext>
            </a:extLst>
          </p:cNvPr>
          <p:cNvSpPr/>
          <p:nvPr/>
        </p:nvSpPr>
        <p:spPr>
          <a:xfrm>
            <a:off x="8655166" y="58533"/>
            <a:ext cx="785265" cy="6799467"/>
          </a:xfrm>
          <a:prstGeom prst="rect">
            <a:avLst/>
          </a:prstGeom>
          <a:gradFill>
            <a:gsLst>
              <a:gs pos="0">
                <a:srgbClr val="D9D9D9">
                  <a:alpha val="0"/>
                </a:srgbClr>
              </a:gs>
              <a:gs pos="93000">
                <a:schemeClr val="tx1">
                  <a:alpha val="44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097F41BB-0C1A-4B12-9E40-47DFC069B94D}"/>
              </a:ext>
            </a:extLst>
          </p:cNvPr>
          <p:cNvGrpSpPr/>
          <p:nvPr/>
        </p:nvGrpSpPr>
        <p:grpSpPr>
          <a:xfrm>
            <a:off x="3273655" y="799179"/>
            <a:ext cx="6181005" cy="1735147"/>
            <a:chOff x="2398487" y="739333"/>
            <a:chExt cx="5096212" cy="1750084"/>
          </a:xfrm>
        </p:grpSpPr>
        <p:grpSp>
          <p:nvGrpSpPr>
            <p:cNvPr id="3" name="Group 2">
              <a:extLst>
                <a:ext uri="{FF2B5EF4-FFF2-40B4-BE49-F238E27FC236}">
                  <a16:creationId xmlns:a16="http://schemas.microsoft.com/office/drawing/2014/main" id="{6EFE4211-0FE1-430D-B479-B426CB39E854}"/>
                </a:ext>
              </a:extLst>
            </p:cNvPr>
            <p:cNvGrpSpPr/>
            <p:nvPr/>
          </p:nvGrpSpPr>
          <p:grpSpPr>
            <a:xfrm>
              <a:off x="2398487" y="739333"/>
              <a:ext cx="5096212" cy="1750084"/>
              <a:chOff x="2398487" y="739333"/>
              <a:chExt cx="5096212" cy="1750084"/>
            </a:xfrm>
          </p:grpSpPr>
          <p:sp>
            <p:nvSpPr>
              <p:cNvPr id="8" name="Freeform: Shape 7">
                <a:extLst>
                  <a:ext uri="{FF2B5EF4-FFF2-40B4-BE49-F238E27FC236}">
                    <a16:creationId xmlns:a16="http://schemas.microsoft.com/office/drawing/2014/main" id="{F0BB28A2-D5C7-4A4A-B9AA-8597AE8EBAD8}"/>
                  </a:ext>
                </a:extLst>
              </p:cNvPr>
              <p:cNvSpPr/>
              <p:nvPr/>
            </p:nvSpPr>
            <p:spPr>
              <a:xfrm>
                <a:off x="2421069" y="923556"/>
                <a:ext cx="5042809" cy="1565861"/>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2C23CD-8A5B-4335-B43F-2166D497B68C}"/>
                  </a:ext>
                </a:extLst>
              </p:cNvPr>
              <p:cNvSpPr/>
              <p:nvPr/>
            </p:nvSpPr>
            <p:spPr>
              <a:xfrm>
                <a:off x="2398487" y="739333"/>
                <a:ext cx="5096212" cy="1489053"/>
              </a:xfrm>
              <a:custGeom>
                <a:avLst/>
                <a:gdLst>
                  <a:gd name="connsiteX0" fmla="*/ 1092890 w 4996069"/>
                  <a:gd name="connsiteY0" fmla="*/ 236 h 1969067"/>
                  <a:gd name="connsiteX1" fmla="*/ 4996069 w 4996069"/>
                  <a:gd name="connsiteY1" fmla="*/ 239099 h 1969067"/>
                  <a:gd name="connsiteX2" fmla="*/ 4996069 w 4996069"/>
                  <a:gd name="connsiteY2" fmla="*/ 1729969 h 1969067"/>
                  <a:gd name="connsiteX3" fmla="*/ 156127 w 4996069"/>
                  <a:gd name="connsiteY3" fmla="*/ 1659448 h 1969067"/>
                  <a:gd name="connsiteX4" fmla="*/ 18127 w 4996069"/>
                  <a:gd name="connsiteY4" fmla="*/ 1721781 h 1969067"/>
                  <a:gd name="connsiteX5" fmla="*/ 742120 w 4996069"/>
                  <a:gd name="connsiteY5" fmla="*/ 997788 h 1969067"/>
                  <a:gd name="connsiteX6" fmla="*/ 0 w 4996069"/>
                  <a:gd name="connsiteY6" fmla="*/ 255667 h 1969067"/>
                  <a:gd name="connsiteX7" fmla="*/ 0 w 4996069"/>
                  <a:gd name="connsiteY7" fmla="*/ 239099 h 1969067"/>
                  <a:gd name="connsiteX8" fmla="*/ 1092890 w 4996069"/>
                  <a:gd name="connsiteY8"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6069" h="1969067">
                    <a:moveTo>
                      <a:pt x="1092890" y="236"/>
                    </a:moveTo>
                    <a:cubicBezTo>
                      <a:pt x="2393950" y="16666"/>
                      <a:pt x="3695010" y="886178"/>
                      <a:pt x="4996069" y="239099"/>
                    </a:cubicBezTo>
                    <a:lnTo>
                      <a:pt x="4996069" y="1729969"/>
                    </a:lnTo>
                    <a:cubicBezTo>
                      <a:pt x="3382756" y="2532347"/>
                      <a:pt x="1769441" y="1002814"/>
                      <a:pt x="156127" y="1659448"/>
                    </a:cubicBezTo>
                    <a:lnTo>
                      <a:pt x="18127" y="1721781"/>
                    </a:lnTo>
                    <a:lnTo>
                      <a:pt x="742120" y="997788"/>
                    </a:lnTo>
                    <a:lnTo>
                      <a:pt x="0" y="255667"/>
                    </a:lnTo>
                    <a:lnTo>
                      <a:pt x="0" y="239099"/>
                    </a:lnTo>
                    <a:cubicBezTo>
                      <a:pt x="364297" y="57917"/>
                      <a:pt x="728593" y="-4364"/>
                      <a:pt x="1092890" y="236"/>
                    </a:cubicBezTo>
                    <a:close/>
                  </a:path>
                </a:pathLst>
              </a:custGeom>
              <a:gradFill flip="none" rotWithShape="1">
                <a:gsLst>
                  <a:gs pos="0">
                    <a:srgbClr val="FFCC00"/>
                  </a:gs>
                  <a:gs pos="100000">
                    <a:srgbClr val="FF9900"/>
                  </a:gs>
                </a:gsLst>
                <a:lin ang="10800000" scaled="1"/>
                <a:tileRect/>
              </a:gradFill>
              <a:ln>
                <a:noFill/>
              </a:ln>
              <a:effectLst>
                <a:outerShdw blurRad="762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389D086-7115-43AB-8EE3-7F88744BFC76}"/>
                </a:ext>
              </a:extLst>
            </p:cNvPr>
            <p:cNvSpPr txBox="1"/>
            <p:nvPr/>
          </p:nvSpPr>
          <p:spPr>
            <a:xfrm>
              <a:off x="3033993" y="1067251"/>
              <a:ext cx="4318404" cy="1024406"/>
            </a:xfrm>
            <a:prstGeom prst="rect">
              <a:avLst/>
            </a:prstGeom>
            <a:noFill/>
          </p:spPr>
          <p:txBody>
            <a:bodyPr wrap="square" rtlCol="0">
              <a:spAutoFit/>
            </a:bodyPr>
            <a:lstStyle/>
            <a:p>
              <a:pPr algn="r"/>
              <a:r>
                <a:rPr lang="ar-SY" sz="2000" b="1" dirty="0">
                  <a:solidFill>
                    <a:schemeClr val="bg1"/>
                  </a:solidFill>
                </a:rPr>
                <a:t>عندمـــا أطلـــق الملـــك ســـلمان بـــن عبدالعزيـــز مشـــروع (نيـــوم) بـــدأ المواطنـــون يفكـــرون فـــي المشـــاركة فـــي هـــذا الموقـــع الوطنـــي الجديـــد. </a:t>
              </a:r>
            </a:p>
          </p:txBody>
        </p:sp>
      </p:grpSp>
      <p:grpSp>
        <p:nvGrpSpPr>
          <p:cNvPr id="15" name="Group 14">
            <a:extLst>
              <a:ext uri="{FF2B5EF4-FFF2-40B4-BE49-F238E27FC236}">
                <a16:creationId xmlns:a16="http://schemas.microsoft.com/office/drawing/2014/main" id="{F06BB4F5-DC4A-4DBA-8B5E-5873F8EE4BF8}"/>
              </a:ext>
            </a:extLst>
          </p:cNvPr>
          <p:cNvGrpSpPr/>
          <p:nvPr/>
        </p:nvGrpSpPr>
        <p:grpSpPr>
          <a:xfrm>
            <a:off x="9059708" y="536836"/>
            <a:ext cx="2620553" cy="1727752"/>
            <a:chOff x="7105860" y="478302"/>
            <a:chExt cx="2628983" cy="1742625"/>
          </a:xfrm>
        </p:grpSpPr>
        <p:sp>
          <p:nvSpPr>
            <p:cNvPr id="11" name="Freeform: Shape 10">
              <a:extLst>
                <a:ext uri="{FF2B5EF4-FFF2-40B4-BE49-F238E27FC236}">
                  <a16:creationId xmlns:a16="http://schemas.microsoft.com/office/drawing/2014/main" id="{C1577F64-6FF2-4C8A-810B-4E5641319F57}"/>
                </a:ext>
              </a:extLst>
            </p:cNvPr>
            <p:cNvSpPr/>
            <p:nvPr/>
          </p:nvSpPr>
          <p:spPr>
            <a:xfrm flipH="1">
              <a:off x="7507714" y="655066"/>
              <a:ext cx="2227129"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Shape 11">
              <a:extLst>
                <a:ext uri="{FF2B5EF4-FFF2-40B4-BE49-F238E27FC236}">
                  <a16:creationId xmlns:a16="http://schemas.microsoft.com/office/drawing/2014/main" id="{2B4C5057-A82E-465E-A563-BE0ACA39CC62}"/>
                </a:ext>
              </a:extLst>
            </p:cNvPr>
            <p:cNvSpPr/>
            <p:nvPr/>
          </p:nvSpPr>
          <p:spPr>
            <a:xfrm flipH="1">
              <a:off x="7253296" y="478302"/>
              <a:ext cx="2248340" cy="1565861"/>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FFCC00"/>
                </a:gs>
                <a:gs pos="90300">
                  <a:srgbClr val="FF9E00"/>
                </a:gs>
                <a:gs pos="100000">
                  <a:srgbClr val="D67F00"/>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Stopwatch">
              <a:extLst>
                <a:ext uri="{FF2B5EF4-FFF2-40B4-BE49-F238E27FC236}">
                  <a16:creationId xmlns:a16="http://schemas.microsoft.com/office/drawing/2014/main" id="{8A43EBE2-4365-4567-95D4-4F8C27572E1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8236" y="876441"/>
              <a:ext cx="548640" cy="548640"/>
            </a:xfrm>
            <a:prstGeom prst="rect">
              <a:avLst/>
            </a:prstGeom>
          </p:spPr>
        </p:pic>
        <p:sp>
          <p:nvSpPr>
            <p:cNvPr id="33" name="TextBox 32">
              <a:extLst>
                <a:ext uri="{FF2B5EF4-FFF2-40B4-BE49-F238E27FC236}">
                  <a16:creationId xmlns:a16="http://schemas.microsoft.com/office/drawing/2014/main" id="{99C884D4-CAA0-4AA2-94B0-6C324C76194D}"/>
                </a:ext>
              </a:extLst>
            </p:cNvPr>
            <p:cNvSpPr txBox="1"/>
            <p:nvPr/>
          </p:nvSpPr>
          <p:spPr>
            <a:xfrm>
              <a:off x="7633863" y="882267"/>
              <a:ext cx="787791" cy="589809"/>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1</a:t>
              </a:r>
            </a:p>
          </p:txBody>
        </p:sp>
        <p:sp>
          <p:nvSpPr>
            <p:cNvPr id="2" name="TextBox 1">
              <a:extLst>
                <a:ext uri="{FF2B5EF4-FFF2-40B4-BE49-F238E27FC236}">
                  <a16:creationId xmlns:a16="http://schemas.microsoft.com/office/drawing/2014/main" id="{D8D2ABAB-28AC-4FCF-AEF4-D1134075AA6A}"/>
                </a:ext>
              </a:extLst>
            </p:cNvPr>
            <p:cNvSpPr txBox="1"/>
            <p:nvPr/>
          </p:nvSpPr>
          <p:spPr>
            <a:xfrm>
              <a:off x="7105860" y="1461403"/>
              <a:ext cx="1684280" cy="369332"/>
            </a:xfrm>
            <a:prstGeom prst="rect">
              <a:avLst/>
            </a:prstGeom>
            <a:noFill/>
          </p:spPr>
          <p:txBody>
            <a:bodyPr wrap="square" rtlCol="0">
              <a:spAutoFit/>
            </a:bodyPr>
            <a:lstStyle/>
            <a:p>
              <a:pPr algn="ctr"/>
              <a:r>
                <a:rPr lang="ar-SY" b="1" dirty="0">
                  <a:solidFill>
                    <a:schemeClr val="bg1"/>
                  </a:solidFill>
                  <a:latin typeface="Century Gothic" panose="020B0502020202020204" pitchFamily="34" charset="0"/>
                </a:rPr>
                <a:t>نشاط</a:t>
              </a:r>
              <a:endParaRPr lang="en-US" b="1" dirty="0">
                <a:solidFill>
                  <a:schemeClr val="bg1"/>
                </a:solidFill>
                <a:latin typeface="Century Gothic" panose="020B0502020202020204" pitchFamily="34" charset="0"/>
              </a:endParaRPr>
            </a:p>
          </p:txBody>
        </p:sp>
      </p:grpSp>
      <p:grpSp>
        <p:nvGrpSpPr>
          <p:cNvPr id="41" name="Group 40">
            <a:extLst>
              <a:ext uri="{FF2B5EF4-FFF2-40B4-BE49-F238E27FC236}">
                <a16:creationId xmlns:a16="http://schemas.microsoft.com/office/drawing/2014/main" id="{1DDCCA6F-7897-42CE-AA1F-293273CD5DA3}"/>
              </a:ext>
            </a:extLst>
          </p:cNvPr>
          <p:cNvGrpSpPr/>
          <p:nvPr/>
        </p:nvGrpSpPr>
        <p:grpSpPr>
          <a:xfrm>
            <a:off x="9373575" y="3838703"/>
            <a:ext cx="2301072" cy="1380501"/>
            <a:chOff x="9373576" y="2583828"/>
            <a:chExt cx="2301072" cy="2231506"/>
          </a:xfrm>
        </p:grpSpPr>
        <p:sp>
          <p:nvSpPr>
            <p:cNvPr id="18" name="Freeform: Shape 17">
              <a:extLst>
                <a:ext uri="{FF2B5EF4-FFF2-40B4-BE49-F238E27FC236}">
                  <a16:creationId xmlns:a16="http://schemas.microsoft.com/office/drawing/2014/main" id="{5F729D18-DA29-4C1C-9AEC-CDE3FDFD4F97}"/>
                </a:ext>
              </a:extLst>
            </p:cNvPr>
            <p:cNvSpPr/>
            <p:nvPr/>
          </p:nvSpPr>
          <p:spPr>
            <a:xfrm flipH="1">
              <a:off x="9373576" y="2583828"/>
              <a:ext cx="2301072" cy="2231506"/>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6487"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lnTo>
                    <a:pt x="2206487" y="239099"/>
                  </a:lnTo>
                  <a:cubicBezTo>
                    <a:pt x="1631881" y="886178"/>
                    <a:pt x="1057275" y="16666"/>
                    <a:pt x="482669" y="236"/>
                  </a:cubicBezTo>
                  <a:close/>
                </a:path>
              </a:pathLst>
            </a:cu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3" name="TextBox 52">
              <a:extLst>
                <a:ext uri="{FF2B5EF4-FFF2-40B4-BE49-F238E27FC236}">
                  <a16:creationId xmlns:a16="http://schemas.microsoft.com/office/drawing/2014/main" id="{427D881E-3DC9-4285-81B6-8DBFC92574D0}"/>
                </a:ext>
              </a:extLst>
            </p:cNvPr>
            <p:cNvSpPr txBox="1"/>
            <p:nvPr/>
          </p:nvSpPr>
          <p:spPr>
            <a:xfrm>
              <a:off x="9716341" y="4112204"/>
              <a:ext cx="697481" cy="378505"/>
            </a:xfrm>
            <a:prstGeom prst="rect">
              <a:avLst/>
            </a:prstGeom>
            <a:noFill/>
          </p:spPr>
          <p:txBody>
            <a:bodyPr wrap="square">
              <a:spAutoFit/>
            </a:bodyPr>
            <a:lstStyle/>
            <a:p>
              <a:r>
                <a:rPr lang="ar-SY" dirty="0">
                  <a:solidFill>
                    <a:schemeClr val="bg1"/>
                  </a:solidFill>
                </a:rPr>
                <a:t>جواب</a:t>
              </a:r>
            </a:p>
          </p:txBody>
        </p:sp>
      </p:grpSp>
      <p:grpSp>
        <p:nvGrpSpPr>
          <p:cNvPr id="31" name="Group 30">
            <a:extLst>
              <a:ext uri="{FF2B5EF4-FFF2-40B4-BE49-F238E27FC236}">
                <a16:creationId xmlns:a16="http://schemas.microsoft.com/office/drawing/2014/main" id="{F1AD27E4-547D-4656-849B-98C9696051BB}"/>
              </a:ext>
            </a:extLst>
          </p:cNvPr>
          <p:cNvGrpSpPr/>
          <p:nvPr/>
        </p:nvGrpSpPr>
        <p:grpSpPr>
          <a:xfrm>
            <a:off x="9038203" y="2030105"/>
            <a:ext cx="2402089" cy="1552497"/>
            <a:chOff x="9040100" y="2408573"/>
            <a:chExt cx="2402089" cy="1552497"/>
          </a:xfrm>
        </p:grpSpPr>
        <p:sp>
          <p:nvSpPr>
            <p:cNvPr id="19" name="Freeform: Shape 18">
              <a:extLst>
                <a:ext uri="{FF2B5EF4-FFF2-40B4-BE49-F238E27FC236}">
                  <a16:creationId xmlns:a16="http://schemas.microsoft.com/office/drawing/2014/main" id="{4732228B-36A4-4D66-BBA8-FB46F667A880}"/>
                </a:ext>
              </a:extLst>
            </p:cNvPr>
            <p:cNvSpPr/>
            <p:nvPr/>
          </p:nvSpPr>
          <p:spPr>
            <a:xfrm flipH="1">
              <a:off x="9201058" y="2408573"/>
              <a:ext cx="2241131" cy="1552497"/>
            </a:xfrm>
            <a:custGeom>
              <a:avLst/>
              <a:gdLst>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2206487 w 2206487"/>
                <a:gd name="connsiteY9" fmla="*/ 239099 h 1969067"/>
                <a:gd name="connsiteX10" fmla="*/ 482669 w 2206487"/>
                <a:gd name="connsiteY10" fmla="*/ 236 h 1969067"/>
                <a:gd name="connsiteX0" fmla="*/ 482669 w 2206487"/>
                <a:gd name="connsiteY0" fmla="*/ 236 h 1969067"/>
                <a:gd name="connsiteX1" fmla="*/ 0 w 2206487"/>
                <a:gd name="connsiteY1" fmla="*/ 239099 h 1969067"/>
                <a:gd name="connsiteX2" fmla="*/ 0 w 2206487"/>
                <a:gd name="connsiteY2" fmla="*/ 260828 h 1969067"/>
                <a:gd name="connsiteX3" fmla="*/ 62959 w 2206487"/>
                <a:gd name="connsiteY3" fmla="*/ 366090 h 1969067"/>
                <a:gd name="connsiteX4" fmla="*/ 199904 w 2206487"/>
                <a:gd name="connsiteY4" fmla="*/ 984534 h 1969067"/>
                <a:gd name="connsiteX5" fmla="*/ 62959 w 2206487"/>
                <a:gd name="connsiteY5" fmla="*/ 1602978 h 1969067"/>
                <a:gd name="connsiteX6" fmla="*/ 0 w 2206487"/>
                <a:gd name="connsiteY6" fmla="*/ 1708240 h 1969067"/>
                <a:gd name="connsiteX7" fmla="*/ 0 w 2206487"/>
                <a:gd name="connsiteY7" fmla="*/ 1729969 h 1969067"/>
                <a:gd name="connsiteX8" fmla="*/ 2206487 w 2206487"/>
                <a:gd name="connsiteY8" fmla="*/ 1729969 h 1969067"/>
                <a:gd name="connsiteX9" fmla="*/ 1999054 w 2206487"/>
                <a:gd name="connsiteY9" fmla="*/ 247566 h 1969067"/>
                <a:gd name="connsiteX10" fmla="*/ 482669 w 2206487"/>
                <a:gd name="connsiteY10" fmla="*/ 236 h 1969067"/>
                <a:gd name="connsiteX0" fmla="*/ 482669 w 2227501"/>
                <a:gd name="connsiteY0" fmla="*/ 236 h 1969067"/>
                <a:gd name="connsiteX1" fmla="*/ 0 w 2227501"/>
                <a:gd name="connsiteY1" fmla="*/ 239099 h 1969067"/>
                <a:gd name="connsiteX2" fmla="*/ 0 w 2227501"/>
                <a:gd name="connsiteY2" fmla="*/ 260828 h 1969067"/>
                <a:gd name="connsiteX3" fmla="*/ 62959 w 2227501"/>
                <a:gd name="connsiteY3" fmla="*/ 366090 h 1969067"/>
                <a:gd name="connsiteX4" fmla="*/ 199904 w 2227501"/>
                <a:gd name="connsiteY4" fmla="*/ 984534 h 1969067"/>
                <a:gd name="connsiteX5" fmla="*/ 62959 w 2227501"/>
                <a:gd name="connsiteY5" fmla="*/ 1602978 h 1969067"/>
                <a:gd name="connsiteX6" fmla="*/ 0 w 2227501"/>
                <a:gd name="connsiteY6" fmla="*/ 1708240 h 1969067"/>
                <a:gd name="connsiteX7" fmla="*/ 0 w 2227501"/>
                <a:gd name="connsiteY7" fmla="*/ 1729969 h 1969067"/>
                <a:gd name="connsiteX8" fmla="*/ 2206487 w 2227501"/>
                <a:gd name="connsiteY8" fmla="*/ 1729969 h 1969067"/>
                <a:gd name="connsiteX9" fmla="*/ 1999054 w 2227501"/>
                <a:gd name="connsiteY9" fmla="*/ 247566 h 1969067"/>
                <a:gd name="connsiteX10" fmla="*/ 482669 w 2227501"/>
                <a:gd name="connsiteY10" fmla="*/ 236 h 196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7501" h="1969067">
                  <a:moveTo>
                    <a:pt x="482669" y="236"/>
                  </a:moveTo>
                  <a:cubicBezTo>
                    <a:pt x="321779" y="-4364"/>
                    <a:pt x="160890" y="57917"/>
                    <a:pt x="0" y="239099"/>
                  </a:cubicBezTo>
                  <a:lnTo>
                    <a:pt x="0" y="260828"/>
                  </a:lnTo>
                  <a:lnTo>
                    <a:pt x="62959" y="366090"/>
                  </a:lnTo>
                  <a:cubicBezTo>
                    <a:pt x="149419" y="542628"/>
                    <a:pt x="199904" y="755448"/>
                    <a:pt x="199904" y="984534"/>
                  </a:cubicBezTo>
                  <a:cubicBezTo>
                    <a:pt x="199904" y="1213620"/>
                    <a:pt x="149419" y="1426440"/>
                    <a:pt x="62959" y="1602978"/>
                  </a:cubicBezTo>
                  <a:lnTo>
                    <a:pt x="0" y="1708240"/>
                  </a:lnTo>
                  <a:lnTo>
                    <a:pt x="0" y="1729969"/>
                  </a:lnTo>
                  <a:cubicBezTo>
                    <a:pt x="735496" y="901708"/>
                    <a:pt x="1470991" y="2558230"/>
                    <a:pt x="2206487" y="1729969"/>
                  </a:cubicBezTo>
                  <a:cubicBezTo>
                    <a:pt x="2206487" y="1233012"/>
                    <a:pt x="2325021" y="253456"/>
                    <a:pt x="1999054" y="247566"/>
                  </a:cubicBezTo>
                  <a:cubicBezTo>
                    <a:pt x="1424448" y="894645"/>
                    <a:pt x="1057275" y="16666"/>
                    <a:pt x="482669" y="236"/>
                  </a:cubicBezTo>
                  <a:close/>
                </a:path>
              </a:pathLst>
            </a:custGeom>
            <a:gradFill flip="none" rotWithShape="1">
              <a:gsLst>
                <a:gs pos="0">
                  <a:srgbClr val="00CC99"/>
                </a:gs>
                <a:gs pos="100000">
                  <a:srgbClr val="006666"/>
                </a:gs>
              </a:gsLst>
              <a:lin ang="0" scaled="1"/>
              <a:tileRect/>
            </a:gradFill>
            <a:ln>
              <a:noFill/>
            </a:ln>
            <a:effectLst>
              <a:outerShdw blurRad="1016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User network">
              <a:extLst>
                <a:ext uri="{FF2B5EF4-FFF2-40B4-BE49-F238E27FC236}">
                  <a16:creationId xmlns:a16="http://schemas.microsoft.com/office/drawing/2014/main" id="{8E50171C-C123-421B-8F6A-D573FF8E44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4654" y="2804555"/>
              <a:ext cx="546881" cy="543957"/>
            </a:xfrm>
            <a:prstGeom prst="rect">
              <a:avLst/>
            </a:prstGeom>
          </p:spPr>
        </p:pic>
        <p:sp>
          <p:nvSpPr>
            <p:cNvPr id="34" name="TextBox 33">
              <a:extLst>
                <a:ext uri="{FF2B5EF4-FFF2-40B4-BE49-F238E27FC236}">
                  <a16:creationId xmlns:a16="http://schemas.microsoft.com/office/drawing/2014/main" id="{A03F0DB4-D963-4110-B4B4-BC3726FC31B7}"/>
                </a:ext>
              </a:extLst>
            </p:cNvPr>
            <p:cNvSpPr txBox="1"/>
            <p:nvPr/>
          </p:nvSpPr>
          <p:spPr>
            <a:xfrm>
              <a:off x="9541980" y="2824329"/>
              <a:ext cx="785265" cy="579784"/>
            </a:xfrm>
            <a:prstGeom prst="rect">
              <a:avLst/>
            </a:prstGeom>
            <a:noFill/>
          </p:spPr>
          <p:txBody>
            <a:bodyPr wrap="square" rtlCol="0">
              <a:spAutoFit/>
            </a:bodyPr>
            <a:lstStyle/>
            <a:p>
              <a:r>
                <a:rPr lang="ar-SY" sz="3200" b="1" dirty="0">
                  <a:solidFill>
                    <a:schemeClr val="bg1"/>
                  </a:solidFill>
                  <a:latin typeface="Century Gothic" panose="020B0502020202020204" pitchFamily="34" charset="0"/>
                </a:rPr>
                <a:t>أ</a:t>
              </a:r>
              <a:endParaRPr lang="en-US" sz="3200" b="1"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E03A2590-2B5F-4E18-B0C0-99F11174A81F}"/>
                </a:ext>
              </a:extLst>
            </p:cNvPr>
            <p:cNvSpPr txBox="1"/>
            <p:nvPr/>
          </p:nvSpPr>
          <p:spPr>
            <a:xfrm>
              <a:off x="9040100" y="3381893"/>
              <a:ext cx="1678879" cy="366180"/>
            </a:xfrm>
            <a:prstGeom prst="rect">
              <a:avLst/>
            </a:prstGeom>
            <a:noFill/>
          </p:spPr>
          <p:txBody>
            <a:bodyPr wrap="square" rtlCol="0">
              <a:spAutoFit/>
            </a:bodyPr>
            <a:lstStyle/>
            <a:p>
              <a:pPr algn="ctr"/>
              <a:r>
                <a:rPr lang="ar-SY" b="1" dirty="0">
                  <a:solidFill>
                    <a:schemeClr val="bg1"/>
                  </a:solidFill>
                  <a:latin typeface="Century Gothic" panose="020B0502020202020204" pitchFamily="34" charset="0"/>
                </a:rPr>
                <a:t>سؤال</a:t>
              </a:r>
              <a:endParaRPr lang="en-US" b="1" dirty="0">
                <a:solidFill>
                  <a:schemeClr val="bg1"/>
                </a:solidFill>
                <a:latin typeface="Century Gothic" panose="020B0502020202020204" pitchFamily="34" charset="0"/>
              </a:endParaRPr>
            </a:p>
          </p:txBody>
        </p:sp>
      </p:grpSp>
      <p:pic>
        <p:nvPicPr>
          <p:cNvPr id="44" name="Picture 43">
            <a:extLst>
              <a:ext uri="{FF2B5EF4-FFF2-40B4-BE49-F238E27FC236}">
                <a16:creationId xmlns:a16="http://schemas.microsoft.com/office/drawing/2014/main" id="{26FF5B5C-E93E-4DEA-B84D-1717EA35630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80617" y="2563447"/>
            <a:ext cx="2454919" cy="1333603"/>
          </a:xfrm>
          <a:prstGeom prst="rect">
            <a:avLst/>
          </a:prstGeom>
        </p:spPr>
      </p:pic>
      <p:sp>
        <p:nvSpPr>
          <p:cNvPr id="45" name="Trapezoid 44">
            <a:extLst>
              <a:ext uri="{FF2B5EF4-FFF2-40B4-BE49-F238E27FC236}">
                <a16:creationId xmlns:a16="http://schemas.microsoft.com/office/drawing/2014/main" id="{53A85F12-87E1-4009-A4A9-432556116AEC}"/>
              </a:ext>
            </a:extLst>
          </p:cNvPr>
          <p:cNvSpPr/>
          <p:nvPr/>
        </p:nvSpPr>
        <p:spPr>
          <a:xfrm>
            <a:off x="-604012" y="6655412"/>
            <a:ext cx="1208024" cy="238125"/>
          </a:xfrm>
          <a:prstGeom prst="trapezoid">
            <a:avLst>
              <a:gd name="adj" fmla="val 110268"/>
            </a:avLst>
          </a:prstGeom>
          <a:solidFill>
            <a:schemeClr val="tx1">
              <a:lumMod val="50000"/>
              <a:lumOff val="50000"/>
            </a:schemeClr>
          </a:solidFill>
          <a:ln>
            <a:noFill/>
          </a:ln>
          <a:effectLst>
            <a:innerShdw blurRad="635000">
              <a:prstClr val="black"/>
            </a:innerShdw>
          </a:effectLst>
          <a:scene3d>
            <a:camera prst="orthographicFront"/>
            <a:lightRig rig="threePt" dir="t"/>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Block Arc 46">
            <a:extLst>
              <a:ext uri="{FF2B5EF4-FFF2-40B4-BE49-F238E27FC236}">
                <a16:creationId xmlns:a16="http://schemas.microsoft.com/office/drawing/2014/main" id="{DEB8B4E4-95A7-4783-A568-F2F867C3A446}"/>
              </a:ext>
            </a:extLst>
          </p:cNvPr>
          <p:cNvSpPr/>
          <p:nvPr/>
        </p:nvSpPr>
        <p:spPr>
          <a:xfrm>
            <a:off x="24835" y="173608"/>
            <a:ext cx="1842869" cy="2011680"/>
          </a:xfrm>
          <a:prstGeom prst="blockArc">
            <a:avLst>
              <a:gd name="adj1" fmla="val 10800000"/>
              <a:gd name="adj2" fmla="val 72660"/>
              <a:gd name="adj3" fmla="val 609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3ADC3D3A-8F46-4AA1-9E0B-C58FAE49990F}"/>
              </a:ext>
            </a:extLst>
          </p:cNvPr>
          <p:cNvSpPr/>
          <p:nvPr/>
        </p:nvSpPr>
        <p:spPr>
          <a:xfrm>
            <a:off x="1673028" y="1471309"/>
            <a:ext cx="270099" cy="327350"/>
          </a:xfrm>
          <a:custGeom>
            <a:avLst/>
            <a:gdLst>
              <a:gd name="connsiteX0" fmla="*/ 200516 w 593186"/>
              <a:gd name="connsiteY0" fmla="*/ 0 h 718919"/>
              <a:gd name="connsiteX1" fmla="*/ 392667 w 593186"/>
              <a:gd name="connsiteY1" fmla="*/ 0 h 718919"/>
              <a:gd name="connsiteX2" fmla="*/ 432736 w 593186"/>
              <a:gd name="connsiteY2" fmla="*/ 160274 h 718919"/>
              <a:gd name="connsiteX3" fmla="*/ 462421 w 593186"/>
              <a:gd name="connsiteY3" fmla="*/ 176387 h 718919"/>
              <a:gd name="connsiteX4" fmla="*/ 593186 w 593186"/>
              <a:gd name="connsiteY4" fmla="*/ 422326 h 718919"/>
              <a:gd name="connsiteX5" fmla="*/ 296593 w 593186"/>
              <a:gd name="connsiteY5" fmla="*/ 718919 h 718919"/>
              <a:gd name="connsiteX6" fmla="*/ 0 w 593186"/>
              <a:gd name="connsiteY6" fmla="*/ 422326 h 718919"/>
              <a:gd name="connsiteX7" fmla="*/ 130765 w 593186"/>
              <a:gd name="connsiteY7" fmla="*/ 176387 h 718919"/>
              <a:gd name="connsiteX8" fmla="*/ 160447 w 593186"/>
              <a:gd name="connsiteY8" fmla="*/ 160276 h 71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186" h="718919">
                <a:moveTo>
                  <a:pt x="200516" y="0"/>
                </a:moveTo>
                <a:lnTo>
                  <a:pt x="392667" y="0"/>
                </a:lnTo>
                <a:lnTo>
                  <a:pt x="432736" y="160274"/>
                </a:lnTo>
                <a:lnTo>
                  <a:pt x="462421" y="176387"/>
                </a:lnTo>
                <a:cubicBezTo>
                  <a:pt x="541315" y="229686"/>
                  <a:pt x="593186" y="319949"/>
                  <a:pt x="593186" y="422326"/>
                </a:cubicBezTo>
                <a:cubicBezTo>
                  <a:pt x="593186" y="586130"/>
                  <a:pt x="460397" y="718919"/>
                  <a:pt x="296593" y="718919"/>
                </a:cubicBezTo>
                <a:cubicBezTo>
                  <a:pt x="132789" y="718919"/>
                  <a:pt x="0" y="586130"/>
                  <a:pt x="0" y="422326"/>
                </a:cubicBezTo>
                <a:cubicBezTo>
                  <a:pt x="0" y="319949"/>
                  <a:pt x="51871" y="229686"/>
                  <a:pt x="130765" y="176387"/>
                </a:cubicBezTo>
                <a:lnTo>
                  <a:pt x="160447" y="160276"/>
                </a:lnTo>
                <a:close/>
              </a:path>
            </a:pathLst>
          </a:cu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rapezoid 48">
            <a:extLst>
              <a:ext uri="{FF2B5EF4-FFF2-40B4-BE49-F238E27FC236}">
                <a16:creationId xmlns:a16="http://schemas.microsoft.com/office/drawing/2014/main" id="{D4652074-516C-4E38-82EF-8DD4094E1EF7}"/>
              </a:ext>
            </a:extLst>
          </p:cNvPr>
          <p:cNvSpPr/>
          <p:nvPr/>
        </p:nvSpPr>
        <p:spPr>
          <a:xfrm>
            <a:off x="1492563" y="1202015"/>
            <a:ext cx="647114" cy="327350"/>
          </a:xfrm>
          <a:prstGeom prst="trapezoid">
            <a:avLst>
              <a:gd name="adj" fmla="val 46659"/>
            </a:avLst>
          </a:prstGeom>
          <a:gradFill flip="none" rotWithShape="1">
            <a:gsLst>
              <a:gs pos="0">
                <a:srgbClr val="FF9900"/>
              </a:gs>
              <a:gs pos="58000">
                <a:srgbClr val="FFCC00"/>
              </a:gs>
              <a:gs pos="100000">
                <a:srgbClr val="FF99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8DF90D8A-A246-4A7D-A939-E64B13BA7F28}"/>
              </a:ext>
            </a:extLst>
          </p:cNvPr>
          <p:cNvGrpSpPr/>
          <p:nvPr/>
        </p:nvGrpSpPr>
        <p:grpSpPr>
          <a:xfrm>
            <a:off x="711509" y="1481634"/>
            <a:ext cx="2233342" cy="973873"/>
            <a:chOff x="711509" y="1481634"/>
            <a:chExt cx="2233342" cy="973873"/>
          </a:xfrm>
        </p:grpSpPr>
        <p:sp>
          <p:nvSpPr>
            <p:cNvPr id="51" name="Trapezoid 50">
              <a:extLst>
                <a:ext uri="{FF2B5EF4-FFF2-40B4-BE49-F238E27FC236}">
                  <a16:creationId xmlns:a16="http://schemas.microsoft.com/office/drawing/2014/main" id="{53182721-0B60-4FBB-83FE-19D460C92018}"/>
                </a:ext>
              </a:extLst>
            </p:cNvPr>
            <p:cNvSpPr/>
            <p:nvPr/>
          </p:nvSpPr>
          <p:spPr>
            <a:xfrm>
              <a:off x="746095" y="1524734"/>
              <a:ext cx="2140050" cy="930773"/>
            </a:xfrm>
            <a:prstGeom prst="trapezoid">
              <a:avLst>
                <a:gd name="adj" fmla="val 80867"/>
              </a:avLst>
            </a:prstGeom>
            <a:gradFill flip="none" rotWithShape="1">
              <a:gsLst>
                <a:gs pos="100000">
                  <a:schemeClr val="bg1">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326FA253-E892-4503-A2C0-56253EACEAE3}"/>
                </a:ext>
              </a:extLst>
            </p:cNvPr>
            <p:cNvSpPr txBox="1"/>
            <p:nvPr/>
          </p:nvSpPr>
          <p:spPr>
            <a:xfrm>
              <a:off x="1649066" y="1481634"/>
              <a:ext cx="30008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grpSp>
          <p:nvGrpSpPr>
            <p:cNvPr id="55" name="Group 54">
              <a:extLst>
                <a:ext uri="{FF2B5EF4-FFF2-40B4-BE49-F238E27FC236}">
                  <a16:creationId xmlns:a16="http://schemas.microsoft.com/office/drawing/2014/main" id="{2AFB7842-1E7C-47EA-8DDA-1363167C609E}"/>
                </a:ext>
              </a:extLst>
            </p:cNvPr>
            <p:cNvGrpSpPr/>
            <p:nvPr/>
          </p:nvGrpSpPr>
          <p:grpSpPr>
            <a:xfrm>
              <a:off x="711509" y="1830513"/>
              <a:ext cx="2233342" cy="547554"/>
              <a:chOff x="3223148" y="5288304"/>
              <a:chExt cx="2233342" cy="547554"/>
            </a:xfrm>
          </p:grpSpPr>
          <p:sp>
            <p:nvSpPr>
              <p:cNvPr id="56" name="TextBox 55">
                <a:extLst>
                  <a:ext uri="{FF2B5EF4-FFF2-40B4-BE49-F238E27FC236}">
                    <a16:creationId xmlns:a16="http://schemas.microsoft.com/office/drawing/2014/main" id="{9B7893D0-8605-49CC-AF7F-B449196E9703}"/>
                  </a:ext>
                </a:extLst>
              </p:cNvPr>
              <p:cNvSpPr txBox="1"/>
              <p:nvPr/>
            </p:nvSpPr>
            <p:spPr>
              <a:xfrm>
                <a:off x="3223148" y="5288304"/>
                <a:ext cx="22333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Y"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مشـــروع (نيـــوم) </a:t>
                </a:r>
              </a:p>
            </p:txBody>
          </p:sp>
          <p:sp>
            <p:nvSpPr>
              <p:cNvPr id="57" name="TextBox 56">
                <a:extLst>
                  <a:ext uri="{FF2B5EF4-FFF2-40B4-BE49-F238E27FC236}">
                    <a16:creationId xmlns:a16="http://schemas.microsoft.com/office/drawing/2014/main" id="{0A6B4505-57A5-49B5-A627-0EC2F80D7A61}"/>
                  </a:ext>
                </a:extLst>
              </p:cNvPr>
              <p:cNvSpPr txBox="1"/>
              <p:nvPr/>
            </p:nvSpPr>
            <p:spPr>
              <a:xfrm>
                <a:off x="3700683" y="5558859"/>
                <a:ext cx="14327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pSp>
      </p:grpSp>
      <p:sp>
        <p:nvSpPr>
          <p:cNvPr id="58" name="Rectangle 57">
            <a:extLst>
              <a:ext uri="{FF2B5EF4-FFF2-40B4-BE49-F238E27FC236}">
                <a16:creationId xmlns:a16="http://schemas.microsoft.com/office/drawing/2014/main" id="{8430B40E-63E4-4FCB-92AA-8722C6664246}"/>
              </a:ext>
            </a:extLst>
          </p:cNvPr>
          <p:cNvSpPr/>
          <p:nvPr/>
        </p:nvSpPr>
        <p:spPr>
          <a:xfrm>
            <a:off x="24835" y="1179448"/>
            <a:ext cx="112542" cy="54759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5963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righ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0-#ppt_w/2"/>
                                          </p:val>
                                        </p:tav>
                                        <p:tav tm="100000">
                                          <p:val>
                                            <p:strVal val="#ppt_x"/>
                                          </p:val>
                                        </p:tav>
                                      </p:tavLst>
                                    </p:anim>
                                    <p:anim calcmode="lin" valueType="num">
                                      <p:cBhvr additive="base">
                                        <p:cTn id="28" dur="5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up)">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Top Corners Rounded 48">
            <a:extLst>
              <a:ext uri="{FF2B5EF4-FFF2-40B4-BE49-F238E27FC236}">
                <a16:creationId xmlns:a16="http://schemas.microsoft.com/office/drawing/2014/main" id="{AF239901-94CF-4ABE-BBCE-0880166EF05C}"/>
              </a:ext>
            </a:extLst>
          </p:cNvPr>
          <p:cNvSpPr/>
          <p:nvPr/>
        </p:nvSpPr>
        <p:spPr>
          <a:xfrm rot="2700000">
            <a:off x="3516408" y="22136"/>
            <a:ext cx="4884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Top Corners Rounded 49">
            <a:extLst>
              <a:ext uri="{FF2B5EF4-FFF2-40B4-BE49-F238E27FC236}">
                <a16:creationId xmlns:a16="http://schemas.microsoft.com/office/drawing/2014/main" id="{E73ABF64-45C7-4486-B5FD-16691C00E47C}"/>
              </a:ext>
            </a:extLst>
          </p:cNvPr>
          <p:cNvSpPr/>
          <p:nvPr/>
        </p:nvSpPr>
        <p:spPr>
          <a:xfrm rot="2700000">
            <a:off x="7243827" y="103716"/>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Top Corners Rounded 50">
            <a:extLst>
              <a:ext uri="{FF2B5EF4-FFF2-40B4-BE49-F238E27FC236}">
                <a16:creationId xmlns:a16="http://schemas.microsoft.com/office/drawing/2014/main" id="{4A875B98-0151-4C03-B2EB-BD359068FDE6}"/>
              </a:ext>
            </a:extLst>
          </p:cNvPr>
          <p:cNvSpPr/>
          <p:nvPr/>
        </p:nvSpPr>
        <p:spPr>
          <a:xfrm rot="2700000">
            <a:off x="3538267" y="2261454"/>
            <a:ext cx="36908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Top Corners Rounded 51">
            <a:extLst>
              <a:ext uri="{FF2B5EF4-FFF2-40B4-BE49-F238E27FC236}">
                <a16:creationId xmlns:a16="http://schemas.microsoft.com/office/drawing/2014/main" id="{FF013AC9-1AAB-4AB8-8994-AD801E568F46}"/>
              </a:ext>
            </a:extLst>
          </p:cNvPr>
          <p:cNvSpPr/>
          <p:nvPr/>
        </p:nvSpPr>
        <p:spPr>
          <a:xfrm rot="2700000" flipH="1" flipV="1">
            <a:off x="8652333" y="4171802"/>
            <a:ext cx="43063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Top Corners Rounded 52">
            <a:extLst>
              <a:ext uri="{FF2B5EF4-FFF2-40B4-BE49-F238E27FC236}">
                <a16:creationId xmlns:a16="http://schemas.microsoft.com/office/drawing/2014/main" id="{1A9D2E4F-ACE1-495C-9123-13B9CA198E8A}"/>
              </a:ext>
            </a:extLst>
          </p:cNvPr>
          <p:cNvSpPr/>
          <p:nvPr/>
        </p:nvSpPr>
        <p:spPr>
          <a:xfrm rot="2700000" flipH="1" flipV="1">
            <a:off x="8792713" y="1606253"/>
            <a:ext cx="257727"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4" name="Rectangle: Top Corners Rounded 53">
            <a:extLst>
              <a:ext uri="{FF2B5EF4-FFF2-40B4-BE49-F238E27FC236}">
                <a16:creationId xmlns:a16="http://schemas.microsoft.com/office/drawing/2014/main" id="{321412B4-0D31-4CA2-87AF-37A70ECE7324}"/>
              </a:ext>
            </a:extLst>
          </p:cNvPr>
          <p:cNvSpPr/>
          <p:nvPr/>
        </p:nvSpPr>
        <p:spPr>
          <a:xfrm rot="2700000" flipH="1" flipV="1">
            <a:off x="3780337" y="4192273"/>
            <a:ext cx="507570" cy="2849452"/>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Top Corners Rounded 54">
            <a:extLst>
              <a:ext uri="{FF2B5EF4-FFF2-40B4-BE49-F238E27FC236}">
                <a16:creationId xmlns:a16="http://schemas.microsoft.com/office/drawing/2014/main" id="{C72E0D7B-05B4-4538-AA2D-22CCE081E27F}"/>
              </a:ext>
            </a:extLst>
          </p:cNvPr>
          <p:cNvSpPr/>
          <p:nvPr/>
        </p:nvSpPr>
        <p:spPr>
          <a:xfrm rot="2700000">
            <a:off x="5933750" y="129943"/>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Top Corners Rounded 55">
            <a:extLst>
              <a:ext uri="{FF2B5EF4-FFF2-40B4-BE49-F238E27FC236}">
                <a16:creationId xmlns:a16="http://schemas.microsoft.com/office/drawing/2014/main" id="{BC9F75B3-A49D-4958-8730-6E30CA4D11FF}"/>
              </a:ext>
            </a:extLst>
          </p:cNvPr>
          <p:cNvSpPr/>
          <p:nvPr/>
        </p:nvSpPr>
        <p:spPr>
          <a:xfrm rot="2700000" flipH="1" flipV="1">
            <a:off x="5717377" y="5192002"/>
            <a:ext cx="189663" cy="1665697"/>
          </a:xfrm>
          <a:prstGeom prst="round2SameRect">
            <a:avLst>
              <a:gd name="adj1" fmla="val 50000"/>
              <a:gd name="adj2" fmla="val 0"/>
            </a:avLst>
          </a:pr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Freeform: Shape 56">
            <a:extLst>
              <a:ext uri="{FF2B5EF4-FFF2-40B4-BE49-F238E27FC236}">
                <a16:creationId xmlns:a16="http://schemas.microsoft.com/office/drawing/2014/main" id="{C1CB3B1C-AB75-4093-B107-5E821FE62F56}"/>
              </a:ext>
            </a:extLst>
          </p:cNvPr>
          <p:cNvSpPr/>
          <p:nvPr/>
        </p:nvSpPr>
        <p:spPr>
          <a:xfrm>
            <a:off x="10737492" y="295602"/>
            <a:ext cx="1454508" cy="1968197"/>
          </a:xfrm>
          <a:custGeom>
            <a:avLst/>
            <a:gdLst>
              <a:gd name="connsiteX0" fmla="*/ 1454508 w 1454508"/>
              <a:gd name="connsiteY0" fmla="*/ 0 h 1968197"/>
              <a:gd name="connsiteX1" fmla="*/ 1454508 w 1454508"/>
              <a:gd name="connsiteY1" fmla="*/ 1027378 h 1968197"/>
              <a:gd name="connsiteX2" fmla="*/ 620078 w 1454508"/>
              <a:gd name="connsiteY2" fmla="*/ 1861808 h 1968197"/>
              <a:gd name="connsiteX3" fmla="*/ 106389 w 1454508"/>
              <a:gd name="connsiteY3" fmla="*/ 1861808 h 1968197"/>
              <a:gd name="connsiteX4" fmla="*/ 106389 w 1454508"/>
              <a:gd name="connsiteY4" fmla="*/ 1348119 h 1968197"/>
              <a:gd name="connsiteX5" fmla="*/ 1454508 w 1454508"/>
              <a:gd name="connsiteY5" fmla="*/ 0 h 196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508" h="1968197">
                <a:moveTo>
                  <a:pt x="1454508" y="0"/>
                </a:moveTo>
                <a:lnTo>
                  <a:pt x="1454508" y="1027378"/>
                </a:lnTo>
                <a:lnTo>
                  <a:pt x="620078" y="1861808"/>
                </a:lnTo>
                <a:cubicBezTo>
                  <a:pt x="478227" y="2003660"/>
                  <a:pt x="248240" y="2003660"/>
                  <a:pt x="106389" y="1861808"/>
                </a:cubicBezTo>
                <a:cubicBezTo>
                  <a:pt x="-35462" y="1719957"/>
                  <a:pt x="-35462" y="1489970"/>
                  <a:pt x="106389" y="1348119"/>
                </a:cubicBezTo>
                <a:lnTo>
                  <a:pt x="1454508"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Freeform: Shape 57">
            <a:extLst>
              <a:ext uri="{FF2B5EF4-FFF2-40B4-BE49-F238E27FC236}">
                <a16:creationId xmlns:a16="http://schemas.microsoft.com/office/drawing/2014/main" id="{139B3FC7-C104-48E3-A936-E0D36DBBE924}"/>
              </a:ext>
            </a:extLst>
          </p:cNvPr>
          <p:cNvSpPr/>
          <p:nvPr/>
        </p:nvSpPr>
        <p:spPr>
          <a:xfrm>
            <a:off x="0" y="923048"/>
            <a:ext cx="1991880" cy="2747432"/>
          </a:xfrm>
          <a:custGeom>
            <a:avLst/>
            <a:gdLst>
              <a:gd name="connsiteX0" fmla="*/ 1457624 w 1991880"/>
              <a:gd name="connsiteY0" fmla="*/ 0 h 2747432"/>
              <a:gd name="connsiteX1" fmla="*/ 1835400 w 1991880"/>
              <a:gd name="connsiteY1" fmla="*/ 156479 h 2747432"/>
              <a:gd name="connsiteX2" fmla="*/ 1835400 w 1991880"/>
              <a:gd name="connsiteY2" fmla="*/ 912031 h 2747432"/>
              <a:gd name="connsiteX3" fmla="*/ 0 w 1991880"/>
              <a:gd name="connsiteY3" fmla="*/ 2747432 h 2747432"/>
              <a:gd name="connsiteX4" fmla="*/ 0 w 1991880"/>
              <a:gd name="connsiteY4" fmla="*/ 1236328 h 2747432"/>
              <a:gd name="connsiteX5" fmla="*/ 1079848 w 1991880"/>
              <a:gd name="connsiteY5" fmla="*/ 156479 h 2747432"/>
              <a:gd name="connsiteX6" fmla="*/ 1457624 w 1991880"/>
              <a:gd name="connsiteY6" fmla="*/ 0 h 27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880" h="2747432">
                <a:moveTo>
                  <a:pt x="1457624" y="0"/>
                </a:moveTo>
                <a:cubicBezTo>
                  <a:pt x="1594353" y="0"/>
                  <a:pt x="1731081" y="52160"/>
                  <a:pt x="1835400" y="156479"/>
                </a:cubicBezTo>
                <a:cubicBezTo>
                  <a:pt x="2044040" y="365119"/>
                  <a:pt x="2044040" y="703392"/>
                  <a:pt x="1835400" y="912031"/>
                </a:cubicBezTo>
                <a:lnTo>
                  <a:pt x="0" y="2747432"/>
                </a:lnTo>
                <a:lnTo>
                  <a:pt x="0" y="1236328"/>
                </a:lnTo>
                <a:lnTo>
                  <a:pt x="1079848" y="156479"/>
                </a:lnTo>
                <a:cubicBezTo>
                  <a:pt x="1184168" y="52160"/>
                  <a:pt x="1320896" y="0"/>
                  <a:pt x="1457624"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796F4F0-4829-4647-83C3-A88700989A8B}"/>
              </a:ext>
            </a:extLst>
          </p:cNvPr>
          <p:cNvSpPr/>
          <p:nvPr/>
        </p:nvSpPr>
        <p:spPr>
          <a:xfrm>
            <a:off x="10020130" y="3084511"/>
            <a:ext cx="2171870" cy="2927423"/>
          </a:xfrm>
          <a:custGeom>
            <a:avLst/>
            <a:gdLst>
              <a:gd name="connsiteX0" fmla="*/ 2171870 w 2171870"/>
              <a:gd name="connsiteY0" fmla="*/ 0 h 2927423"/>
              <a:gd name="connsiteX1" fmla="*/ 2171870 w 2171870"/>
              <a:gd name="connsiteY1" fmla="*/ 1511105 h 2927423"/>
              <a:gd name="connsiteX2" fmla="*/ 912032 w 2171870"/>
              <a:gd name="connsiteY2" fmla="*/ 2770943 h 2927423"/>
              <a:gd name="connsiteX3" fmla="*/ 156480 w 2171870"/>
              <a:gd name="connsiteY3" fmla="*/ 2770943 h 2927423"/>
              <a:gd name="connsiteX4" fmla="*/ 156480 w 2171870"/>
              <a:gd name="connsiteY4" fmla="*/ 2015391 h 2927423"/>
              <a:gd name="connsiteX5" fmla="*/ 2171870 w 2171870"/>
              <a:gd name="connsiteY5" fmla="*/ 0 h 292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870" h="2927423">
                <a:moveTo>
                  <a:pt x="2171870" y="0"/>
                </a:moveTo>
                <a:lnTo>
                  <a:pt x="2171870" y="1511105"/>
                </a:lnTo>
                <a:lnTo>
                  <a:pt x="912032" y="2770943"/>
                </a:lnTo>
                <a:cubicBezTo>
                  <a:pt x="703392" y="2979583"/>
                  <a:pt x="365119" y="2979583"/>
                  <a:pt x="156480" y="2770943"/>
                </a:cubicBezTo>
                <a:cubicBezTo>
                  <a:pt x="-52160" y="2562303"/>
                  <a:pt x="-52160" y="2224031"/>
                  <a:pt x="156480" y="2015391"/>
                </a:cubicBezTo>
                <a:lnTo>
                  <a:pt x="2171870" y="0"/>
                </a:lnTo>
                <a:close/>
              </a:path>
            </a:pathLst>
          </a:custGeom>
          <a:gradFill flip="none" rotWithShape="1">
            <a:gsLst>
              <a:gs pos="0">
                <a:srgbClr val="FFFF00"/>
              </a:gs>
              <a:gs pos="88496">
                <a:srgbClr val="FFC000">
                  <a:alpha val="0"/>
                </a:srgbClr>
              </a:gs>
              <a:gs pos="46000">
                <a:srgbClr val="FFC000">
                  <a:alpha val="43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Freeform: Shape 59">
            <a:extLst>
              <a:ext uri="{FF2B5EF4-FFF2-40B4-BE49-F238E27FC236}">
                <a16:creationId xmlns:a16="http://schemas.microsoft.com/office/drawing/2014/main" id="{40489BC6-9B9F-4D28-8670-9A9F68D5BB8F}"/>
              </a:ext>
            </a:extLst>
          </p:cNvPr>
          <p:cNvSpPr/>
          <p:nvPr/>
        </p:nvSpPr>
        <p:spPr>
          <a:xfrm>
            <a:off x="0" y="4834030"/>
            <a:ext cx="1120108" cy="1633797"/>
          </a:xfrm>
          <a:custGeom>
            <a:avLst/>
            <a:gdLst>
              <a:gd name="connsiteX0" fmla="*/ 756876 w 1120108"/>
              <a:gd name="connsiteY0" fmla="*/ 0 h 1633797"/>
              <a:gd name="connsiteX1" fmla="*/ 1013720 w 1120108"/>
              <a:gd name="connsiteY1" fmla="*/ 106388 h 1633797"/>
              <a:gd name="connsiteX2" fmla="*/ 1013720 w 1120108"/>
              <a:gd name="connsiteY2" fmla="*/ 620077 h 1633797"/>
              <a:gd name="connsiteX3" fmla="*/ 0 w 1120108"/>
              <a:gd name="connsiteY3" fmla="*/ 1633797 h 1633797"/>
              <a:gd name="connsiteX4" fmla="*/ 0 w 1120108"/>
              <a:gd name="connsiteY4" fmla="*/ 606419 h 1633797"/>
              <a:gd name="connsiteX5" fmla="*/ 500031 w 1120108"/>
              <a:gd name="connsiteY5" fmla="*/ 106388 h 1633797"/>
              <a:gd name="connsiteX6" fmla="*/ 756876 w 1120108"/>
              <a:gd name="connsiteY6" fmla="*/ 0 h 163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108" h="1633797">
                <a:moveTo>
                  <a:pt x="756876" y="0"/>
                </a:moveTo>
                <a:cubicBezTo>
                  <a:pt x="849835" y="0"/>
                  <a:pt x="942795" y="35463"/>
                  <a:pt x="1013720" y="106388"/>
                </a:cubicBezTo>
                <a:cubicBezTo>
                  <a:pt x="1155571" y="248239"/>
                  <a:pt x="1155571" y="478226"/>
                  <a:pt x="1013720" y="620077"/>
                </a:cubicBezTo>
                <a:lnTo>
                  <a:pt x="0" y="1633797"/>
                </a:lnTo>
                <a:lnTo>
                  <a:pt x="0" y="606419"/>
                </a:lnTo>
                <a:lnTo>
                  <a:pt x="500031" y="106388"/>
                </a:lnTo>
                <a:cubicBezTo>
                  <a:pt x="570957" y="35463"/>
                  <a:pt x="663916" y="0"/>
                  <a:pt x="756876" y="0"/>
                </a:cubicBezTo>
                <a:close/>
              </a:path>
            </a:pathLst>
          </a:custGeom>
          <a:gradFill flip="none" rotWithShape="1">
            <a:gsLst>
              <a:gs pos="0">
                <a:srgbClr val="FFFF00"/>
              </a:gs>
              <a:gs pos="88496">
                <a:srgbClr val="FFC000">
                  <a:alpha val="0"/>
                </a:srgbClr>
              </a:gs>
              <a:gs pos="46000">
                <a:srgbClr val="FFC000">
                  <a:alpha val="43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1" name="Straight Connector 60">
            <a:extLst>
              <a:ext uri="{FF2B5EF4-FFF2-40B4-BE49-F238E27FC236}">
                <a16:creationId xmlns:a16="http://schemas.microsoft.com/office/drawing/2014/main" id="{2C1D329A-6758-465A-882F-4F99C7551023}"/>
              </a:ext>
            </a:extLst>
          </p:cNvPr>
          <p:cNvCxnSpPr/>
          <p:nvPr/>
        </p:nvCxnSpPr>
        <p:spPr>
          <a:xfrm flipV="1">
            <a:off x="952500" y="1618761"/>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F880A37-9DB6-458F-B77E-B4C38D7191DE}"/>
              </a:ext>
            </a:extLst>
          </p:cNvPr>
          <p:cNvCxnSpPr/>
          <p:nvPr/>
        </p:nvCxnSpPr>
        <p:spPr>
          <a:xfrm flipV="1">
            <a:off x="3477877" y="744813"/>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BED65B-6C3F-4924-BDC5-BB03199A17F4}"/>
              </a:ext>
            </a:extLst>
          </p:cNvPr>
          <p:cNvCxnSpPr/>
          <p:nvPr/>
        </p:nvCxnSpPr>
        <p:spPr>
          <a:xfrm flipV="1">
            <a:off x="995940" y="4502056"/>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47821DD-9E38-4A7B-B8A2-1D9B3E9ADEC4}"/>
              </a:ext>
            </a:extLst>
          </p:cNvPr>
          <p:cNvCxnSpPr/>
          <p:nvPr/>
        </p:nvCxnSpPr>
        <p:spPr>
          <a:xfrm flipV="1">
            <a:off x="5893860" y="1661190"/>
            <a:ext cx="1894735" cy="1810239"/>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8EBFCA4-C10A-4B14-9677-0AE9D51D5819}"/>
              </a:ext>
            </a:extLst>
          </p:cNvPr>
          <p:cNvCxnSpPr>
            <a:cxnSpLocks/>
          </p:cNvCxnSpPr>
          <p:nvPr/>
        </p:nvCxnSpPr>
        <p:spPr>
          <a:xfrm flipV="1">
            <a:off x="5078269" y="1110294"/>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E0053A8-93C6-40C3-897E-D0192859409F}"/>
              </a:ext>
            </a:extLst>
          </p:cNvPr>
          <p:cNvCxnSpPr>
            <a:cxnSpLocks/>
          </p:cNvCxnSpPr>
          <p:nvPr/>
        </p:nvCxnSpPr>
        <p:spPr>
          <a:xfrm flipH="1">
            <a:off x="9868133" y="812466"/>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C9DAD0-0B9B-4C29-834B-3107202367B7}"/>
              </a:ext>
            </a:extLst>
          </p:cNvPr>
          <p:cNvCxnSpPr>
            <a:cxnSpLocks/>
          </p:cNvCxnSpPr>
          <p:nvPr/>
        </p:nvCxnSpPr>
        <p:spPr>
          <a:xfrm flipH="1">
            <a:off x="10355596" y="2782099"/>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326AA14-AFF0-48F2-86A2-3DF0C80DCBE4}"/>
              </a:ext>
            </a:extLst>
          </p:cNvPr>
          <p:cNvCxnSpPr>
            <a:cxnSpLocks/>
          </p:cNvCxnSpPr>
          <p:nvPr/>
        </p:nvCxnSpPr>
        <p:spPr>
          <a:xfrm flipH="1">
            <a:off x="8691741" y="5368882"/>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62B3518-6DB0-43A5-B617-8A230ED6EC08}"/>
              </a:ext>
            </a:extLst>
          </p:cNvPr>
          <p:cNvCxnSpPr>
            <a:cxnSpLocks/>
          </p:cNvCxnSpPr>
          <p:nvPr/>
        </p:nvCxnSpPr>
        <p:spPr>
          <a:xfrm flipH="1">
            <a:off x="6314521" y="5325580"/>
            <a:ext cx="1306048" cy="1278187"/>
          </a:xfrm>
          <a:prstGeom prst="line">
            <a:avLst/>
          </a:prstGeom>
          <a:ln>
            <a:gradFill>
              <a:gsLst>
                <a:gs pos="0">
                  <a:srgbClr val="FFC000">
                    <a:alpha val="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E9A6CD7-A388-4049-8ADB-FB623D3289EF}"/>
              </a:ext>
            </a:extLst>
          </p:cNvPr>
          <p:cNvSpPr/>
          <p:nvPr/>
        </p:nvSpPr>
        <p:spPr>
          <a:xfrm rot="18900000" flipV="1">
            <a:off x="2347991" y="470901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B27541F-E6EE-46A8-A29B-A6581E48909D}"/>
              </a:ext>
            </a:extLst>
          </p:cNvPr>
          <p:cNvSpPr/>
          <p:nvPr/>
        </p:nvSpPr>
        <p:spPr>
          <a:xfrm rot="18900000" flipV="1">
            <a:off x="4544413" y="5019998"/>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FF0EA65-D1A6-433B-8CDD-116E99E90F70}"/>
              </a:ext>
            </a:extLst>
          </p:cNvPr>
          <p:cNvSpPr/>
          <p:nvPr/>
        </p:nvSpPr>
        <p:spPr>
          <a:xfrm rot="18900000" flipV="1">
            <a:off x="8062915" y="95504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1BE2E9E-694C-4717-822B-3A763FC22EE0}"/>
              </a:ext>
            </a:extLst>
          </p:cNvPr>
          <p:cNvSpPr/>
          <p:nvPr/>
        </p:nvSpPr>
        <p:spPr>
          <a:xfrm rot="18900000" flipV="1">
            <a:off x="7997953" y="3101421"/>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A146700-903F-4552-944F-2E47DB8E230B}"/>
              </a:ext>
            </a:extLst>
          </p:cNvPr>
          <p:cNvSpPr/>
          <p:nvPr/>
        </p:nvSpPr>
        <p:spPr>
          <a:xfrm rot="18900000" flipV="1">
            <a:off x="-167312" y="3900894"/>
            <a:ext cx="2749630" cy="84877"/>
          </a:xfrm>
          <a:prstGeom prst="ellipse">
            <a:avLst/>
          </a:prstGeom>
          <a:gradFill flip="none" rotWithShape="1">
            <a:gsLst>
              <a:gs pos="0">
                <a:srgbClr val="FFFF00"/>
              </a:gs>
              <a:gs pos="100000">
                <a:srgbClr val="FF3300">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CEFA7F5-A0B8-4239-9E17-D718E833BECD}"/>
              </a:ext>
            </a:extLst>
          </p:cNvPr>
          <p:cNvSpPr/>
          <p:nvPr/>
        </p:nvSpPr>
        <p:spPr>
          <a:xfrm>
            <a:off x="2630782" y="844646"/>
            <a:ext cx="375231" cy="375231"/>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39E309A8-AC60-4B13-B6EB-B02903C6817F}"/>
              </a:ext>
            </a:extLst>
          </p:cNvPr>
          <p:cNvSpPr/>
          <p:nvPr/>
        </p:nvSpPr>
        <p:spPr>
          <a:xfrm>
            <a:off x="5221009" y="26276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BF5E21A8-BFA9-4AD2-94EA-D9B6294512B3}"/>
              </a:ext>
            </a:extLst>
          </p:cNvPr>
          <p:cNvSpPr/>
          <p:nvPr/>
        </p:nvSpPr>
        <p:spPr>
          <a:xfrm>
            <a:off x="2623515" y="2908496"/>
            <a:ext cx="487782" cy="4877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B59435F0-370F-41A2-BA32-76936D67262F}"/>
              </a:ext>
            </a:extLst>
          </p:cNvPr>
          <p:cNvSpPr/>
          <p:nvPr/>
        </p:nvSpPr>
        <p:spPr>
          <a:xfrm>
            <a:off x="4796668" y="2956271"/>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7BA2C2E-DC7B-4A87-AEB4-F04DBA7C141C}"/>
              </a:ext>
            </a:extLst>
          </p:cNvPr>
          <p:cNvSpPr/>
          <p:nvPr/>
        </p:nvSpPr>
        <p:spPr>
          <a:xfrm>
            <a:off x="6882603" y="3200548"/>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9933B1B-D33C-4766-BBA5-3D5EBE253EFA}"/>
              </a:ext>
            </a:extLst>
          </p:cNvPr>
          <p:cNvSpPr/>
          <p:nvPr/>
        </p:nvSpPr>
        <p:spPr>
          <a:xfrm>
            <a:off x="8094806" y="1481799"/>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4B7E9BBB-6CE5-4C7E-B301-8CF81AFE84F2}"/>
              </a:ext>
            </a:extLst>
          </p:cNvPr>
          <p:cNvSpPr/>
          <p:nvPr/>
        </p:nvSpPr>
        <p:spPr>
          <a:xfrm>
            <a:off x="5308404" y="4754039"/>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10838A26-006A-435F-A47D-24C4F6BA618A}"/>
              </a:ext>
            </a:extLst>
          </p:cNvPr>
          <p:cNvSpPr/>
          <p:nvPr/>
        </p:nvSpPr>
        <p:spPr>
          <a:xfrm>
            <a:off x="1675274" y="6159430"/>
            <a:ext cx="308397" cy="308397"/>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B73D62-7115-4CD9-9673-6E6354221951}"/>
              </a:ext>
            </a:extLst>
          </p:cNvPr>
          <p:cNvSpPr/>
          <p:nvPr/>
        </p:nvSpPr>
        <p:spPr>
          <a:xfrm>
            <a:off x="7590123" y="4903827"/>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A1D21CD-8A9E-4341-A251-986E894D8876}"/>
              </a:ext>
            </a:extLst>
          </p:cNvPr>
          <p:cNvSpPr/>
          <p:nvPr/>
        </p:nvSpPr>
        <p:spPr>
          <a:xfrm>
            <a:off x="9913057" y="3318389"/>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C8CD62BD-D546-4C11-B09C-DA014C64E70A}"/>
              </a:ext>
            </a:extLst>
          </p:cNvPr>
          <p:cNvSpPr/>
          <p:nvPr/>
        </p:nvSpPr>
        <p:spPr>
          <a:xfrm>
            <a:off x="11706317" y="224213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9C567AB-CB2A-4E4C-9F92-D2E4B3593475}"/>
              </a:ext>
            </a:extLst>
          </p:cNvPr>
          <p:cNvSpPr/>
          <p:nvPr/>
        </p:nvSpPr>
        <p:spPr>
          <a:xfrm>
            <a:off x="9615498" y="6194454"/>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FE0D65D0-4C83-4B8F-B3C4-EB5BB76C45FB}"/>
              </a:ext>
            </a:extLst>
          </p:cNvPr>
          <p:cNvSpPr/>
          <p:nvPr/>
        </p:nvSpPr>
        <p:spPr>
          <a:xfrm>
            <a:off x="11538797" y="6026934"/>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D8A1893-495C-49DD-B6A7-D819EBB19F06}"/>
              </a:ext>
            </a:extLst>
          </p:cNvPr>
          <p:cNvSpPr/>
          <p:nvPr/>
        </p:nvSpPr>
        <p:spPr>
          <a:xfrm>
            <a:off x="570597" y="3311686"/>
            <a:ext cx="235682" cy="235682"/>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66585B35-D45F-49FB-96DB-4EF46384E20E}"/>
              </a:ext>
            </a:extLst>
          </p:cNvPr>
          <p:cNvSpPr/>
          <p:nvPr/>
        </p:nvSpPr>
        <p:spPr>
          <a:xfrm>
            <a:off x="6133125" y="1983803"/>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4E2ED9C-BF23-4916-BF84-87747CD11667}"/>
              </a:ext>
            </a:extLst>
          </p:cNvPr>
          <p:cNvSpPr/>
          <p:nvPr/>
        </p:nvSpPr>
        <p:spPr>
          <a:xfrm>
            <a:off x="3950362" y="482805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5E20094-4607-44F8-ADA1-95B5522344CA}"/>
              </a:ext>
            </a:extLst>
          </p:cNvPr>
          <p:cNvSpPr/>
          <p:nvPr/>
        </p:nvSpPr>
        <p:spPr>
          <a:xfrm>
            <a:off x="8663921" y="2523880"/>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3830387B-4673-46C0-BADF-0BF3FB6D41F1}"/>
              </a:ext>
            </a:extLst>
          </p:cNvPr>
          <p:cNvSpPr/>
          <p:nvPr/>
        </p:nvSpPr>
        <p:spPr>
          <a:xfrm>
            <a:off x="10337406" y="565502"/>
            <a:ext cx="167520" cy="167520"/>
          </a:xfrm>
          <a:prstGeom prst="ellipse">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9E382AEB-E7BF-44DF-8D7C-F84006A33278}"/>
              </a:ext>
            </a:extLst>
          </p:cNvPr>
          <p:cNvSpPr/>
          <p:nvPr/>
        </p:nvSpPr>
        <p:spPr>
          <a:xfrm>
            <a:off x="4548942" y="3075057"/>
            <a:ext cx="2321469" cy="707886"/>
          </a:xfrm>
          <a:prstGeom prst="rect">
            <a:avLst/>
          </a:prstGeom>
        </p:spPr>
        <p:txBody>
          <a:bodyPr wrap="none">
            <a:spAutoFit/>
          </a:bodyPr>
          <a:lstStyle/>
          <a:p>
            <a:r>
              <a:rPr lang="ar-SY" sz="4000" b="1" dirty="0">
                <a:solidFill>
                  <a:schemeClr val="bg1"/>
                </a:solidFill>
                <a:latin typeface="Economica" panose="02000506040000020004" pitchFamily="2" charset="0"/>
              </a:rPr>
              <a:t>انتهى الدرس</a:t>
            </a:r>
          </a:p>
        </p:txBody>
      </p:sp>
    </p:spTree>
    <p:extLst>
      <p:ext uri="{BB962C8B-B14F-4D97-AF65-F5344CB8AC3E}">
        <p14:creationId xmlns:p14="http://schemas.microsoft.com/office/powerpoint/2010/main" val="23888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2400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1000" fill="hold"/>
                                        <p:tgtEl>
                                          <p:spTgt spid="49"/>
                                        </p:tgtEl>
                                        <p:attrNameLst>
                                          <p:attrName>ppt_x</p:attrName>
                                        </p:attrNameLst>
                                      </p:cBhvr>
                                      <p:tavLst>
                                        <p:tav tm="0">
                                          <p:val>
                                            <p:strVal val="1+#ppt_w/2"/>
                                          </p:val>
                                        </p:tav>
                                        <p:tav tm="100000">
                                          <p:val>
                                            <p:strVal val="#ppt_x"/>
                                          </p:val>
                                        </p:tav>
                                      </p:tavLst>
                                    </p:anim>
                                    <p:anim calcmode="lin" valueType="num">
                                      <p:cBhvr additive="base">
                                        <p:cTn id="8" dur="100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3" decel="24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000" fill="hold"/>
                                        <p:tgtEl>
                                          <p:spTgt spid="50"/>
                                        </p:tgtEl>
                                        <p:attrNameLst>
                                          <p:attrName>ppt_x</p:attrName>
                                        </p:attrNameLst>
                                      </p:cBhvr>
                                      <p:tavLst>
                                        <p:tav tm="0">
                                          <p:val>
                                            <p:strVal val="1+#ppt_w/2"/>
                                          </p:val>
                                        </p:tav>
                                        <p:tav tm="100000">
                                          <p:val>
                                            <p:strVal val="#ppt_x"/>
                                          </p:val>
                                        </p:tav>
                                      </p:tavLst>
                                    </p:anim>
                                    <p:anim calcmode="lin" valueType="num">
                                      <p:cBhvr additive="base">
                                        <p:cTn id="12" dur="1000" fill="hold"/>
                                        <p:tgtEl>
                                          <p:spTgt spid="50"/>
                                        </p:tgtEl>
                                        <p:attrNameLst>
                                          <p:attrName>ppt_y</p:attrName>
                                        </p:attrNameLst>
                                      </p:cBhvr>
                                      <p:tavLst>
                                        <p:tav tm="0">
                                          <p:val>
                                            <p:strVal val="0-#ppt_h/2"/>
                                          </p:val>
                                        </p:tav>
                                        <p:tav tm="100000">
                                          <p:val>
                                            <p:strVal val="#ppt_y"/>
                                          </p:val>
                                        </p:tav>
                                      </p:tavLst>
                                    </p:anim>
                                  </p:childTnLst>
                                </p:cTn>
                              </p:par>
                              <p:par>
                                <p:cTn id="13" presetID="2" presetClass="entr" presetSubtype="3" decel="2400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1000" fill="hold"/>
                                        <p:tgtEl>
                                          <p:spTgt spid="51"/>
                                        </p:tgtEl>
                                        <p:attrNameLst>
                                          <p:attrName>ppt_x</p:attrName>
                                        </p:attrNameLst>
                                      </p:cBhvr>
                                      <p:tavLst>
                                        <p:tav tm="0">
                                          <p:val>
                                            <p:strVal val="1+#ppt_w/2"/>
                                          </p:val>
                                        </p:tav>
                                        <p:tav tm="100000">
                                          <p:val>
                                            <p:strVal val="#ppt_x"/>
                                          </p:val>
                                        </p:tav>
                                      </p:tavLst>
                                    </p:anim>
                                    <p:anim calcmode="lin" valueType="num">
                                      <p:cBhvr additive="base">
                                        <p:cTn id="16" dur="10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3" decel="2400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1000" fill="hold"/>
                                        <p:tgtEl>
                                          <p:spTgt spid="52"/>
                                        </p:tgtEl>
                                        <p:attrNameLst>
                                          <p:attrName>ppt_x</p:attrName>
                                        </p:attrNameLst>
                                      </p:cBhvr>
                                      <p:tavLst>
                                        <p:tav tm="0">
                                          <p:val>
                                            <p:strVal val="1+#ppt_w/2"/>
                                          </p:val>
                                        </p:tav>
                                        <p:tav tm="100000">
                                          <p:val>
                                            <p:strVal val="#ppt_x"/>
                                          </p:val>
                                        </p:tav>
                                      </p:tavLst>
                                    </p:anim>
                                    <p:anim calcmode="lin" valueType="num">
                                      <p:cBhvr additive="base">
                                        <p:cTn id="20" dur="1000" fill="hold"/>
                                        <p:tgtEl>
                                          <p:spTgt spid="52"/>
                                        </p:tgtEl>
                                        <p:attrNameLst>
                                          <p:attrName>ppt_y</p:attrName>
                                        </p:attrNameLst>
                                      </p:cBhvr>
                                      <p:tavLst>
                                        <p:tav tm="0">
                                          <p:val>
                                            <p:strVal val="0-#ppt_h/2"/>
                                          </p:val>
                                        </p:tav>
                                        <p:tav tm="100000">
                                          <p:val>
                                            <p:strVal val="#ppt_y"/>
                                          </p:val>
                                        </p:tav>
                                      </p:tavLst>
                                    </p:anim>
                                  </p:childTnLst>
                                </p:cTn>
                              </p:par>
                              <p:par>
                                <p:cTn id="21" presetID="2" presetClass="entr" presetSubtype="3" decel="2400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1+#ppt_w/2"/>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par>
                                <p:cTn id="25" presetID="2" presetClass="entr" presetSubtype="3" decel="2400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1000" fill="hold"/>
                                        <p:tgtEl>
                                          <p:spTgt spid="54"/>
                                        </p:tgtEl>
                                        <p:attrNameLst>
                                          <p:attrName>ppt_x</p:attrName>
                                        </p:attrNameLst>
                                      </p:cBhvr>
                                      <p:tavLst>
                                        <p:tav tm="0">
                                          <p:val>
                                            <p:strVal val="1+#ppt_w/2"/>
                                          </p:val>
                                        </p:tav>
                                        <p:tav tm="100000">
                                          <p:val>
                                            <p:strVal val="#ppt_x"/>
                                          </p:val>
                                        </p:tav>
                                      </p:tavLst>
                                    </p:anim>
                                    <p:anim calcmode="lin" valueType="num">
                                      <p:cBhvr additive="base">
                                        <p:cTn id="28" dur="1000" fill="hold"/>
                                        <p:tgtEl>
                                          <p:spTgt spid="54"/>
                                        </p:tgtEl>
                                        <p:attrNameLst>
                                          <p:attrName>ppt_y</p:attrName>
                                        </p:attrNameLst>
                                      </p:cBhvr>
                                      <p:tavLst>
                                        <p:tav tm="0">
                                          <p:val>
                                            <p:strVal val="0-#ppt_h/2"/>
                                          </p:val>
                                        </p:tav>
                                        <p:tav tm="100000">
                                          <p:val>
                                            <p:strVal val="#ppt_y"/>
                                          </p:val>
                                        </p:tav>
                                      </p:tavLst>
                                    </p:anim>
                                  </p:childTnLst>
                                </p:cTn>
                              </p:par>
                              <p:par>
                                <p:cTn id="29" presetID="2" presetClass="entr" presetSubtype="3" decel="2400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1000" fill="hold"/>
                                        <p:tgtEl>
                                          <p:spTgt spid="55"/>
                                        </p:tgtEl>
                                        <p:attrNameLst>
                                          <p:attrName>ppt_x</p:attrName>
                                        </p:attrNameLst>
                                      </p:cBhvr>
                                      <p:tavLst>
                                        <p:tav tm="0">
                                          <p:val>
                                            <p:strVal val="1+#ppt_w/2"/>
                                          </p:val>
                                        </p:tav>
                                        <p:tav tm="100000">
                                          <p:val>
                                            <p:strVal val="#ppt_x"/>
                                          </p:val>
                                        </p:tav>
                                      </p:tavLst>
                                    </p:anim>
                                    <p:anim calcmode="lin" valueType="num">
                                      <p:cBhvr additive="base">
                                        <p:cTn id="32" dur="1000" fill="hold"/>
                                        <p:tgtEl>
                                          <p:spTgt spid="55"/>
                                        </p:tgtEl>
                                        <p:attrNameLst>
                                          <p:attrName>ppt_y</p:attrName>
                                        </p:attrNameLst>
                                      </p:cBhvr>
                                      <p:tavLst>
                                        <p:tav tm="0">
                                          <p:val>
                                            <p:strVal val="0-#ppt_h/2"/>
                                          </p:val>
                                        </p:tav>
                                        <p:tav tm="100000">
                                          <p:val>
                                            <p:strVal val="#ppt_y"/>
                                          </p:val>
                                        </p:tav>
                                      </p:tavLst>
                                    </p:anim>
                                  </p:childTnLst>
                                </p:cTn>
                              </p:par>
                              <p:par>
                                <p:cTn id="33" presetID="2" presetClass="entr" presetSubtype="3" decel="2400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1000" fill="hold"/>
                                        <p:tgtEl>
                                          <p:spTgt spid="56"/>
                                        </p:tgtEl>
                                        <p:attrNameLst>
                                          <p:attrName>ppt_x</p:attrName>
                                        </p:attrNameLst>
                                      </p:cBhvr>
                                      <p:tavLst>
                                        <p:tav tm="0">
                                          <p:val>
                                            <p:strVal val="1+#ppt_w/2"/>
                                          </p:val>
                                        </p:tav>
                                        <p:tav tm="100000">
                                          <p:val>
                                            <p:strVal val="#ppt_x"/>
                                          </p:val>
                                        </p:tav>
                                      </p:tavLst>
                                    </p:anim>
                                    <p:anim calcmode="lin" valueType="num">
                                      <p:cBhvr additive="base">
                                        <p:cTn id="36" dur="1000" fill="hold"/>
                                        <p:tgtEl>
                                          <p:spTgt spid="56"/>
                                        </p:tgtEl>
                                        <p:attrNameLst>
                                          <p:attrName>ppt_y</p:attrName>
                                        </p:attrNameLst>
                                      </p:cBhvr>
                                      <p:tavLst>
                                        <p:tav tm="0">
                                          <p:val>
                                            <p:strVal val="0-#ppt_h/2"/>
                                          </p:val>
                                        </p:tav>
                                        <p:tav tm="100000">
                                          <p:val>
                                            <p:strVal val="#ppt_y"/>
                                          </p:val>
                                        </p:tav>
                                      </p:tavLst>
                                    </p:anim>
                                  </p:childTnLst>
                                </p:cTn>
                              </p:par>
                              <p:par>
                                <p:cTn id="37" presetID="2" presetClass="entr" presetSubtype="3" decel="2400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1000" fill="hold"/>
                                        <p:tgtEl>
                                          <p:spTgt spid="57"/>
                                        </p:tgtEl>
                                        <p:attrNameLst>
                                          <p:attrName>ppt_x</p:attrName>
                                        </p:attrNameLst>
                                      </p:cBhvr>
                                      <p:tavLst>
                                        <p:tav tm="0">
                                          <p:val>
                                            <p:strVal val="1+#ppt_w/2"/>
                                          </p:val>
                                        </p:tav>
                                        <p:tav tm="100000">
                                          <p:val>
                                            <p:strVal val="#ppt_x"/>
                                          </p:val>
                                        </p:tav>
                                      </p:tavLst>
                                    </p:anim>
                                    <p:anim calcmode="lin" valueType="num">
                                      <p:cBhvr additive="base">
                                        <p:cTn id="40" dur="1000" fill="hold"/>
                                        <p:tgtEl>
                                          <p:spTgt spid="57"/>
                                        </p:tgtEl>
                                        <p:attrNameLst>
                                          <p:attrName>ppt_y</p:attrName>
                                        </p:attrNameLst>
                                      </p:cBhvr>
                                      <p:tavLst>
                                        <p:tav tm="0">
                                          <p:val>
                                            <p:strVal val="0-#ppt_h/2"/>
                                          </p:val>
                                        </p:tav>
                                        <p:tav tm="100000">
                                          <p:val>
                                            <p:strVal val="#ppt_y"/>
                                          </p:val>
                                        </p:tav>
                                      </p:tavLst>
                                    </p:anim>
                                  </p:childTnLst>
                                </p:cTn>
                              </p:par>
                              <p:par>
                                <p:cTn id="41" presetID="2" presetClass="entr" presetSubtype="3" decel="2400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1000" fill="hold"/>
                                        <p:tgtEl>
                                          <p:spTgt spid="58"/>
                                        </p:tgtEl>
                                        <p:attrNameLst>
                                          <p:attrName>ppt_x</p:attrName>
                                        </p:attrNameLst>
                                      </p:cBhvr>
                                      <p:tavLst>
                                        <p:tav tm="0">
                                          <p:val>
                                            <p:strVal val="1+#ppt_w/2"/>
                                          </p:val>
                                        </p:tav>
                                        <p:tav tm="100000">
                                          <p:val>
                                            <p:strVal val="#ppt_x"/>
                                          </p:val>
                                        </p:tav>
                                      </p:tavLst>
                                    </p:anim>
                                    <p:anim calcmode="lin" valueType="num">
                                      <p:cBhvr additive="base">
                                        <p:cTn id="44" dur="1000" fill="hold"/>
                                        <p:tgtEl>
                                          <p:spTgt spid="58"/>
                                        </p:tgtEl>
                                        <p:attrNameLst>
                                          <p:attrName>ppt_y</p:attrName>
                                        </p:attrNameLst>
                                      </p:cBhvr>
                                      <p:tavLst>
                                        <p:tav tm="0">
                                          <p:val>
                                            <p:strVal val="0-#ppt_h/2"/>
                                          </p:val>
                                        </p:tav>
                                        <p:tav tm="100000">
                                          <p:val>
                                            <p:strVal val="#ppt_y"/>
                                          </p:val>
                                        </p:tav>
                                      </p:tavLst>
                                    </p:anim>
                                  </p:childTnLst>
                                </p:cTn>
                              </p:par>
                              <p:par>
                                <p:cTn id="45" presetID="2" presetClass="entr" presetSubtype="3" decel="24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1000" fill="hold"/>
                                        <p:tgtEl>
                                          <p:spTgt spid="59"/>
                                        </p:tgtEl>
                                        <p:attrNameLst>
                                          <p:attrName>ppt_x</p:attrName>
                                        </p:attrNameLst>
                                      </p:cBhvr>
                                      <p:tavLst>
                                        <p:tav tm="0">
                                          <p:val>
                                            <p:strVal val="1+#ppt_w/2"/>
                                          </p:val>
                                        </p:tav>
                                        <p:tav tm="100000">
                                          <p:val>
                                            <p:strVal val="#ppt_x"/>
                                          </p:val>
                                        </p:tav>
                                      </p:tavLst>
                                    </p:anim>
                                    <p:anim calcmode="lin" valueType="num">
                                      <p:cBhvr additive="base">
                                        <p:cTn id="48" dur="100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3" decel="2400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1000" fill="hold"/>
                                        <p:tgtEl>
                                          <p:spTgt spid="60"/>
                                        </p:tgtEl>
                                        <p:attrNameLst>
                                          <p:attrName>ppt_x</p:attrName>
                                        </p:attrNameLst>
                                      </p:cBhvr>
                                      <p:tavLst>
                                        <p:tav tm="0">
                                          <p:val>
                                            <p:strVal val="1+#ppt_w/2"/>
                                          </p:val>
                                        </p:tav>
                                        <p:tav tm="100000">
                                          <p:val>
                                            <p:strVal val="#ppt_x"/>
                                          </p:val>
                                        </p:tav>
                                      </p:tavLst>
                                    </p:anim>
                                    <p:anim calcmode="lin" valueType="num">
                                      <p:cBhvr additive="base">
                                        <p:cTn id="52" dur="1000" fill="hold"/>
                                        <p:tgtEl>
                                          <p:spTgt spid="60"/>
                                        </p:tgtEl>
                                        <p:attrNameLst>
                                          <p:attrName>ppt_y</p:attrName>
                                        </p:attrNameLst>
                                      </p:cBhvr>
                                      <p:tavLst>
                                        <p:tav tm="0">
                                          <p:val>
                                            <p:strVal val="0-#ppt_h/2"/>
                                          </p:val>
                                        </p:tav>
                                        <p:tav tm="100000">
                                          <p:val>
                                            <p:strVal val="#ppt_y"/>
                                          </p:val>
                                        </p:tav>
                                      </p:tavLst>
                                    </p:anim>
                                  </p:childTnLst>
                                </p:cTn>
                              </p:par>
                              <p:par>
                                <p:cTn id="53" presetID="2" presetClass="entr" presetSubtype="3" decel="2400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1000" fill="hold"/>
                                        <p:tgtEl>
                                          <p:spTgt spid="61"/>
                                        </p:tgtEl>
                                        <p:attrNameLst>
                                          <p:attrName>ppt_x</p:attrName>
                                        </p:attrNameLst>
                                      </p:cBhvr>
                                      <p:tavLst>
                                        <p:tav tm="0">
                                          <p:val>
                                            <p:strVal val="1+#ppt_w/2"/>
                                          </p:val>
                                        </p:tav>
                                        <p:tav tm="100000">
                                          <p:val>
                                            <p:strVal val="#ppt_x"/>
                                          </p:val>
                                        </p:tav>
                                      </p:tavLst>
                                    </p:anim>
                                    <p:anim calcmode="lin" valueType="num">
                                      <p:cBhvr additive="base">
                                        <p:cTn id="56" dur="1000" fill="hold"/>
                                        <p:tgtEl>
                                          <p:spTgt spid="61"/>
                                        </p:tgtEl>
                                        <p:attrNameLst>
                                          <p:attrName>ppt_y</p:attrName>
                                        </p:attrNameLst>
                                      </p:cBhvr>
                                      <p:tavLst>
                                        <p:tav tm="0">
                                          <p:val>
                                            <p:strVal val="0-#ppt_h/2"/>
                                          </p:val>
                                        </p:tav>
                                        <p:tav tm="100000">
                                          <p:val>
                                            <p:strVal val="#ppt_y"/>
                                          </p:val>
                                        </p:tav>
                                      </p:tavLst>
                                    </p:anim>
                                  </p:childTnLst>
                                </p:cTn>
                              </p:par>
                              <p:par>
                                <p:cTn id="57" presetID="2" presetClass="entr" presetSubtype="3" decel="2400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additive="base">
                                        <p:cTn id="59" dur="1000" fill="hold"/>
                                        <p:tgtEl>
                                          <p:spTgt spid="62"/>
                                        </p:tgtEl>
                                        <p:attrNameLst>
                                          <p:attrName>ppt_x</p:attrName>
                                        </p:attrNameLst>
                                      </p:cBhvr>
                                      <p:tavLst>
                                        <p:tav tm="0">
                                          <p:val>
                                            <p:strVal val="1+#ppt_w/2"/>
                                          </p:val>
                                        </p:tav>
                                        <p:tav tm="100000">
                                          <p:val>
                                            <p:strVal val="#ppt_x"/>
                                          </p:val>
                                        </p:tav>
                                      </p:tavLst>
                                    </p:anim>
                                    <p:anim calcmode="lin" valueType="num">
                                      <p:cBhvr additive="base">
                                        <p:cTn id="60" dur="1000" fill="hold"/>
                                        <p:tgtEl>
                                          <p:spTgt spid="62"/>
                                        </p:tgtEl>
                                        <p:attrNameLst>
                                          <p:attrName>ppt_y</p:attrName>
                                        </p:attrNameLst>
                                      </p:cBhvr>
                                      <p:tavLst>
                                        <p:tav tm="0">
                                          <p:val>
                                            <p:strVal val="0-#ppt_h/2"/>
                                          </p:val>
                                        </p:tav>
                                        <p:tav tm="100000">
                                          <p:val>
                                            <p:strVal val="#ppt_y"/>
                                          </p:val>
                                        </p:tav>
                                      </p:tavLst>
                                    </p:anim>
                                  </p:childTnLst>
                                </p:cTn>
                              </p:par>
                              <p:par>
                                <p:cTn id="61" presetID="2" presetClass="entr" presetSubtype="3" decel="2400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1000" fill="hold"/>
                                        <p:tgtEl>
                                          <p:spTgt spid="63"/>
                                        </p:tgtEl>
                                        <p:attrNameLst>
                                          <p:attrName>ppt_x</p:attrName>
                                        </p:attrNameLst>
                                      </p:cBhvr>
                                      <p:tavLst>
                                        <p:tav tm="0">
                                          <p:val>
                                            <p:strVal val="1+#ppt_w/2"/>
                                          </p:val>
                                        </p:tav>
                                        <p:tav tm="100000">
                                          <p:val>
                                            <p:strVal val="#ppt_x"/>
                                          </p:val>
                                        </p:tav>
                                      </p:tavLst>
                                    </p:anim>
                                    <p:anim calcmode="lin" valueType="num">
                                      <p:cBhvr additive="base">
                                        <p:cTn id="64" dur="100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3" decel="2400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1+#ppt_w/2"/>
                                          </p:val>
                                        </p:tav>
                                        <p:tav tm="100000">
                                          <p:val>
                                            <p:strVal val="#ppt_x"/>
                                          </p:val>
                                        </p:tav>
                                      </p:tavLst>
                                    </p:anim>
                                    <p:anim calcmode="lin" valueType="num">
                                      <p:cBhvr additive="base">
                                        <p:cTn id="68" dur="1000" fill="hold"/>
                                        <p:tgtEl>
                                          <p:spTgt spid="64"/>
                                        </p:tgtEl>
                                        <p:attrNameLst>
                                          <p:attrName>ppt_y</p:attrName>
                                        </p:attrNameLst>
                                      </p:cBhvr>
                                      <p:tavLst>
                                        <p:tav tm="0">
                                          <p:val>
                                            <p:strVal val="0-#ppt_h/2"/>
                                          </p:val>
                                        </p:tav>
                                        <p:tav tm="100000">
                                          <p:val>
                                            <p:strVal val="#ppt_y"/>
                                          </p:val>
                                        </p:tav>
                                      </p:tavLst>
                                    </p:anim>
                                  </p:childTnLst>
                                </p:cTn>
                              </p:par>
                              <p:par>
                                <p:cTn id="69" presetID="2" presetClass="entr" presetSubtype="3" decel="24000" fill="hold"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1000" fill="hold"/>
                                        <p:tgtEl>
                                          <p:spTgt spid="65"/>
                                        </p:tgtEl>
                                        <p:attrNameLst>
                                          <p:attrName>ppt_x</p:attrName>
                                        </p:attrNameLst>
                                      </p:cBhvr>
                                      <p:tavLst>
                                        <p:tav tm="0">
                                          <p:val>
                                            <p:strVal val="1+#ppt_w/2"/>
                                          </p:val>
                                        </p:tav>
                                        <p:tav tm="100000">
                                          <p:val>
                                            <p:strVal val="#ppt_x"/>
                                          </p:val>
                                        </p:tav>
                                      </p:tavLst>
                                    </p:anim>
                                    <p:anim calcmode="lin" valueType="num">
                                      <p:cBhvr additive="base">
                                        <p:cTn id="72" dur="1000" fill="hold"/>
                                        <p:tgtEl>
                                          <p:spTgt spid="65"/>
                                        </p:tgtEl>
                                        <p:attrNameLst>
                                          <p:attrName>ppt_y</p:attrName>
                                        </p:attrNameLst>
                                      </p:cBhvr>
                                      <p:tavLst>
                                        <p:tav tm="0">
                                          <p:val>
                                            <p:strVal val="0-#ppt_h/2"/>
                                          </p:val>
                                        </p:tav>
                                        <p:tav tm="100000">
                                          <p:val>
                                            <p:strVal val="#ppt_y"/>
                                          </p:val>
                                        </p:tav>
                                      </p:tavLst>
                                    </p:anim>
                                  </p:childTnLst>
                                </p:cTn>
                              </p:par>
                              <p:par>
                                <p:cTn id="73" presetID="2" presetClass="entr" presetSubtype="3" decel="24000" fill="hold" nodeType="with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additive="base">
                                        <p:cTn id="75" dur="1000" fill="hold"/>
                                        <p:tgtEl>
                                          <p:spTgt spid="66"/>
                                        </p:tgtEl>
                                        <p:attrNameLst>
                                          <p:attrName>ppt_x</p:attrName>
                                        </p:attrNameLst>
                                      </p:cBhvr>
                                      <p:tavLst>
                                        <p:tav tm="0">
                                          <p:val>
                                            <p:strVal val="1+#ppt_w/2"/>
                                          </p:val>
                                        </p:tav>
                                        <p:tav tm="100000">
                                          <p:val>
                                            <p:strVal val="#ppt_x"/>
                                          </p:val>
                                        </p:tav>
                                      </p:tavLst>
                                    </p:anim>
                                    <p:anim calcmode="lin" valueType="num">
                                      <p:cBhvr additive="base">
                                        <p:cTn id="76" dur="1000" fill="hold"/>
                                        <p:tgtEl>
                                          <p:spTgt spid="66"/>
                                        </p:tgtEl>
                                        <p:attrNameLst>
                                          <p:attrName>ppt_y</p:attrName>
                                        </p:attrNameLst>
                                      </p:cBhvr>
                                      <p:tavLst>
                                        <p:tav tm="0">
                                          <p:val>
                                            <p:strVal val="0-#ppt_h/2"/>
                                          </p:val>
                                        </p:tav>
                                        <p:tav tm="100000">
                                          <p:val>
                                            <p:strVal val="#ppt_y"/>
                                          </p:val>
                                        </p:tav>
                                      </p:tavLst>
                                    </p:anim>
                                  </p:childTnLst>
                                </p:cTn>
                              </p:par>
                              <p:par>
                                <p:cTn id="77" presetID="2" presetClass="entr" presetSubtype="3" decel="2400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 calcmode="lin" valueType="num">
                                      <p:cBhvr additive="base">
                                        <p:cTn id="79" dur="1000" fill="hold"/>
                                        <p:tgtEl>
                                          <p:spTgt spid="67"/>
                                        </p:tgtEl>
                                        <p:attrNameLst>
                                          <p:attrName>ppt_x</p:attrName>
                                        </p:attrNameLst>
                                      </p:cBhvr>
                                      <p:tavLst>
                                        <p:tav tm="0">
                                          <p:val>
                                            <p:strVal val="1+#ppt_w/2"/>
                                          </p:val>
                                        </p:tav>
                                        <p:tav tm="100000">
                                          <p:val>
                                            <p:strVal val="#ppt_x"/>
                                          </p:val>
                                        </p:tav>
                                      </p:tavLst>
                                    </p:anim>
                                    <p:anim calcmode="lin" valueType="num">
                                      <p:cBhvr additive="base">
                                        <p:cTn id="80" dur="1000" fill="hold"/>
                                        <p:tgtEl>
                                          <p:spTgt spid="67"/>
                                        </p:tgtEl>
                                        <p:attrNameLst>
                                          <p:attrName>ppt_y</p:attrName>
                                        </p:attrNameLst>
                                      </p:cBhvr>
                                      <p:tavLst>
                                        <p:tav tm="0">
                                          <p:val>
                                            <p:strVal val="0-#ppt_h/2"/>
                                          </p:val>
                                        </p:tav>
                                        <p:tav tm="100000">
                                          <p:val>
                                            <p:strVal val="#ppt_y"/>
                                          </p:val>
                                        </p:tav>
                                      </p:tavLst>
                                    </p:anim>
                                  </p:childTnLst>
                                </p:cTn>
                              </p:par>
                              <p:par>
                                <p:cTn id="81" presetID="2" presetClass="entr" presetSubtype="3" decel="2400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additive="base">
                                        <p:cTn id="83" dur="1000" fill="hold"/>
                                        <p:tgtEl>
                                          <p:spTgt spid="68"/>
                                        </p:tgtEl>
                                        <p:attrNameLst>
                                          <p:attrName>ppt_x</p:attrName>
                                        </p:attrNameLst>
                                      </p:cBhvr>
                                      <p:tavLst>
                                        <p:tav tm="0">
                                          <p:val>
                                            <p:strVal val="1+#ppt_w/2"/>
                                          </p:val>
                                        </p:tav>
                                        <p:tav tm="100000">
                                          <p:val>
                                            <p:strVal val="#ppt_x"/>
                                          </p:val>
                                        </p:tav>
                                      </p:tavLst>
                                    </p:anim>
                                    <p:anim calcmode="lin" valueType="num">
                                      <p:cBhvr additive="base">
                                        <p:cTn id="84" dur="1000" fill="hold"/>
                                        <p:tgtEl>
                                          <p:spTgt spid="68"/>
                                        </p:tgtEl>
                                        <p:attrNameLst>
                                          <p:attrName>ppt_y</p:attrName>
                                        </p:attrNameLst>
                                      </p:cBhvr>
                                      <p:tavLst>
                                        <p:tav tm="0">
                                          <p:val>
                                            <p:strVal val="0-#ppt_h/2"/>
                                          </p:val>
                                        </p:tav>
                                        <p:tav tm="100000">
                                          <p:val>
                                            <p:strVal val="#ppt_y"/>
                                          </p:val>
                                        </p:tav>
                                      </p:tavLst>
                                    </p:anim>
                                  </p:childTnLst>
                                </p:cTn>
                              </p:par>
                              <p:par>
                                <p:cTn id="85" presetID="2" presetClass="entr" presetSubtype="3" decel="2400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additive="base">
                                        <p:cTn id="87" dur="1000" fill="hold"/>
                                        <p:tgtEl>
                                          <p:spTgt spid="69"/>
                                        </p:tgtEl>
                                        <p:attrNameLst>
                                          <p:attrName>ppt_x</p:attrName>
                                        </p:attrNameLst>
                                      </p:cBhvr>
                                      <p:tavLst>
                                        <p:tav tm="0">
                                          <p:val>
                                            <p:strVal val="1+#ppt_w/2"/>
                                          </p:val>
                                        </p:tav>
                                        <p:tav tm="100000">
                                          <p:val>
                                            <p:strVal val="#ppt_x"/>
                                          </p:val>
                                        </p:tav>
                                      </p:tavLst>
                                    </p:anim>
                                    <p:anim calcmode="lin" valueType="num">
                                      <p:cBhvr additive="base">
                                        <p:cTn id="88" dur="1000" fill="hold"/>
                                        <p:tgtEl>
                                          <p:spTgt spid="69"/>
                                        </p:tgtEl>
                                        <p:attrNameLst>
                                          <p:attrName>ppt_y</p:attrName>
                                        </p:attrNameLst>
                                      </p:cBhvr>
                                      <p:tavLst>
                                        <p:tav tm="0">
                                          <p:val>
                                            <p:strVal val="0-#ppt_h/2"/>
                                          </p:val>
                                        </p:tav>
                                        <p:tav tm="100000">
                                          <p:val>
                                            <p:strVal val="#ppt_y"/>
                                          </p:val>
                                        </p:tav>
                                      </p:tavLst>
                                    </p:anim>
                                  </p:childTnLst>
                                </p:cTn>
                              </p:par>
                              <p:par>
                                <p:cTn id="89" presetID="2" presetClass="entr" presetSubtype="3" decel="24000" fill="hold" grpId="0" nodeType="with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1000" fill="hold"/>
                                        <p:tgtEl>
                                          <p:spTgt spid="70"/>
                                        </p:tgtEl>
                                        <p:attrNameLst>
                                          <p:attrName>ppt_x</p:attrName>
                                        </p:attrNameLst>
                                      </p:cBhvr>
                                      <p:tavLst>
                                        <p:tav tm="0">
                                          <p:val>
                                            <p:strVal val="1+#ppt_w/2"/>
                                          </p:val>
                                        </p:tav>
                                        <p:tav tm="100000">
                                          <p:val>
                                            <p:strVal val="#ppt_x"/>
                                          </p:val>
                                        </p:tav>
                                      </p:tavLst>
                                    </p:anim>
                                    <p:anim calcmode="lin" valueType="num">
                                      <p:cBhvr additive="base">
                                        <p:cTn id="92" dur="1000" fill="hold"/>
                                        <p:tgtEl>
                                          <p:spTgt spid="70"/>
                                        </p:tgtEl>
                                        <p:attrNameLst>
                                          <p:attrName>ppt_y</p:attrName>
                                        </p:attrNameLst>
                                      </p:cBhvr>
                                      <p:tavLst>
                                        <p:tav tm="0">
                                          <p:val>
                                            <p:strVal val="0-#ppt_h/2"/>
                                          </p:val>
                                        </p:tav>
                                        <p:tav tm="100000">
                                          <p:val>
                                            <p:strVal val="#ppt_y"/>
                                          </p:val>
                                        </p:tav>
                                      </p:tavLst>
                                    </p:anim>
                                  </p:childTnLst>
                                </p:cTn>
                              </p:par>
                              <p:par>
                                <p:cTn id="93" presetID="2" presetClass="entr" presetSubtype="3" decel="24000"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1000" fill="hold"/>
                                        <p:tgtEl>
                                          <p:spTgt spid="71"/>
                                        </p:tgtEl>
                                        <p:attrNameLst>
                                          <p:attrName>ppt_x</p:attrName>
                                        </p:attrNameLst>
                                      </p:cBhvr>
                                      <p:tavLst>
                                        <p:tav tm="0">
                                          <p:val>
                                            <p:strVal val="1+#ppt_w/2"/>
                                          </p:val>
                                        </p:tav>
                                        <p:tav tm="100000">
                                          <p:val>
                                            <p:strVal val="#ppt_x"/>
                                          </p:val>
                                        </p:tav>
                                      </p:tavLst>
                                    </p:anim>
                                    <p:anim calcmode="lin" valueType="num">
                                      <p:cBhvr additive="base">
                                        <p:cTn id="96" dur="1000" fill="hold"/>
                                        <p:tgtEl>
                                          <p:spTgt spid="71"/>
                                        </p:tgtEl>
                                        <p:attrNameLst>
                                          <p:attrName>ppt_y</p:attrName>
                                        </p:attrNameLst>
                                      </p:cBhvr>
                                      <p:tavLst>
                                        <p:tav tm="0">
                                          <p:val>
                                            <p:strVal val="0-#ppt_h/2"/>
                                          </p:val>
                                        </p:tav>
                                        <p:tav tm="100000">
                                          <p:val>
                                            <p:strVal val="#ppt_y"/>
                                          </p:val>
                                        </p:tav>
                                      </p:tavLst>
                                    </p:anim>
                                  </p:childTnLst>
                                </p:cTn>
                              </p:par>
                              <p:par>
                                <p:cTn id="97" presetID="2" presetClass="entr" presetSubtype="3" decel="24000"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 calcmode="lin" valueType="num">
                                      <p:cBhvr additive="base">
                                        <p:cTn id="99" dur="1000" fill="hold"/>
                                        <p:tgtEl>
                                          <p:spTgt spid="72"/>
                                        </p:tgtEl>
                                        <p:attrNameLst>
                                          <p:attrName>ppt_x</p:attrName>
                                        </p:attrNameLst>
                                      </p:cBhvr>
                                      <p:tavLst>
                                        <p:tav tm="0">
                                          <p:val>
                                            <p:strVal val="1+#ppt_w/2"/>
                                          </p:val>
                                        </p:tav>
                                        <p:tav tm="100000">
                                          <p:val>
                                            <p:strVal val="#ppt_x"/>
                                          </p:val>
                                        </p:tav>
                                      </p:tavLst>
                                    </p:anim>
                                    <p:anim calcmode="lin" valueType="num">
                                      <p:cBhvr additive="base">
                                        <p:cTn id="100" dur="1000" fill="hold"/>
                                        <p:tgtEl>
                                          <p:spTgt spid="72"/>
                                        </p:tgtEl>
                                        <p:attrNameLst>
                                          <p:attrName>ppt_y</p:attrName>
                                        </p:attrNameLst>
                                      </p:cBhvr>
                                      <p:tavLst>
                                        <p:tav tm="0">
                                          <p:val>
                                            <p:strVal val="0-#ppt_h/2"/>
                                          </p:val>
                                        </p:tav>
                                        <p:tav tm="100000">
                                          <p:val>
                                            <p:strVal val="#ppt_y"/>
                                          </p:val>
                                        </p:tav>
                                      </p:tavLst>
                                    </p:anim>
                                  </p:childTnLst>
                                </p:cTn>
                              </p:par>
                              <p:par>
                                <p:cTn id="101" presetID="2" presetClass="entr" presetSubtype="3" decel="24000"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additive="base">
                                        <p:cTn id="103" dur="1000" fill="hold"/>
                                        <p:tgtEl>
                                          <p:spTgt spid="73"/>
                                        </p:tgtEl>
                                        <p:attrNameLst>
                                          <p:attrName>ppt_x</p:attrName>
                                        </p:attrNameLst>
                                      </p:cBhvr>
                                      <p:tavLst>
                                        <p:tav tm="0">
                                          <p:val>
                                            <p:strVal val="1+#ppt_w/2"/>
                                          </p:val>
                                        </p:tav>
                                        <p:tav tm="100000">
                                          <p:val>
                                            <p:strVal val="#ppt_x"/>
                                          </p:val>
                                        </p:tav>
                                      </p:tavLst>
                                    </p:anim>
                                    <p:anim calcmode="lin" valueType="num">
                                      <p:cBhvr additive="base">
                                        <p:cTn id="104" dur="1000" fill="hold"/>
                                        <p:tgtEl>
                                          <p:spTgt spid="73"/>
                                        </p:tgtEl>
                                        <p:attrNameLst>
                                          <p:attrName>ppt_y</p:attrName>
                                        </p:attrNameLst>
                                      </p:cBhvr>
                                      <p:tavLst>
                                        <p:tav tm="0">
                                          <p:val>
                                            <p:strVal val="0-#ppt_h/2"/>
                                          </p:val>
                                        </p:tav>
                                        <p:tav tm="100000">
                                          <p:val>
                                            <p:strVal val="#ppt_y"/>
                                          </p:val>
                                        </p:tav>
                                      </p:tavLst>
                                    </p:anim>
                                  </p:childTnLst>
                                </p:cTn>
                              </p:par>
                              <p:par>
                                <p:cTn id="105" presetID="2" presetClass="entr" presetSubtype="3" decel="2400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additive="base">
                                        <p:cTn id="107" dur="1000" fill="hold"/>
                                        <p:tgtEl>
                                          <p:spTgt spid="74"/>
                                        </p:tgtEl>
                                        <p:attrNameLst>
                                          <p:attrName>ppt_x</p:attrName>
                                        </p:attrNameLst>
                                      </p:cBhvr>
                                      <p:tavLst>
                                        <p:tav tm="0">
                                          <p:val>
                                            <p:strVal val="1+#ppt_w/2"/>
                                          </p:val>
                                        </p:tav>
                                        <p:tav tm="100000">
                                          <p:val>
                                            <p:strVal val="#ppt_x"/>
                                          </p:val>
                                        </p:tav>
                                      </p:tavLst>
                                    </p:anim>
                                    <p:anim calcmode="lin" valueType="num">
                                      <p:cBhvr additive="base">
                                        <p:cTn id="108" dur="1000" fill="hold"/>
                                        <p:tgtEl>
                                          <p:spTgt spid="74"/>
                                        </p:tgtEl>
                                        <p:attrNameLst>
                                          <p:attrName>ppt_y</p:attrName>
                                        </p:attrNameLst>
                                      </p:cBhvr>
                                      <p:tavLst>
                                        <p:tav tm="0">
                                          <p:val>
                                            <p:strVal val="0-#ppt_h/2"/>
                                          </p:val>
                                        </p:tav>
                                        <p:tav tm="100000">
                                          <p:val>
                                            <p:strVal val="#ppt_y"/>
                                          </p:val>
                                        </p:tav>
                                      </p:tavLst>
                                    </p:anim>
                                  </p:childTnLst>
                                </p:cTn>
                              </p:par>
                              <p:par>
                                <p:cTn id="109" presetID="2" presetClass="entr" presetSubtype="3" decel="2400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 calcmode="lin" valueType="num">
                                      <p:cBhvr additive="base">
                                        <p:cTn id="111" dur="1000" fill="hold"/>
                                        <p:tgtEl>
                                          <p:spTgt spid="75"/>
                                        </p:tgtEl>
                                        <p:attrNameLst>
                                          <p:attrName>ppt_x</p:attrName>
                                        </p:attrNameLst>
                                      </p:cBhvr>
                                      <p:tavLst>
                                        <p:tav tm="0">
                                          <p:val>
                                            <p:strVal val="1+#ppt_w/2"/>
                                          </p:val>
                                        </p:tav>
                                        <p:tav tm="100000">
                                          <p:val>
                                            <p:strVal val="#ppt_x"/>
                                          </p:val>
                                        </p:tav>
                                      </p:tavLst>
                                    </p:anim>
                                    <p:anim calcmode="lin" valueType="num">
                                      <p:cBhvr additive="base">
                                        <p:cTn id="112" dur="1000" fill="hold"/>
                                        <p:tgtEl>
                                          <p:spTgt spid="75"/>
                                        </p:tgtEl>
                                        <p:attrNameLst>
                                          <p:attrName>ppt_y</p:attrName>
                                        </p:attrNameLst>
                                      </p:cBhvr>
                                      <p:tavLst>
                                        <p:tav tm="0">
                                          <p:val>
                                            <p:strVal val="0-#ppt_h/2"/>
                                          </p:val>
                                        </p:tav>
                                        <p:tav tm="100000">
                                          <p:val>
                                            <p:strVal val="#ppt_y"/>
                                          </p:val>
                                        </p:tav>
                                      </p:tavLst>
                                    </p:anim>
                                  </p:childTnLst>
                                </p:cTn>
                              </p:par>
                              <p:par>
                                <p:cTn id="113" presetID="2" presetClass="entr" presetSubtype="3" decel="2400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 calcmode="lin" valueType="num">
                                      <p:cBhvr additive="base">
                                        <p:cTn id="115" dur="1000" fill="hold"/>
                                        <p:tgtEl>
                                          <p:spTgt spid="76"/>
                                        </p:tgtEl>
                                        <p:attrNameLst>
                                          <p:attrName>ppt_x</p:attrName>
                                        </p:attrNameLst>
                                      </p:cBhvr>
                                      <p:tavLst>
                                        <p:tav tm="0">
                                          <p:val>
                                            <p:strVal val="1+#ppt_w/2"/>
                                          </p:val>
                                        </p:tav>
                                        <p:tav tm="100000">
                                          <p:val>
                                            <p:strVal val="#ppt_x"/>
                                          </p:val>
                                        </p:tav>
                                      </p:tavLst>
                                    </p:anim>
                                    <p:anim calcmode="lin" valueType="num">
                                      <p:cBhvr additive="base">
                                        <p:cTn id="116" dur="1000" fill="hold"/>
                                        <p:tgtEl>
                                          <p:spTgt spid="76"/>
                                        </p:tgtEl>
                                        <p:attrNameLst>
                                          <p:attrName>ppt_y</p:attrName>
                                        </p:attrNameLst>
                                      </p:cBhvr>
                                      <p:tavLst>
                                        <p:tav tm="0">
                                          <p:val>
                                            <p:strVal val="0-#ppt_h/2"/>
                                          </p:val>
                                        </p:tav>
                                        <p:tav tm="100000">
                                          <p:val>
                                            <p:strVal val="#ppt_y"/>
                                          </p:val>
                                        </p:tav>
                                      </p:tavLst>
                                    </p:anim>
                                  </p:childTnLst>
                                </p:cTn>
                              </p:par>
                              <p:par>
                                <p:cTn id="117" presetID="2" presetClass="entr" presetSubtype="3" decel="24000" fill="hold" grpId="0" nodeType="with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additive="base">
                                        <p:cTn id="119" dur="1000" fill="hold"/>
                                        <p:tgtEl>
                                          <p:spTgt spid="77"/>
                                        </p:tgtEl>
                                        <p:attrNameLst>
                                          <p:attrName>ppt_x</p:attrName>
                                        </p:attrNameLst>
                                      </p:cBhvr>
                                      <p:tavLst>
                                        <p:tav tm="0">
                                          <p:val>
                                            <p:strVal val="1+#ppt_w/2"/>
                                          </p:val>
                                        </p:tav>
                                        <p:tav tm="100000">
                                          <p:val>
                                            <p:strVal val="#ppt_x"/>
                                          </p:val>
                                        </p:tav>
                                      </p:tavLst>
                                    </p:anim>
                                    <p:anim calcmode="lin" valueType="num">
                                      <p:cBhvr additive="base">
                                        <p:cTn id="120" dur="1000" fill="hold"/>
                                        <p:tgtEl>
                                          <p:spTgt spid="77"/>
                                        </p:tgtEl>
                                        <p:attrNameLst>
                                          <p:attrName>ppt_y</p:attrName>
                                        </p:attrNameLst>
                                      </p:cBhvr>
                                      <p:tavLst>
                                        <p:tav tm="0">
                                          <p:val>
                                            <p:strVal val="0-#ppt_h/2"/>
                                          </p:val>
                                        </p:tav>
                                        <p:tav tm="100000">
                                          <p:val>
                                            <p:strVal val="#ppt_y"/>
                                          </p:val>
                                        </p:tav>
                                      </p:tavLst>
                                    </p:anim>
                                  </p:childTnLst>
                                </p:cTn>
                              </p:par>
                              <p:par>
                                <p:cTn id="121" presetID="2" presetClass="entr" presetSubtype="3" decel="24000" fill="hold" grpId="0" nodeType="withEffect">
                                  <p:stCondLst>
                                    <p:cond delay="0"/>
                                  </p:stCondLst>
                                  <p:childTnLst>
                                    <p:set>
                                      <p:cBhvr>
                                        <p:cTn id="122" dur="1" fill="hold">
                                          <p:stCondLst>
                                            <p:cond delay="0"/>
                                          </p:stCondLst>
                                        </p:cTn>
                                        <p:tgtEl>
                                          <p:spTgt spid="78"/>
                                        </p:tgtEl>
                                        <p:attrNameLst>
                                          <p:attrName>style.visibility</p:attrName>
                                        </p:attrNameLst>
                                      </p:cBhvr>
                                      <p:to>
                                        <p:strVal val="visible"/>
                                      </p:to>
                                    </p:set>
                                    <p:anim calcmode="lin" valueType="num">
                                      <p:cBhvr additive="base">
                                        <p:cTn id="123" dur="1000" fill="hold"/>
                                        <p:tgtEl>
                                          <p:spTgt spid="78"/>
                                        </p:tgtEl>
                                        <p:attrNameLst>
                                          <p:attrName>ppt_x</p:attrName>
                                        </p:attrNameLst>
                                      </p:cBhvr>
                                      <p:tavLst>
                                        <p:tav tm="0">
                                          <p:val>
                                            <p:strVal val="1+#ppt_w/2"/>
                                          </p:val>
                                        </p:tav>
                                        <p:tav tm="100000">
                                          <p:val>
                                            <p:strVal val="#ppt_x"/>
                                          </p:val>
                                        </p:tav>
                                      </p:tavLst>
                                    </p:anim>
                                    <p:anim calcmode="lin" valueType="num">
                                      <p:cBhvr additive="base">
                                        <p:cTn id="124" dur="1000" fill="hold"/>
                                        <p:tgtEl>
                                          <p:spTgt spid="78"/>
                                        </p:tgtEl>
                                        <p:attrNameLst>
                                          <p:attrName>ppt_y</p:attrName>
                                        </p:attrNameLst>
                                      </p:cBhvr>
                                      <p:tavLst>
                                        <p:tav tm="0">
                                          <p:val>
                                            <p:strVal val="0-#ppt_h/2"/>
                                          </p:val>
                                        </p:tav>
                                        <p:tav tm="100000">
                                          <p:val>
                                            <p:strVal val="#ppt_y"/>
                                          </p:val>
                                        </p:tav>
                                      </p:tavLst>
                                    </p:anim>
                                  </p:childTnLst>
                                </p:cTn>
                              </p:par>
                              <p:par>
                                <p:cTn id="125" presetID="2" presetClass="entr" presetSubtype="3" decel="24000" fill="hold" grpId="0" nodeType="withEffect">
                                  <p:stCondLst>
                                    <p:cond delay="0"/>
                                  </p:stCondLst>
                                  <p:childTnLst>
                                    <p:set>
                                      <p:cBhvr>
                                        <p:cTn id="126" dur="1" fill="hold">
                                          <p:stCondLst>
                                            <p:cond delay="0"/>
                                          </p:stCondLst>
                                        </p:cTn>
                                        <p:tgtEl>
                                          <p:spTgt spid="79"/>
                                        </p:tgtEl>
                                        <p:attrNameLst>
                                          <p:attrName>style.visibility</p:attrName>
                                        </p:attrNameLst>
                                      </p:cBhvr>
                                      <p:to>
                                        <p:strVal val="visible"/>
                                      </p:to>
                                    </p:set>
                                    <p:anim calcmode="lin" valueType="num">
                                      <p:cBhvr additive="base">
                                        <p:cTn id="127" dur="1000" fill="hold"/>
                                        <p:tgtEl>
                                          <p:spTgt spid="79"/>
                                        </p:tgtEl>
                                        <p:attrNameLst>
                                          <p:attrName>ppt_x</p:attrName>
                                        </p:attrNameLst>
                                      </p:cBhvr>
                                      <p:tavLst>
                                        <p:tav tm="0">
                                          <p:val>
                                            <p:strVal val="1+#ppt_w/2"/>
                                          </p:val>
                                        </p:tav>
                                        <p:tav tm="100000">
                                          <p:val>
                                            <p:strVal val="#ppt_x"/>
                                          </p:val>
                                        </p:tav>
                                      </p:tavLst>
                                    </p:anim>
                                    <p:anim calcmode="lin" valueType="num">
                                      <p:cBhvr additive="base">
                                        <p:cTn id="128" dur="1000" fill="hold"/>
                                        <p:tgtEl>
                                          <p:spTgt spid="79"/>
                                        </p:tgtEl>
                                        <p:attrNameLst>
                                          <p:attrName>ppt_y</p:attrName>
                                        </p:attrNameLst>
                                      </p:cBhvr>
                                      <p:tavLst>
                                        <p:tav tm="0">
                                          <p:val>
                                            <p:strVal val="0-#ppt_h/2"/>
                                          </p:val>
                                        </p:tav>
                                        <p:tav tm="100000">
                                          <p:val>
                                            <p:strVal val="#ppt_y"/>
                                          </p:val>
                                        </p:tav>
                                      </p:tavLst>
                                    </p:anim>
                                  </p:childTnLst>
                                </p:cTn>
                              </p:par>
                              <p:par>
                                <p:cTn id="129" presetID="2" presetClass="entr" presetSubtype="3" decel="2400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 calcmode="lin" valueType="num">
                                      <p:cBhvr additive="base">
                                        <p:cTn id="131" dur="1000" fill="hold"/>
                                        <p:tgtEl>
                                          <p:spTgt spid="80"/>
                                        </p:tgtEl>
                                        <p:attrNameLst>
                                          <p:attrName>ppt_x</p:attrName>
                                        </p:attrNameLst>
                                      </p:cBhvr>
                                      <p:tavLst>
                                        <p:tav tm="0">
                                          <p:val>
                                            <p:strVal val="1+#ppt_w/2"/>
                                          </p:val>
                                        </p:tav>
                                        <p:tav tm="100000">
                                          <p:val>
                                            <p:strVal val="#ppt_x"/>
                                          </p:val>
                                        </p:tav>
                                      </p:tavLst>
                                    </p:anim>
                                    <p:anim calcmode="lin" valueType="num">
                                      <p:cBhvr additive="base">
                                        <p:cTn id="132" dur="1000" fill="hold"/>
                                        <p:tgtEl>
                                          <p:spTgt spid="80"/>
                                        </p:tgtEl>
                                        <p:attrNameLst>
                                          <p:attrName>ppt_y</p:attrName>
                                        </p:attrNameLst>
                                      </p:cBhvr>
                                      <p:tavLst>
                                        <p:tav tm="0">
                                          <p:val>
                                            <p:strVal val="0-#ppt_h/2"/>
                                          </p:val>
                                        </p:tav>
                                        <p:tav tm="100000">
                                          <p:val>
                                            <p:strVal val="#ppt_y"/>
                                          </p:val>
                                        </p:tav>
                                      </p:tavLst>
                                    </p:anim>
                                  </p:childTnLst>
                                </p:cTn>
                              </p:par>
                              <p:par>
                                <p:cTn id="133" presetID="2" presetClass="entr" presetSubtype="3" decel="24000" fill="hold" grpId="0" nodeType="withEffect">
                                  <p:stCondLst>
                                    <p:cond delay="0"/>
                                  </p:stCondLst>
                                  <p:childTnLst>
                                    <p:set>
                                      <p:cBhvr>
                                        <p:cTn id="134" dur="1" fill="hold">
                                          <p:stCondLst>
                                            <p:cond delay="0"/>
                                          </p:stCondLst>
                                        </p:cTn>
                                        <p:tgtEl>
                                          <p:spTgt spid="81"/>
                                        </p:tgtEl>
                                        <p:attrNameLst>
                                          <p:attrName>style.visibility</p:attrName>
                                        </p:attrNameLst>
                                      </p:cBhvr>
                                      <p:to>
                                        <p:strVal val="visible"/>
                                      </p:to>
                                    </p:set>
                                    <p:anim calcmode="lin" valueType="num">
                                      <p:cBhvr additive="base">
                                        <p:cTn id="135" dur="1000" fill="hold"/>
                                        <p:tgtEl>
                                          <p:spTgt spid="81"/>
                                        </p:tgtEl>
                                        <p:attrNameLst>
                                          <p:attrName>ppt_x</p:attrName>
                                        </p:attrNameLst>
                                      </p:cBhvr>
                                      <p:tavLst>
                                        <p:tav tm="0">
                                          <p:val>
                                            <p:strVal val="1+#ppt_w/2"/>
                                          </p:val>
                                        </p:tav>
                                        <p:tav tm="100000">
                                          <p:val>
                                            <p:strVal val="#ppt_x"/>
                                          </p:val>
                                        </p:tav>
                                      </p:tavLst>
                                    </p:anim>
                                    <p:anim calcmode="lin" valueType="num">
                                      <p:cBhvr additive="base">
                                        <p:cTn id="136" dur="1000" fill="hold"/>
                                        <p:tgtEl>
                                          <p:spTgt spid="81"/>
                                        </p:tgtEl>
                                        <p:attrNameLst>
                                          <p:attrName>ppt_y</p:attrName>
                                        </p:attrNameLst>
                                      </p:cBhvr>
                                      <p:tavLst>
                                        <p:tav tm="0">
                                          <p:val>
                                            <p:strVal val="0-#ppt_h/2"/>
                                          </p:val>
                                        </p:tav>
                                        <p:tav tm="100000">
                                          <p:val>
                                            <p:strVal val="#ppt_y"/>
                                          </p:val>
                                        </p:tav>
                                      </p:tavLst>
                                    </p:anim>
                                  </p:childTnLst>
                                </p:cTn>
                              </p:par>
                              <p:par>
                                <p:cTn id="137" presetID="2" presetClass="entr" presetSubtype="3" decel="24000" fill="hold" grpId="0" nodeType="withEffect">
                                  <p:stCondLst>
                                    <p:cond delay="0"/>
                                  </p:stCondLst>
                                  <p:childTnLst>
                                    <p:set>
                                      <p:cBhvr>
                                        <p:cTn id="138" dur="1" fill="hold">
                                          <p:stCondLst>
                                            <p:cond delay="0"/>
                                          </p:stCondLst>
                                        </p:cTn>
                                        <p:tgtEl>
                                          <p:spTgt spid="82"/>
                                        </p:tgtEl>
                                        <p:attrNameLst>
                                          <p:attrName>style.visibility</p:attrName>
                                        </p:attrNameLst>
                                      </p:cBhvr>
                                      <p:to>
                                        <p:strVal val="visible"/>
                                      </p:to>
                                    </p:set>
                                    <p:anim calcmode="lin" valueType="num">
                                      <p:cBhvr additive="base">
                                        <p:cTn id="139" dur="1000" fill="hold"/>
                                        <p:tgtEl>
                                          <p:spTgt spid="82"/>
                                        </p:tgtEl>
                                        <p:attrNameLst>
                                          <p:attrName>ppt_x</p:attrName>
                                        </p:attrNameLst>
                                      </p:cBhvr>
                                      <p:tavLst>
                                        <p:tav tm="0">
                                          <p:val>
                                            <p:strVal val="1+#ppt_w/2"/>
                                          </p:val>
                                        </p:tav>
                                        <p:tav tm="100000">
                                          <p:val>
                                            <p:strVal val="#ppt_x"/>
                                          </p:val>
                                        </p:tav>
                                      </p:tavLst>
                                    </p:anim>
                                    <p:anim calcmode="lin" valueType="num">
                                      <p:cBhvr additive="base">
                                        <p:cTn id="140" dur="1000" fill="hold"/>
                                        <p:tgtEl>
                                          <p:spTgt spid="82"/>
                                        </p:tgtEl>
                                        <p:attrNameLst>
                                          <p:attrName>ppt_y</p:attrName>
                                        </p:attrNameLst>
                                      </p:cBhvr>
                                      <p:tavLst>
                                        <p:tav tm="0">
                                          <p:val>
                                            <p:strVal val="0-#ppt_h/2"/>
                                          </p:val>
                                        </p:tav>
                                        <p:tav tm="100000">
                                          <p:val>
                                            <p:strVal val="#ppt_y"/>
                                          </p:val>
                                        </p:tav>
                                      </p:tavLst>
                                    </p:anim>
                                  </p:childTnLst>
                                </p:cTn>
                              </p:par>
                              <p:par>
                                <p:cTn id="141" presetID="2" presetClass="entr" presetSubtype="3" decel="2400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 calcmode="lin" valueType="num">
                                      <p:cBhvr additive="base">
                                        <p:cTn id="143" dur="1000" fill="hold"/>
                                        <p:tgtEl>
                                          <p:spTgt spid="83"/>
                                        </p:tgtEl>
                                        <p:attrNameLst>
                                          <p:attrName>ppt_x</p:attrName>
                                        </p:attrNameLst>
                                      </p:cBhvr>
                                      <p:tavLst>
                                        <p:tav tm="0">
                                          <p:val>
                                            <p:strVal val="1+#ppt_w/2"/>
                                          </p:val>
                                        </p:tav>
                                        <p:tav tm="100000">
                                          <p:val>
                                            <p:strVal val="#ppt_x"/>
                                          </p:val>
                                        </p:tav>
                                      </p:tavLst>
                                    </p:anim>
                                    <p:anim calcmode="lin" valueType="num">
                                      <p:cBhvr additive="base">
                                        <p:cTn id="144" dur="1000" fill="hold"/>
                                        <p:tgtEl>
                                          <p:spTgt spid="83"/>
                                        </p:tgtEl>
                                        <p:attrNameLst>
                                          <p:attrName>ppt_y</p:attrName>
                                        </p:attrNameLst>
                                      </p:cBhvr>
                                      <p:tavLst>
                                        <p:tav tm="0">
                                          <p:val>
                                            <p:strVal val="0-#ppt_h/2"/>
                                          </p:val>
                                        </p:tav>
                                        <p:tav tm="100000">
                                          <p:val>
                                            <p:strVal val="#ppt_y"/>
                                          </p:val>
                                        </p:tav>
                                      </p:tavLst>
                                    </p:anim>
                                  </p:childTnLst>
                                </p:cTn>
                              </p:par>
                              <p:par>
                                <p:cTn id="145" presetID="2" presetClass="entr" presetSubtype="3" decel="24000" fill="hold" grpId="0"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additive="base">
                                        <p:cTn id="147" dur="1000" fill="hold"/>
                                        <p:tgtEl>
                                          <p:spTgt spid="84"/>
                                        </p:tgtEl>
                                        <p:attrNameLst>
                                          <p:attrName>ppt_x</p:attrName>
                                        </p:attrNameLst>
                                      </p:cBhvr>
                                      <p:tavLst>
                                        <p:tav tm="0">
                                          <p:val>
                                            <p:strVal val="1+#ppt_w/2"/>
                                          </p:val>
                                        </p:tav>
                                        <p:tav tm="100000">
                                          <p:val>
                                            <p:strVal val="#ppt_x"/>
                                          </p:val>
                                        </p:tav>
                                      </p:tavLst>
                                    </p:anim>
                                    <p:anim calcmode="lin" valueType="num">
                                      <p:cBhvr additive="base">
                                        <p:cTn id="148" dur="1000" fill="hold"/>
                                        <p:tgtEl>
                                          <p:spTgt spid="84"/>
                                        </p:tgtEl>
                                        <p:attrNameLst>
                                          <p:attrName>ppt_y</p:attrName>
                                        </p:attrNameLst>
                                      </p:cBhvr>
                                      <p:tavLst>
                                        <p:tav tm="0">
                                          <p:val>
                                            <p:strVal val="0-#ppt_h/2"/>
                                          </p:val>
                                        </p:tav>
                                        <p:tav tm="100000">
                                          <p:val>
                                            <p:strVal val="#ppt_y"/>
                                          </p:val>
                                        </p:tav>
                                      </p:tavLst>
                                    </p:anim>
                                  </p:childTnLst>
                                </p:cTn>
                              </p:par>
                              <p:par>
                                <p:cTn id="149" presetID="2" presetClass="entr" presetSubtype="3" decel="24000" fill="hold" grpId="0" nodeType="withEffect">
                                  <p:stCondLst>
                                    <p:cond delay="0"/>
                                  </p:stCondLst>
                                  <p:childTnLst>
                                    <p:set>
                                      <p:cBhvr>
                                        <p:cTn id="150" dur="1" fill="hold">
                                          <p:stCondLst>
                                            <p:cond delay="0"/>
                                          </p:stCondLst>
                                        </p:cTn>
                                        <p:tgtEl>
                                          <p:spTgt spid="85"/>
                                        </p:tgtEl>
                                        <p:attrNameLst>
                                          <p:attrName>style.visibility</p:attrName>
                                        </p:attrNameLst>
                                      </p:cBhvr>
                                      <p:to>
                                        <p:strVal val="visible"/>
                                      </p:to>
                                    </p:set>
                                    <p:anim calcmode="lin" valueType="num">
                                      <p:cBhvr additive="base">
                                        <p:cTn id="151" dur="1000" fill="hold"/>
                                        <p:tgtEl>
                                          <p:spTgt spid="85"/>
                                        </p:tgtEl>
                                        <p:attrNameLst>
                                          <p:attrName>ppt_x</p:attrName>
                                        </p:attrNameLst>
                                      </p:cBhvr>
                                      <p:tavLst>
                                        <p:tav tm="0">
                                          <p:val>
                                            <p:strVal val="1+#ppt_w/2"/>
                                          </p:val>
                                        </p:tav>
                                        <p:tav tm="100000">
                                          <p:val>
                                            <p:strVal val="#ppt_x"/>
                                          </p:val>
                                        </p:tav>
                                      </p:tavLst>
                                    </p:anim>
                                    <p:anim calcmode="lin" valueType="num">
                                      <p:cBhvr additive="base">
                                        <p:cTn id="152" dur="1000" fill="hold"/>
                                        <p:tgtEl>
                                          <p:spTgt spid="85"/>
                                        </p:tgtEl>
                                        <p:attrNameLst>
                                          <p:attrName>ppt_y</p:attrName>
                                        </p:attrNameLst>
                                      </p:cBhvr>
                                      <p:tavLst>
                                        <p:tav tm="0">
                                          <p:val>
                                            <p:strVal val="0-#ppt_h/2"/>
                                          </p:val>
                                        </p:tav>
                                        <p:tav tm="100000">
                                          <p:val>
                                            <p:strVal val="#ppt_y"/>
                                          </p:val>
                                        </p:tav>
                                      </p:tavLst>
                                    </p:anim>
                                  </p:childTnLst>
                                </p:cTn>
                              </p:par>
                              <p:par>
                                <p:cTn id="153" presetID="2" presetClass="entr" presetSubtype="3" decel="24000"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additive="base">
                                        <p:cTn id="155" dur="1000" fill="hold"/>
                                        <p:tgtEl>
                                          <p:spTgt spid="86"/>
                                        </p:tgtEl>
                                        <p:attrNameLst>
                                          <p:attrName>ppt_x</p:attrName>
                                        </p:attrNameLst>
                                      </p:cBhvr>
                                      <p:tavLst>
                                        <p:tav tm="0">
                                          <p:val>
                                            <p:strVal val="1+#ppt_w/2"/>
                                          </p:val>
                                        </p:tav>
                                        <p:tav tm="100000">
                                          <p:val>
                                            <p:strVal val="#ppt_x"/>
                                          </p:val>
                                        </p:tav>
                                      </p:tavLst>
                                    </p:anim>
                                    <p:anim calcmode="lin" valueType="num">
                                      <p:cBhvr additive="base">
                                        <p:cTn id="156" dur="1000" fill="hold"/>
                                        <p:tgtEl>
                                          <p:spTgt spid="86"/>
                                        </p:tgtEl>
                                        <p:attrNameLst>
                                          <p:attrName>ppt_y</p:attrName>
                                        </p:attrNameLst>
                                      </p:cBhvr>
                                      <p:tavLst>
                                        <p:tav tm="0">
                                          <p:val>
                                            <p:strVal val="0-#ppt_h/2"/>
                                          </p:val>
                                        </p:tav>
                                        <p:tav tm="100000">
                                          <p:val>
                                            <p:strVal val="#ppt_y"/>
                                          </p:val>
                                        </p:tav>
                                      </p:tavLst>
                                    </p:anim>
                                  </p:childTnLst>
                                </p:cTn>
                              </p:par>
                              <p:par>
                                <p:cTn id="157" presetID="2" presetClass="entr" presetSubtype="3" decel="2400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 calcmode="lin" valueType="num">
                                      <p:cBhvr additive="base">
                                        <p:cTn id="159" dur="1000" fill="hold"/>
                                        <p:tgtEl>
                                          <p:spTgt spid="87"/>
                                        </p:tgtEl>
                                        <p:attrNameLst>
                                          <p:attrName>ppt_x</p:attrName>
                                        </p:attrNameLst>
                                      </p:cBhvr>
                                      <p:tavLst>
                                        <p:tav tm="0">
                                          <p:val>
                                            <p:strVal val="1+#ppt_w/2"/>
                                          </p:val>
                                        </p:tav>
                                        <p:tav tm="100000">
                                          <p:val>
                                            <p:strVal val="#ppt_x"/>
                                          </p:val>
                                        </p:tav>
                                      </p:tavLst>
                                    </p:anim>
                                    <p:anim calcmode="lin" valueType="num">
                                      <p:cBhvr additive="base">
                                        <p:cTn id="160" dur="1000" fill="hold"/>
                                        <p:tgtEl>
                                          <p:spTgt spid="87"/>
                                        </p:tgtEl>
                                        <p:attrNameLst>
                                          <p:attrName>ppt_y</p:attrName>
                                        </p:attrNameLst>
                                      </p:cBhvr>
                                      <p:tavLst>
                                        <p:tav tm="0">
                                          <p:val>
                                            <p:strVal val="0-#ppt_h/2"/>
                                          </p:val>
                                        </p:tav>
                                        <p:tav tm="100000">
                                          <p:val>
                                            <p:strVal val="#ppt_y"/>
                                          </p:val>
                                        </p:tav>
                                      </p:tavLst>
                                    </p:anim>
                                  </p:childTnLst>
                                </p:cTn>
                              </p:par>
                              <p:par>
                                <p:cTn id="161" presetID="2" presetClass="entr" presetSubtype="3" decel="24000" fill="hold" grpId="0" nodeType="withEffect">
                                  <p:stCondLst>
                                    <p:cond delay="0"/>
                                  </p:stCondLst>
                                  <p:childTnLst>
                                    <p:set>
                                      <p:cBhvr>
                                        <p:cTn id="162" dur="1" fill="hold">
                                          <p:stCondLst>
                                            <p:cond delay="0"/>
                                          </p:stCondLst>
                                        </p:cTn>
                                        <p:tgtEl>
                                          <p:spTgt spid="88"/>
                                        </p:tgtEl>
                                        <p:attrNameLst>
                                          <p:attrName>style.visibility</p:attrName>
                                        </p:attrNameLst>
                                      </p:cBhvr>
                                      <p:to>
                                        <p:strVal val="visible"/>
                                      </p:to>
                                    </p:set>
                                    <p:anim calcmode="lin" valueType="num">
                                      <p:cBhvr additive="base">
                                        <p:cTn id="163" dur="1000" fill="hold"/>
                                        <p:tgtEl>
                                          <p:spTgt spid="88"/>
                                        </p:tgtEl>
                                        <p:attrNameLst>
                                          <p:attrName>ppt_x</p:attrName>
                                        </p:attrNameLst>
                                      </p:cBhvr>
                                      <p:tavLst>
                                        <p:tav tm="0">
                                          <p:val>
                                            <p:strVal val="1+#ppt_w/2"/>
                                          </p:val>
                                        </p:tav>
                                        <p:tav tm="100000">
                                          <p:val>
                                            <p:strVal val="#ppt_x"/>
                                          </p:val>
                                        </p:tav>
                                      </p:tavLst>
                                    </p:anim>
                                    <p:anim calcmode="lin" valueType="num">
                                      <p:cBhvr additive="base">
                                        <p:cTn id="164" dur="1000" fill="hold"/>
                                        <p:tgtEl>
                                          <p:spTgt spid="88"/>
                                        </p:tgtEl>
                                        <p:attrNameLst>
                                          <p:attrName>ppt_y</p:attrName>
                                        </p:attrNameLst>
                                      </p:cBhvr>
                                      <p:tavLst>
                                        <p:tav tm="0">
                                          <p:val>
                                            <p:strVal val="0-#ppt_h/2"/>
                                          </p:val>
                                        </p:tav>
                                        <p:tav tm="100000">
                                          <p:val>
                                            <p:strVal val="#ppt_y"/>
                                          </p:val>
                                        </p:tav>
                                      </p:tavLst>
                                    </p:anim>
                                  </p:childTnLst>
                                </p:cTn>
                              </p:par>
                              <p:par>
                                <p:cTn id="165" presetID="2" presetClass="entr" presetSubtype="3" decel="2400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additive="base">
                                        <p:cTn id="167" dur="1000" fill="hold"/>
                                        <p:tgtEl>
                                          <p:spTgt spid="89"/>
                                        </p:tgtEl>
                                        <p:attrNameLst>
                                          <p:attrName>ppt_x</p:attrName>
                                        </p:attrNameLst>
                                      </p:cBhvr>
                                      <p:tavLst>
                                        <p:tav tm="0">
                                          <p:val>
                                            <p:strVal val="1+#ppt_w/2"/>
                                          </p:val>
                                        </p:tav>
                                        <p:tav tm="100000">
                                          <p:val>
                                            <p:strVal val="#ppt_x"/>
                                          </p:val>
                                        </p:tav>
                                      </p:tavLst>
                                    </p:anim>
                                    <p:anim calcmode="lin" valueType="num">
                                      <p:cBhvr additive="base">
                                        <p:cTn id="168" dur="1000" fill="hold"/>
                                        <p:tgtEl>
                                          <p:spTgt spid="89"/>
                                        </p:tgtEl>
                                        <p:attrNameLst>
                                          <p:attrName>ppt_y</p:attrName>
                                        </p:attrNameLst>
                                      </p:cBhvr>
                                      <p:tavLst>
                                        <p:tav tm="0">
                                          <p:val>
                                            <p:strVal val="0-#ppt_h/2"/>
                                          </p:val>
                                        </p:tav>
                                        <p:tav tm="100000">
                                          <p:val>
                                            <p:strVal val="#ppt_y"/>
                                          </p:val>
                                        </p:tav>
                                      </p:tavLst>
                                    </p:anim>
                                  </p:childTnLst>
                                </p:cTn>
                              </p:par>
                              <p:par>
                                <p:cTn id="169" presetID="2" presetClass="entr" presetSubtype="3" decel="2400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anim calcmode="lin" valueType="num">
                                      <p:cBhvr additive="base">
                                        <p:cTn id="171" dur="1000" fill="hold"/>
                                        <p:tgtEl>
                                          <p:spTgt spid="90"/>
                                        </p:tgtEl>
                                        <p:attrNameLst>
                                          <p:attrName>ppt_x</p:attrName>
                                        </p:attrNameLst>
                                      </p:cBhvr>
                                      <p:tavLst>
                                        <p:tav tm="0">
                                          <p:val>
                                            <p:strVal val="1+#ppt_w/2"/>
                                          </p:val>
                                        </p:tav>
                                        <p:tav tm="100000">
                                          <p:val>
                                            <p:strVal val="#ppt_x"/>
                                          </p:val>
                                        </p:tav>
                                      </p:tavLst>
                                    </p:anim>
                                    <p:anim calcmode="lin" valueType="num">
                                      <p:cBhvr additive="base">
                                        <p:cTn id="172" dur="1000" fill="hold"/>
                                        <p:tgtEl>
                                          <p:spTgt spid="90"/>
                                        </p:tgtEl>
                                        <p:attrNameLst>
                                          <p:attrName>ppt_y</p:attrName>
                                        </p:attrNameLst>
                                      </p:cBhvr>
                                      <p:tavLst>
                                        <p:tav tm="0">
                                          <p:val>
                                            <p:strVal val="0-#ppt_h/2"/>
                                          </p:val>
                                        </p:tav>
                                        <p:tav tm="100000">
                                          <p:val>
                                            <p:strVal val="#ppt_y"/>
                                          </p:val>
                                        </p:tav>
                                      </p:tavLst>
                                    </p:anim>
                                  </p:childTnLst>
                                </p:cTn>
                              </p:par>
                              <p:par>
                                <p:cTn id="173" presetID="2" presetClass="entr" presetSubtype="3" decel="24000" fill="hold" grpId="0" nodeType="withEffect">
                                  <p:stCondLst>
                                    <p:cond delay="0"/>
                                  </p:stCondLst>
                                  <p:childTnLst>
                                    <p:set>
                                      <p:cBhvr>
                                        <p:cTn id="174" dur="1" fill="hold">
                                          <p:stCondLst>
                                            <p:cond delay="0"/>
                                          </p:stCondLst>
                                        </p:cTn>
                                        <p:tgtEl>
                                          <p:spTgt spid="91"/>
                                        </p:tgtEl>
                                        <p:attrNameLst>
                                          <p:attrName>style.visibility</p:attrName>
                                        </p:attrNameLst>
                                      </p:cBhvr>
                                      <p:to>
                                        <p:strVal val="visible"/>
                                      </p:to>
                                    </p:set>
                                    <p:anim calcmode="lin" valueType="num">
                                      <p:cBhvr additive="base">
                                        <p:cTn id="175" dur="1000" fill="hold"/>
                                        <p:tgtEl>
                                          <p:spTgt spid="91"/>
                                        </p:tgtEl>
                                        <p:attrNameLst>
                                          <p:attrName>ppt_x</p:attrName>
                                        </p:attrNameLst>
                                      </p:cBhvr>
                                      <p:tavLst>
                                        <p:tav tm="0">
                                          <p:val>
                                            <p:strVal val="1+#ppt_w/2"/>
                                          </p:val>
                                        </p:tav>
                                        <p:tav tm="100000">
                                          <p:val>
                                            <p:strVal val="#ppt_x"/>
                                          </p:val>
                                        </p:tav>
                                      </p:tavLst>
                                    </p:anim>
                                    <p:anim calcmode="lin" valueType="num">
                                      <p:cBhvr additive="base">
                                        <p:cTn id="176" dur="1000" fill="hold"/>
                                        <p:tgtEl>
                                          <p:spTgt spid="91"/>
                                        </p:tgtEl>
                                        <p:attrNameLst>
                                          <p:attrName>ppt_y</p:attrName>
                                        </p:attrNameLst>
                                      </p:cBhvr>
                                      <p:tavLst>
                                        <p:tav tm="0">
                                          <p:val>
                                            <p:strVal val="0-#ppt_h/2"/>
                                          </p:val>
                                        </p:tav>
                                        <p:tav tm="100000">
                                          <p:val>
                                            <p:strVal val="#ppt_y"/>
                                          </p:val>
                                        </p:tav>
                                      </p:tavLst>
                                    </p:anim>
                                  </p:childTnLst>
                                </p:cTn>
                              </p:par>
                              <p:par>
                                <p:cTn id="177" presetID="2" presetClass="entr" presetSubtype="3" decel="24000" fill="hold" grpId="0" nodeType="withEffect">
                                  <p:stCondLst>
                                    <p:cond delay="0"/>
                                  </p:stCondLst>
                                  <p:childTnLst>
                                    <p:set>
                                      <p:cBhvr>
                                        <p:cTn id="178" dur="1" fill="hold">
                                          <p:stCondLst>
                                            <p:cond delay="0"/>
                                          </p:stCondLst>
                                        </p:cTn>
                                        <p:tgtEl>
                                          <p:spTgt spid="92"/>
                                        </p:tgtEl>
                                        <p:attrNameLst>
                                          <p:attrName>style.visibility</p:attrName>
                                        </p:attrNameLst>
                                      </p:cBhvr>
                                      <p:to>
                                        <p:strVal val="visible"/>
                                      </p:to>
                                    </p:set>
                                    <p:anim calcmode="lin" valueType="num">
                                      <p:cBhvr additive="base">
                                        <p:cTn id="179" dur="1000" fill="hold"/>
                                        <p:tgtEl>
                                          <p:spTgt spid="92"/>
                                        </p:tgtEl>
                                        <p:attrNameLst>
                                          <p:attrName>ppt_x</p:attrName>
                                        </p:attrNameLst>
                                      </p:cBhvr>
                                      <p:tavLst>
                                        <p:tav tm="0">
                                          <p:val>
                                            <p:strVal val="1+#ppt_w/2"/>
                                          </p:val>
                                        </p:tav>
                                        <p:tav tm="100000">
                                          <p:val>
                                            <p:strVal val="#ppt_x"/>
                                          </p:val>
                                        </p:tav>
                                      </p:tavLst>
                                    </p:anim>
                                    <p:anim calcmode="lin" valueType="num">
                                      <p:cBhvr additive="base">
                                        <p:cTn id="180" dur="1000" fill="hold"/>
                                        <p:tgtEl>
                                          <p:spTgt spid="92"/>
                                        </p:tgtEl>
                                        <p:attrNameLst>
                                          <p:attrName>ppt_y</p:attrName>
                                        </p:attrNameLst>
                                      </p:cBhvr>
                                      <p:tavLst>
                                        <p:tav tm="0">
                                          <p:val>
                                            <p:strVal val="0-#ppt_h/2"/>
                                          </p:val>
                                        </p:tav>
                                        <p:tav tm="100000">
                                          <p:val>
                                            <p:strVal val="#ppt_y"/>
                                          </p:val>
                                        </p:tav>
                                      </p:tavLst>
                                    </p:anim>
                                  </p:childTnLst>
                                </p:cTn>
                              </p:par>
                              <p:par>
                                <p:cTn id="181" presetID="2" presetClass="entr" presetSubtype="3" decel="24000" fill="hold" grpId="0" nodeType="withEffect">
                                  <p:stCondLst>
                                    <p:cond delay="0"/>
                                  </p:stCondLst>
                                  <p:childTnLst>
                                    <p:set>
                                      <p:cBhvr>
                                        <p:cTn id="182" dur="1" fill="hold">
                                          <p:stCondLst>
                                            <p:cond delay="0"/>
                                          </p:stCondLst>
                                        </p:cTn>
                                        <p:tgtEl>
                                          <p:spTgt spid="93"/>
                                        </p:tgtEl>
                                        <p:attrNameLst>
                                          <p:attrName>style.visibility</p:attrName>
                                        </p:attrNameLst>
                                      </p:cBhvr>
                                      <p:to>
                                        <p:strVal val="visible"/>
                                      </p:to>
                                    </p:set>
                                    <p:anim calcmode="lin" valueType="num">
                                      <p:cBhvr additive="base">
                                        <p:cTn id="183" dur="1000" fill="hold"/>
                                        <p:tgtEl>
                                          <p:spTgt spid="93"/>
                                        </p:tgtEl>
                                        <p:attrNameLst>
                                          <p:attrName>ppt_x</p:attrName>
                                        </p:attrNameLst>
                                      </p:cBhvr>
                                      <p:tavLst>
                                        <p:tav tm="0">
                                          <p:val>
                                            <p:strVal val="1+#ppt_w/2"/>
                                          </p:val>
                                        </p:tav>
                                        <p:tav tm="100000">
                                          <p:val>
                                            <p:strVal val="#ppt_x"/>
                                          </p:val>
                                        </p:tav>
                                      </p:tavLst>
                                    </p:anim>
                                    <p:anim calcmode="lin" valueType="num">
                                      <p:cBhvr additive="base">
                                        <p:cTn id="184" dur="1000" fill="hold"/>
                                        <p:tgtEl>
                                          <p:spTgt spid="9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419</Words>
  <Application>Microsoft Office PowerPoint</Application>
  <PresentationFormat>شاشة عريضة</PresentationFormat>
  <Paragraphs>51</Paragraphs>
  <Slides>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7</vt:i4>
      </vt:variant>
    </vt:vector>
  </HeadingPairs>
  <TitlesOfParts>
    <vt:vector size="14" baseType="lpstr">
      <vt:lpstr>Arial</vt:lpstr>
      <vt:lpstr>Calibri</vt:lpstr>
      <vt:lpstr>Calibri Light</vt:lpstr>
      <vt:lpstr>Century Gothic</vt:lpstr>
      <vt:lpstr>Economica</vt:lpstr>
      <vt:lpstr>Oswald</vt:lpstr>
      <vt:lpstr>4_Office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404</cp:revision>
  <dcterms:created xsi:type="dcterms:W3CDTF">2020-10-10T04:32:51Z</dcterms:created>
  <dcterms:modified xsi:type="dcterms:W3CDTF">2021-01-16T11:33:37Z</dcterms:modified>
</cp:coreProperties>
</file>