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05/03/35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6329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013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53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3679304"/>
            <a:ext cx="91725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399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24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3324597"/>
            <a:ext cx="9172576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27384"/>
            <a:ext cx="9086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3014663"/>
            <a:ext cx="915352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14</cp:revision>
  <dcterms:created xsi:type="dcterms:W3CDTF">2014-01-04T19:06:17Z</dcterms:created>
  <dcterms:modified xsi:type="dcterms:W3CDTF">2014-01-06T16:24:16Z</dcterms:modified>
</cp:coreProperties>
</file>