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1" r:id="rId2"/>
  </p:sldMasterIdLst>
  <p:notesMasterIdLst>
    <p:notesMasterId r:id="rId23"/>
  </p:notesMasterIdLst>
  <p:sldIdLst>
    <p:sldId id="256" r:id="rId3"/>
    <p:sldId id="260" r:id="rId4"/>
    <p:sldId id="257" r:id="rId5"/>
    <p:sldId id="261" r:id="rId6"/>
    <p:sldId id="259" r:id="rId7"/>
    <p:sldId id="276" r:id="rId8"/>
    <p:sldId id="277" r:id="rId9"/>
    <p:sldId id="274" r:id="rId10"/>
    <p:sldId id="275" r:id="rId11"/>
    <p:sldId id="262" r:id="rId12"/>
    <p:sldId id="263" r:id="rId13"/>
    <p:sldId id="264" r:id="rId14"/>
    <p:sldId id="278" r:id="rId15"/>
    <p:sldId id="266" r:id="rId16"/>
    <p:sldId id="268" r:id="rId17"/>
    <p:sldId id="269" r:id="rId18"/>
    <p:sldId id="270" r:id="rId19"/>
    <p:sldId id="271" r:id="rId20"/>
    <p:sldId id="272" r:id="rId21"/>
    <p:sldId id="273" r:id="rId2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71"/>
    <a:srgbClr val="FFD85B"/>
    <a:srgbClr val="644C00"/>
    <a:srgbClr val="EAB482"/>
    <a:srgbClr val="FFD347"/>
    <a:srgbClr val="EE8200"/>
    <a:srgbClr val="9A5322"/>
    <a:srgbClr val="F2AB75"/>
    <a:srgbClr val="F0934E"/>
    <a:srgbClr val="FF1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4660"/>
  </p:normalViewPr>
  <p:slideViewPr>
    <p:cSldViewPr>
      <p:cViewPr>
        <p:scale>
          <a:sx n="71" d="100"/>
          <a:sy n="71" d="100"/>
        </p:scale>
        <p:origin x="486"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494F86F-37AC-4E30-9EBB-E76D89B1BAEB}" type="datetimeFigureOut">
              <a:rPr lang="ar-SA" smtClean="0"/>
              <a:t>24/05/42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EDB3134-68CB-4C18-94A5-3583926040FC}" type="slidenum">
              <a:rPr lang="ar-SA" smtClean="0"/>
              <a:t>‹#›</a:t>
            </a:fld>
            <a:endParaRPr lang="ar-SA"/>
          </a:p>
        </p:txBody>
      </p:sp>
    </p:spTree>
    <p:extLst>
      <p:ext uri="{BB962C8B-B14F-4D97-AF65-F5344CB8AC3E}">
        <p14:creationId xmlns:p14="http://schemas.microsoft.com/office/powerpoint/2010/main" val="27271926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EDB3134-68CB-4C18-94A5-3583926040FC}" type="slidenum">
              <a:rPr lang="ar-SA" smtClean="0"/>
              <a:t>15</a:t>
            </a:fld>
            <a:endParaRPr lang="ar-SA"/>
          </a:p>
        </p:txBody>
      </p:sp>
    </p:spTree>
    <p:extLst>
      <p:ext uri="{BB962C8B-B14F-4D97-AF65-F5344CB8AC3E}">
        <p14:creationId xmlns:p14="http://schemas.microsoft.com/office/powerpoint/2010/main" val="3663508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accent6">
                    <a:lumMod val="20000"/>
                    <a:lumOff val="80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accent6">
                    <a:lumMod val="20000"/>
                    <a:lumOff val="80000"/>
                  </a:schemeClr>
                </a:solidFill>
                <a:latin typeface="Arial" pitchFamily="34" charset="0"/>
                <a:cs typeface="Arial" pitchFamily="34" charset="0"/>
              </a:defRPr>
            </a:lvl1pPr>
          </a:lstStyle>
          <a:p>
            <a:pPr lvl="0"/>
            <a:r>
              <a:rPr lang="ar-SA" altLang="ko-KR" smtClean="0"/>
              <a:t>تحرير أنماط النص الرئيسي</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accent6">
                    <a:lumMod val="20000"/>
                    <a:lumOff val="80000"/>
                  </a:schemeClr>
                </a:solidFill>
                <a:latin typeface="Arial" pitchFamily="34" charset="0"/>
                <a:cs typeface="Arial" pitchFamily="34" charset="0"/>
              </a:defRPr>
            </a:lvl1pPr>
          </a:lstStyle>
          <a:p>
            <a:pPr lvl="0"/>
            <a:r>
              <a:rPr lang="ar-SA" altLang="ko-KR" smtClean="0"/>
              <a:t>تحرير أنماط النص الرئيسي</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accent6">
                    <a:lumMod val="20000"/>
                    <a:lumOff val="80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accent6">
                    <a:lumMod val="20000"/>
                    <a:lumOff val="80000"/>
                  </a:schemeClr>
                </a:solidFill>
                <a:latin typeface="Arial" pitchFamily="34" charset="0"/>
                <a:cs typeface="Arial" pitchFamily="34" charset="0"/>
              </a:defRPr>
            </a:lvl1pPr>
          </a:lstStyle>
          <a:p>
            <a:pPr lvl="0"/>
            <a:r>
              <a:rPr lang="ar-SA" altLang="ko-KR" smtClean="0"/>
              <a:t>تحرير أنماط النص الرئيسي</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accent6">
                    <a:lumMod val="20000"/>
                    <a:lumOff val="80000"/>
                  </a:schemeClr>
                </a:solidFill>
                <a:latin typeface="Arial" pitchFamily="34" charset="0"/>
                <a:cs typeface="Arial" pitchFamily="34" charset="0"/>
              </a:defRPr>
            </a:lvl1pPr>
          </a:lstStyle>
          <a:p>
            <a:pPr lvl="0"/>
            <a:r>
              <a:rPr lang="ar-SA" altLang="ko-KR" smtClean="0"/>
              <a:t>تحرير أنماط النص الرئيسي</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78F14CC-C866-4503-A790-FADBAF595D4E}"/>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3" name="عنصر نائب للتذييل 2">
            <a:extLst>
              <a:ext uri="{FF2B5EF4-FFF2-40B4-BE49-F238E27FC236}">
                <a16:creationId xmlns:a16="http://schemas.microsoft.com/office/drawing/2014/main" id="{3BA53888-09AC-4FC7-B852-E7AA96ACCAAB}"/>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95A50457-B1A1-4279-B34C-31A94F96152D}"/>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58107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Lst>
  <p:txStyles>
    <p:titleStyle>
      <a:lvl1pPr algn="ctr" defTabSz="914400" rtl="1"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r" defTabSz="914400" rtl="1"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r" defTabSz="914400" rtl="1" eaLnBrk="1" latinLnBrk="1" hangingPunct="1">
        <a:defRPr sz="1800" kern="1200">
          <a:solidFill>
            <a:schemeClr val="tx1"/>
          </a:solidFill>
          <a:latin typeface="+mn-lt"/>
          <a:ea typeface="+mn-ea"/>
          <a:cs typeface="+mn-cs"/>
        </a:defRPr>
      </a:lvl1pPr>
      <a:lvl2pPr marL="457200" algn="r" defTabSz="914400" rtl="1" eaLnBrk="1" latinLnBrk="1" hangingPunct="1">
        <a:defRPr sz="1800" kern="1200">
          <a:solidFill>
            <a:schemeClr val="tx1"/>
          </a:solidFill>
          <a:latin typeface="+mn-lt"/>
          <a:ea typeface="+mn-ea"/>
          <a:cs typeface="+mn-cs"/>
        </a:defRPr>
      </a:lvl2pPr>
      <a:lvl3pPr marL="914400" algn="r" defTabSz="914400" rtl="1" eaLnBrk="1" latinLnBrk="1" hangingPunct="1">
        <a:defRPr sz="1800" kern="1200">
          <a:solidFill>
            <a:schemeClr val="tx1"/>
          </a:solidFill>
          <a:latin typeface="+mn-lt"/>
          <a:ea typeface="+mn-ea"/>
          <a:cs typeface="+mn-cs"/>
        </a:defRPr>
      </a:lvl3pPr>
      <a:lvl4pPr marL="1371600" algn="r" defTabSz="914400" rtl="1" eaLnBrk="1" latinLnBrk="1" hangingPunct="1">
        <a:defRPr sz="1800" kern="1200">
          <a:solidFill>
            <a:schemeClr val="tx1"/>
          </a:solidFill>
          <a:latin typeface="+mn-lt"/>
          <a:ea typeface="+mn-ea"/>
          <a:cs typeface="+mn-cs"/>
        </a:defRPr>
      </a:lvl4pPr>
      <a:lvl5pPr marL="1828800" algn="r" defTabSz="914400" rtl="1" eaLnBrk="1" latinLnBrk="1" hangingPunct="1">
        <a:defRPr sz="1800" kern="1200">
          <a:solidFill>
            <a:schemeClr val="tx1"/>
          </a:solidFill>
          <a:latin typeface="+mn-lt"/>
          <a:ea typeface="+mn-ea"/>
          <a:cs typeface="+mn-cs"/>
        </a:defRPr>
      </a:lvl5pPr>
      <a:lvl6pPr marL="2286000" algn="r" defTabSz="914400" rtl="1" eaLnBrk="1" latinLnBrk="1" hangingPunct="1">
        <a:defRPr sz="1800" kern="1200">
          <a:solidFill>
            <a:schemeClr val="tx1"/>
          </a:solidFill>
          <a:latin typeface="+mn-lt"/>
          <a:ea typeface="+mn-ea"/>
          <a:cs typeface="+mn-cs"/>
        </a:defRPr>
      </a:lvl6pPr>
      <a:lvl7pPr marL="2743200" algn="r" defTabSz="914400" rtl="1" eaLnBrk="1" latinLnBrk="1" hangingPunct="1">
        <a:defRPr sz="1800" kern="1200">
          <a:solidFill>
            <a:schemeClr val="tx1"/>
          </a:solidFill>
          <a:latin typeface="+mn-lt"/>
          <a:ea typeface="+mn-ea"/>
          <a:cs typeface="+mn-cs"/>
        </a:defRPr>
      </a:lvl7pPr>
      <a:lvl8pPr marL="3200400" algn="r" defTabSz="914400" rtl="1" eaLnBrk="1" latinLnBrk="1" hangingPunct="1">
        <a:defRPr sz="1800" kern="1200">
          <a:solidFill>
            <a:schemeClr val="tx1"/>
          </a:solidFill>
          <a:latin typeface="+mn-lt"/>
          <a:ea typeface="+mn-ea"/>
          <a:cs typeface="+mn-cs"/>
        </a:defRPr>
      </a:lvl8pPr>
      <a:lvl9pPr marL="3657600" algn="r" defTabSz="914400" rtl="1"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1/7/2021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1.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1.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1.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
          <p:cNvSpPr/>
          <p:nvPr/>
        </p:nvSpPr>
        <p:spPr>
          <a:xfrm>
            <a:off x="4355679" y="2715766"/>
            <a:ext cx="4788321" cy="1497141"/>
          </a:xfrm>
          <a:custGeom>
            <a:avLst/>
            <a:gdLst/>
            <a:ahLst/>
            <a:cxnLst/>
            <a:rect l="l" t="t" r="r" b="b"/>
            <a:pathLst>
              <a:path w="4328021" h="2160240">
                <a:moveTo>
                  <a:pt x="260655" y="0"/>
                </a:moveTo>
                <a:lnTo>
                  <a:pt x="4328021" y="0"/>
                </a:lnTo>
                <a:lnTo>
                  <a:pt x="4328021" y="2160240"/>
                </a:lnTo>
                <a:lnTo>
                  <a:pt x="260655" y="2160240"/>
                </a:lnTo>
                <a:cubicBezTo>
                  <a:pt x="116699" y="2160240"/>
                  <a:pt x="0" y="2043541"/>
                  <a:pt x="0" y="1899585"/>
                </a:cubicBezTo>
                <a:lnTo>
                  <a:pt x="0" y="260655"/>
                </a:lnTo>
                <a:cubicBezTo>
                  <a:pt x="0" y="116699"/>
                  <a:pt x="116699" y="0"/>
                  <a:pt x="260655" y="0"/>
                </a:cubicBezTo>
                <a:close/>
              </a:path>
            </a:pathLst>
          </a:custGeom>
          <a:solidFill>
            <a:schemeClr val="accent6">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مربع نص 14">
            <a:extLst>
              <a:ext uri="{FF2B5EF4-FFF2-40B4-BE49-F238E27FC236}">
                <a16:creationId xmlns:a16="http://schemas.microsoft.com/office/drawing/2014/main" id="{0FE06440-59A4-4244-883E-2134F453FFFB}"/>
              </a:ext>
            </a:extLst>
          </p:cNvPr>
          <p:cNvSpPr txBox="1"/>
          <p:nvPr/>
        </p:nvSpPr>
        <p:spPr>
          <a:xfrm>
            <a:off x="4933827" y="1119221"/>
            <a:ext cx="4460921" cy="1497141"/>
          </a:xfrm>
          <a:prstGeom prst="rect">
            <a:avLst/>
          </a:prstGeom>
          <a:noFill/>
        </p:spPr>
        <p:txBody>
          <a:bodyPr wrap="square">
            <a:spAutoFit/>
          </a:bodyPr>
          <a:lstStyle/>
          <a:p>
            <a:pPr algn="ctr">
              <a:lnSpc>
                <a:spcPct val="150000"/>
              </a:lnSpc>
            </a:pPr>
            <a:r>
              <a:rPr lang="ar-SA" sz="3200" b="1" dirty="0">
                <a:ln w="28575">
                  <a:noFill/>
                  <a:prstDash val="solid"/>
                </a:ln>
                <a:solidFill>
                  <a:srgbClr val="FFCF37"/>
                </a:solidFill>
                <a:effectLst>
                  <a:glow rad="88900">
                    <a:schemeClr val="tx1"/>
                  </a:glow>
                </a:effectLst>
                <a:latin typeface="AbdoMaster-Bold" panose="02000500030000020004" pitchFamily="50" charset="-78"/>
                <a:cs typeface="AbdoMaster-Bold" panose="02000500030000020004" pitchFamily="50" charset="-78"/>
              </a:rPr>
              <a:t>الحديث الرابع عشر </a:t>
            </a:r>
          </a:p>
          <a:p>
            <a:pPr algn="ctr">
              <a:lnSpc>
                <a:spcPct val="150000"/>
              </a:lnSpc>
            </a:pPr>
            <a:r>
              <a:rPr lang="ar-SA" sz="3200" b="1" dirty="0">
                <a:ln w="28575">
                  <a:noFill/>
                  <a:prstDash val="solid"/>
                </a:ln>
                <a:solidFill>
                  <a:srgbClr val="FFCF37"/>
                </a:solidFill>
                <a:effectLst>
                  <a:glow rad="88900">
                    <a:schemeClr val="tx1"/>
                  </a:glow>
                </a:effectLst>
                <a:latin typeface="AbdoMaster-Bold" panose="02000500030000020004" pitchFamily="50" charset="-78"/>
                <a:cs typeface="AbdoMaster-Bold" panose="02000500030000020004" pitchFamily="50" charset="-78"/>
              </a:rPr>
              <a:t>(الاستخارة)</a:t>
            </a:r>
            <a:endParaRPr lang="ar-SA" sz="3200" dirty="0">
              <a:solidFill>
                <a:srgbClr val="FFCF37"/>
              </a:solidFill>
              <a:effectLst>
                <a:glow rad="88900">
                  <a:schemeClr val="tx1"/>
                </a:glow>
              </a:effectLst>
              <a:latin typeface="AbdoMaster-Bold" panose="02000500030000020004" pitchFamily="50" charset="-78"/>
              <a:cs typeface="AbdoMaster-Bold" panose="02000500030000020004" pitchFamily="50" charset="-78"/>
            </a:endParaRPr>
          </a:p>
        </p:txBody>
      </p:sp>
      <p:sp>
        <p:nvSpPr>
          <p:cNvPr id="16" name="مربع نص 15">
            <a:extLst>
              <a:ext uri="{FF2B5EF4-FFF2-40B4-BE49-F238E27FC236}">
                <a16:creationId xmlns:a16="http://schemas.microsoft.com/office/drawing/2014/main" id="{BC9F5CD0-C725-4E9E-AF6D-314B86DDF1F6}"/>
              </a:ext>
            </a:extLst>
          </p:cNvPr>
          <p:cNvSpPr txBox="1"/>
          <p:nvPr/>
        </p:nvSpPr>
        <p:spPr>
          <a:xfrm>
            <a:off x="6398962" y="3526518"/>
            <a:ext cx="3563911" cy="584775"/>
          </a:xfrm>
          <a:prstGeom prst="rect">
            <a:avLst/>
          </a:prstGeom>
          <a:noFill/>
          <a:ln>
            <a:noFill/>
          </a:ln>
        </p:spPr>
        <p:txBody>
          <a:bodyPr wrap="square">
            <a:spAutoFit/>
          </a:bodyPr>
          <a:lstStyle/>
          <a:p>
            <a:pPr algn="ctr"/>
            <a:r>
              <a:rPr lang="ar-SA" sz="3200" b="1" dirty="0">
                <a:ln w="3175">
                  <a:noFill/>
                  <a:prstDash val="solid"/>
                </a:ln>
                <a:solidFill>
                  <a:srgbClr val="FFCF37"/>
                </a:solidFill>
                <a:effectLst>
                  <a:glow rad="88900">
                    <a:schemeClr val="tx1"/>
                  </a:glow>
                </a:effectLst>
                <a:latin typeface="BoutrosNewsH1" pitchFamily="2" charset="-78"/>
                <a:cs typeface="BoutrosNewsH1" pitchFamily="2" charset="-78"/>
              </a:rPr>
              <a:t>الصفحة: </a:t>
            </a:r>
            <a:r>
              <a:rPr lang="ar-SA" sz="2800" b="1" dirty="0">
                <a:ln w="3175">
                  <a:noFill/>
                  <a:prstDash val="solid"/>
                </a:ln>
                <a:solidFill>
                  <a:srgbClr val="F2EC6A"/>
                </a:solidFill>
                <a:effectLst>
                  <a:glow rad="88900">
                    <a:schemeClr val="tx1"/>
                  </a:glow>
                </a:effectLst>
                <a:latin typeface="BoutrosNewsH1" pitchFamily="2" charset="-78"/>
                <a:cs typeface="BoutrosNewsH1" pitchFamily="2" charset="-78"/>
              </a:rPr>
              <a:t>91</a:t>
            </a:r>
            <a:endParaRPr lang="ar-SA" sz="3200" b="1" dirty="0">
              <a:ln w="3175">
                <a:noFill/>
                <a:prstDash val="solid"/>
              </a:ln>
              <a:solidFill>
                <a:srgbClr val="F2EC6A"/>
              </a:solidFill>
              <a:effectLst>
                <a:glow rad="88900">
                  <a:schemeClr val="tx1"/>
                </a:glow>
              </a:effectLst>
              <a:latin typeface="BoutrosNewsH1" pitchFamily="2" charset="-78"/>
              <a:cs typeface="BoutrosNewsH1" pitchFamily="2" charset="-78"/>
            </a:endParaRPr>
          </a:p>
        </p:txBody>
      </p:sp>
      <p:sp>
        <p:nvSpPr>
          <p:cNvPr id="17" name="مربع نص 16">
            <a:extLst>
              <a:ext uri="{FF2B5EF4-FFF2-40B4-BE49-F238E27FC236}">
                <a16:creationId xmlns:a16="http://schemas.microsoft.com/office/drawing/2014/main" id="{C6D72752-8F79-45AF-A766-305A73FF9968}"/>
              </a:ext>
            </a:extLst>
          </p:cNvPr>
          <p:cNvSpPr txBox="1"/>
          <p:nvPr/>
        </p:nvSpPr>
        <p:spPr>
          <a:xfrm>
            <a:off x="6069536" y="2760743"/>
            <a:ext cx="3893337" cy="584775"/>
          </a:xfrm>
          <a:prstGeom prst="rect">
            <a:avLst/>
          </a:prstGeom>
          <a:noFill/>
          <a:ln>
            <a:noFill/>
          </a:ln>
        </p:spPr>
        <p:txBody>
          <a:bodyPr wrap="square">
            <a:spAutoFit/>
          </a:bodyPr>
          <a:lstStyle/>
          <a:p>
            <a:pPr algn="ctr"/>
            <a:r>
              <a:rPr lang="ar-SA" sz="3200" b="1" dirty="0">
                <a:ln w="3175">
                  <a:noFill/>
                  <a:prstDash val="solid"/>
                </a:ln>
                <a:solidFill>
                  <a:srgbClr val="FFCF37"/>
                </a:solidFill>
                <a:effectLst>
                  <a:glow rad="88900">
                    <a:schemeClr val="tx1"/>
                  </a:glow>
                </a:effectLst>
                <a:latin typeface="BoutrosNewsH1" pitchFamily="2" charset="-78"/>
                <a:cs typeface="BoutrosNewsH1" pitchFamily="2" charset="-78"/>
              </a:rPr>
              <a:t>الوحدة: </a:t>
            </a:r>
            <a:r>
              <a:rPr lang="ar-SA" sz="2800" b="1" dirty="0">
                <a:ln w="3175">
                  <a:noFill/>
                  <a:prstDash val="solid"/>
                </a:ln>
                <a:solidFill>
                  <a:srgbClr val="F2EC6A"/>
                </a:solidFill>
                <a:effectLst>
                  <a:glow rad="88900">
                    <a:schemeClr val="tx1"/>
                  </a:glow>
                </a:effectLst>
                <a:latin typeface="BoutrosNewsH1" pitchFamily="2" charset="-78"/>
                <a:cs typeface="BoutrosNewsH1" pitchFamily="2" charset="-78"/>
              </a:rPr>
              <a:t>الثانية</a:t>
            </a:r>
            <a:endParaRPr lang="ar-SA" sz="3200" b="1" dirty="0">
              <a:ln w="3175">
                <a:noFill/>
                <a:prstDash val="solid"/>
              </a:ln>
              <a:solidFill>
                <a:srgbClr val="F2EC6A"/>
              </a:solidFill>
              <a:effectLst>
                <a:glow rad="88900">
                  <a:schemeClr val="tx1"/>
                </a:glow>
              </a:effectLst>
              <a:latin typeface="BoutrosNewsH1" pitchFamily="2" charset="-78"/>
              <a:cs typeface="BoutrosNewsH1" pitchFamily="2" charset="-78"/>
            </a:endParaRPr>
          </a:p>
        </p:txBody>
      </p:sp>
      <p:pic>
        <p:nvPicPr>
          <p:cNvPr id="2" name="صورة 1">
            <a:extLst>
              <a:ext uri="{FF2B5EF4-FFF2-40B4-BE49-F238E27FC236}">
                <a16:creationId xmlns:a16="http://schemas.microsoft.com/office/drawing/2014/main" id="{961EAFA9-ACB3-4728-B1BB-63317880A2DF}"/>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164288" y="76588"/>
            <a:ext cx="1872208" cy="1110821"/>
          </a:xfrm>
          <a:prstGeom prst="rect">
            <a:avLst/>
          </a:prstGeom>
          <a:effectLst/>
        </p:spPr>
      </p:pic>
      <p:sp>
        <p:nvSpPr>
          <p:cNvPr id="3" name="مربع نص 2">
            <a:extLst>
              <a:ext uri="{FF2B5EF4-FFF2-40B4-BE49-F238E27FC236}">
                <a16:creationId xmlns:a16="http://schemas.microsoft.com/office/drawing/2014/main" id="{A2E7519A-A30B-4224-81DF-CC8677B14A48}"/>
              </a:ext>
            </a:extLst>
          </p:cNvPr>
          <p:cNvSpPr txBox="1"/>
          <p:nvPr/>
        </p:nvSpPr>
        <p:spPr>
          <a:xfrm>
            <a:off x="4355679" y="4608169"/>
            <a:ext cx="5469625" cy="461665"/>
          </a:xfrm>
          <a:prstGeom prst="rect">
            <a:avLst/>
          </a:prstGeom>
          <a:noFill/>
        </p:spPr>
        <p:txBody>
          <a:bodyPr wrap="square">
            <a:spAutoFit/>
          </a:bodyPr>
          <a:lstStyle/>
          <a:p>
            <a:pPr algn="ctr"/>
            <a:r>
              <a:rPr lang="ar-SA" sz="2400" b="1" dirty="0">
                <a:ln w="3175">
                  <a:noFill/>
                  <a:prstDash val="solid"/>
                </a:ln>
                <a:solidFill>
                  <a:srgbClr val="FFCF37"/>
                </a:solidFill>
                <a:effectLst>
                  <a:glow rad="88900">
                    <a:schemeClr val="tx1"/>
                  </a:glow>
                </a:effectLst>
                <a:latin typeface="BoutrosNewsH1" pitchFamily="2" charset="-78"/>
                <a:cs typeface="BoutrosNewsH1" pitchFamily="2" charset="-78"/>
              </a:rPr>
              <a:t>معلم المادة:   </a:t>
            </a:r>
            <a:r>
              <a:rPr lang="ar-SA" sz="2400" b="1" dirty="0">
                <a:ln w="3175">
                  <a:noFill/>
                  <a:prstDash val="solid"/>
                </a:ln>
                <a:solidFill>
                  <a:srgbClr val="F2EC6A"/>
                </a:solidFill>
                <a:effectLst>
                  <a:glow rad="88900">
                    <a:schemeClr val="tx1"/>
                  </a:glow>
                </a:effectLst>
                <a:latin typeface="BoutrosNewsH1" pitchFamily="2" charset="-78"/>
                <a:cs typeface="BoutrosNewsH1" pitchFamily="2" charset="-78"/>
              </a:rPr>
              <a:t>أ. أحمد جمعان الغامدي</a:t>
            </a:r>
            <a:endParaRPr lang="ar-SA" sz="2800" b="1" dirty="0">
              <a:ln w="3175">
                <a:noFill/>
                <a:prstDash val="solid"/>
              </a:ln>
              <a:solidFill>
                <a:srgbClr val="F2EC6A"/>
              </a:solidFill>
              <a:effectLst>
                <a:glow rad="88900">
                  <a:schemeClr val="tx1"/>
                </a:glow>
              </a:effectLst>
              <a:latin typeface="BoutrosNewsH1" pitchFamily="2" charset="-78"/>
              <a:cs typeface="BoutrosNewsH1" pitchFamily="2" charset="-78"/>
            </a:endParaRPr>
          </a:p>
        </p:txBody>
      </p:sp>
      <p:pic>
        <p:nvPicPr>
          <p:cNvPr id="4" name="صورة 3" descr="صورة تحتوي على مصفاة, فرشاة&#10;&#10;تم إنشاء الوصف تلقائياً">
            <a:extLst>
              <a:ext uri="{FF2B5EF4-FFF2-40B4-BE49-F238E27FC236}">
                <a16:creationId xmlns:a16="http://schemas.microsoft.com/office/drawing/2014/main" id="{C93C19E8-E6FD-47B1-84E7-5C68021891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77750"/>
            <a:ext cx="1872208" cy="1003504"/>
          </a:xfrm>
          <a:prstGeom prst="rect">
            <a:avLst/>
          </a:prstGeom>
          <a:effectLst/>
        </p:spPr>
      </p:pic>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375" autoRev="1" fill="hold">
                                          <p:stCondLst>
                                            <p:cond delay="0"/>
                                          </p:stCondLst>
                                        </p:cTn>
                                        <p:tgtEl>
                                          <p:spTgt spid="15"/>
                                        </p:tgtEl>
                                      </p:cBhvr>
                                      <p:to x="80000" y="100000"/>
                                    </p:animScale>
                                    <p:anim by="(#ppt_w*0.10)" calcmode="lin" valueType="num">
                                      <p:cBhvr>
                                        <p:cTn id="7" dur="375" autoRev="1" fill="hold">
                                          <p:stCondLst>
                                            <p:cond delay="0"/>
                                          </p:stCondLst>
                                        </p:cTn>
                                        <p:tgtEl>
                                          <p:spTgt spid="15"/>
                                        </p:tgtEl>
                                        <p:attrNameLst>
                                          <p:attrName>ppt_x</p:attrName>
                                        </p:attrNameLst>
                                      </p:cBhvr>
                                    </p:anim>
                                    <p:anim by="(-#ppt_w*0.10)" calcmode="lin" valueType="num">
                                      <p:cBhvr>
                                        <p:cTn id="8" dur="375" autoRev="1" fill="hold">
                                          <p:stCondLst>
                                            <p:cond delay="0"/>
                                          </p:stCondLst>
                                        </p:cTn>
                                        <p:tgtEl>
                                          <p:spTgt spid="15"/>
                                        </p:tgtEl>
                                        <p:attrNameLst>
                                          <p:attrName>ppt_y</p:attrName>
                                        </p:attrNameLst>
                                      </p:cBhvr>
                                    </p:anim>
                                    <p:animRot by="-480000">
                                      <p:cBhvr>
                                        <p:cTn id="9" dur="375" autoRev="1" fill="hold">
                                          <p:stCondLst>
                                            <p:cond delay="0"/>
                                          </p:stCondLst>
                                        </p:cTn>
                                        <p:tgtEl>
                                          <p:spTgt spid="15"/>
                                        </p:tgtEl>
                                        <p:attrNameLst>
                                          <p:attrName>r</p:attrName>
                                        </p:attrNameLst>
                                      </p:cBhvr>
                                    </p:animRot>
                                  </p:childTnLst>
                                </p:cTn>
                              </p:par>
                              <p:par>
                                <p:cTn id="10" presetID="36" presetClass="emph" presetSubtype="0" repeatCount="indefinite" fill="hold" grpId="0" nodeType="withEffect">
                                  <p:stCondLst>
                                    <p:cond delay="0"/>
                                  </p:stCondLst>
                                  <p:iterate type="lt">
                                    <p:tmPct val="10000"/>
                                  </p:iterate>
                                  <p:childTnLst>
                                    <p:animScale>
                                      <p:cBhvr>
                                        <p:cTn id="11" dur="500" autoRev="1" fill="hold">
                                          <p:stCondLst>
                                            <p:cond delay="0"/>
                                          </p:stCondLst>
                                        </p:cTn>
                                        <p:tgtEl>
                                          <p:spTgt spid="16"/>
                                        </p:tgtEl>
                                      </p:cBhvr>
                                      <p:to x="80000" y="100000"/>
                                    </p:animScale>
                                    <p:anim by="(#ppt_w*0.10)" calcmode="lin" valueType="num">
                                      <p:cBhvr>
                                        <p:cTn id="12" dur="500" autoRev="1" fill="hold">
                                          <p:stCondLst>
                                            <p:cond delay="0"/>
                                          </p:stCondLst>
                                        </p:cTn>
                                        <p:tgtEl>
                                          <p:spTgt spid="16"/>
                                        </p:tgtEl>
                                        <p:attrNameLst>
                                          <p:attrName>ppt_x</p:attrName>
                                        </p:attrNameLst>
                                      </p:cBhvr>
                                    </p:anim>
                                    <p:anim by="(-#ppt_w*0.10)" calcmode="lin" valueType="num">
                                      <p:cBhvr>
                                        <p:cTn id="13" dur="500" autoRev="1" fill="hold">
                                          <p:stCondLst>
                                            <p:cond delay="0"/>
                                          </p:stCondLst>
                                        </p:cTn>
                                        <p:tgtEl>
                                          <p:spTgt spid="16"/>
                                        </p:tgtEl>
                                        <p:attrNameLst>
                                          <p:attrName>ppt_y</p:attrName>
                                        </p:attrNameLst>
                                      </p:cBhvr>
                                    </p:anim>
                                    <p:animRot by="-480000">
                                      <p:cBhvr>
                                        <p:cTn id="14" dur="500" autoRev="1" fill="hold">
                                          <p:stCondLst>
                                            <p:cond delay="0"/>
                                          </p:stCondLst>
                                        </p:cTn>
                                        <p:tgtEl>
                                          <p:spTgt spid="16"/>
                                        </p:tgtEl>
                                        <p:attrNameLst>
                                          <p:attrName>r</p:attrName>
                                        </p:attrNameLst>
                                      </p:cBhvr>
                                    </p:animRot>
                                  </p:childTnLst>
                                </p:cTn>
                              </p:par>
                              <p:par>
                                <p:cTn id="15" presetID="36" presetClass="emph" presetSubtype="0" repeatCount="indefinite" fill="hold" grpId="0" nodeType="withEffect">
                                  <p:stCondLst>
                                    <p:cond delay="0"/>
                                  </p:stCondLst>
                                  <p:iterate type="lt">
                                    <p:tmPct val="10000"/>
                                  </p:iterate>
                                  <p:childTnLst>
                                    <p:animScale>
                                      <p:cBhvr>
                                        <p:cTn id="16" dur="500" autoRev="1" fill="hold">
                                          <p:stCondLst>
                                            <p:cond delay="0"/>
                                          </p:stCondLst>
                                        </p:cTn>
                                        <p:tgtEl>
                                          <p:spTgt spid="17"/>
                                        </p:tgtEl>
                                      </p:cBhvr>
                                      <p:to x="80000" y="100000"/>
                                    </p:animScale>
                                    <p:anim by="(#ppt_w*0.10)" calcmode="lin" valueType="num">
                                      <p:cBhvr>
                                        <p:cTn id="17" dur="500" autoRev="1" fill="hold">
                                          <p:stCondLst>
                                            <p:cond delay="0"/>
                                          </p:stCondLst>
                                        </p:cTn>
                                        <p:tgtEl>
                                          <p:spTgt spid="17"/>
                                        </p:tgtEl>
                                        <p:attrNameLst>
                                          <p:attrName>ppt_x</p:attrName>
                                        </p:attrNameLst>
                                      </p:cBhvr>
                                    </p:anim>
                                    <p:anim by="(-#ppt_w*0.10)" calcmode="lin" valueType="num">
                                      <p:cBhvr>
                                        <p:cTn id="18" dur="500" autoRev="1" fill="hold">
                                          <p:stCondLst>
                                            <p:cond delay="0"/>
                                          </p:stCondLst>
                                        </p:cTn>
                                        <p:tgtEl>
                                          <p:spTgt spid="17"/>
                                        </p:tgtEl>
                                        <p:attrNameLst>
                                          <p:attrName>ppt_y</p:attrName>
                                        </p:attrNameLst>
                                      </p:cBhvr>
                                    </p:anim>
                                    <p:animRot by="-480000">
                                      <p:cBhvr>
                                        <p:cTn id="19" dur="500" autoRev="1"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866D1A53-E290-476E-BBA0-0D6C76C6F2B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496" y="1995686"/>
            <a:ext cx="1456372" cy="864096"/>
          </a:xfrm>
          <a:prstGeom prst="rect">
            <a:avLst/>
          </a:prstGeom>
          <a:effectLst/>
        </p:spPr>
      </p:pic>
      <p:sp>
        <p:nvSpPr>
          <p:cNvPr id="13" name="مستطيل: زوايا قطرية مستديرة 12">
            <a:extLst>
              <a:ext uri="{FF2B5EF4-FFF2-40B4-BE49-F238E27FC236}">
                <a16:creationId xmlns:a16="http://schemas.microsoft.com/office/drawing/2014/main" id="{C83701D4-FAB8-46DB-8CC7-2FB788BF78C8}"/>
              </a:ext>
            </a:extLst>
          </p:cNvPr>
          <p:cNvSpPr/>
          <p:nvPr/>
        </p:nvSpPr>
        <p:spPr>
          <a:xfrm>
            <a:off x="3491880" y="123478"/>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rgbClr val="EAB482"/>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6000" b="1" dirty="0">
                <a:ln w="3175">
                  <a:solidFill>
                    <a:schemeClr val="tx1"/>
                  </a:solidFill>
                  <a:prstDash val="solid"/>
                </a:ln>
                <a:solidFill>
                  <a:srgbClr val="FFD85B"/>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4" name="مربع نص 3">
            <a:extLst>
              <a:ext uri="{FF2B5EF4-FFF2-40B4-BE49-F238E27FC236}">
                <a16:creationId xmlns:a16="http://schemas.microsoft.com/office/drawing/2014/main" id="{7DA2A061-7AE4-4BCE-B2FD-7FD55964B805}"/>
              </a:ext>
            </a:extLst>
          </p:cNvPr>
          <p:cNvSpPr txBox="1"/>
          <p:nvPr/>
        </p:nvSpPr>
        <p:spPr>
          <a:xfrm>
            <a:off x="849813" y="2043396"/>
            <a:ext cx="7582123" cy="430887"/>
          </a:xfrm>
          <a:prstGeom prst="rect">
            <a:avLst/>
          </a:prstGeom>
          <a:noFill/>
        </p:spPr>
        <p:txBody>
          <a:bodyPr wrap="square" rtlCol="1">
            <a:spAutoFit/>
          </a:bodyPr>
          <a:lstStyle/>
          <a:p>
            <a:pPr algn="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صلاة الاستخارة ركعتان نافلة مثل بقية النوافل.</a:t>
            </a:r>
          </a:p>
        </p:txBody>
      </p:sp>
      <p:grpSp>
        <p:nvGrpSpPr>
          <p:cNvPr id="5" name="مجموعة 4">
            <a:extLst>
              <a:ext uri="{FF2B5EF4-FFF2-40B4-BE49-F238E27FC236}">
                <a16:creationId xmlns:a16="http://schemas.microsoft.com/office/drawing/2014/main" id="{EB30ADE4-5682-4722-94E2-139D0254B8A5}"/>
              </a:ext>
            </a:extLst>
          </p:cNvPr>
          <p:cNvGrpSpPr/>
          <p:nvPr/>
        </p:nvGrpSpPr>
        <p:grpSpPr>
          <a:xfrm>
            <a:off x="8403379" y="1923321"/>
            <a:ext cx="637096" cy="586442"/>
            <a:chOff x="188858" y="1996555"/>
            <a:chExt cx="694523" cy="646405"/>
          </a:xfrm>
        </p:grpSpPr>
        <p:sp>
          <p:nvSpPr>
            <p:cNvPr id="6" name="شكل بيضاوي 5">
              <a:extLst>
                <a:ext uri="{FF2B5EF4-FFF2-40B4-BE49-F238E27FC236}">
                  <a16:creationId xmlns:a16="http://schemas.microsoft.com/office/drawing/2014/main" id="{AE785AE5-78C7-4D84-8FF9-64395748B97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7" name="Google Shape;556;p52">
              <a:extLst>
                <a:ext uri="{FF2B5EF4-FFF2-40B4-BE49-F238E27FC236}">
                  <a16:creationId xmlns:a16="http://schemas.microsoft.com/office/drawing/2014/main" id="{88F96641-B6EE-4C9D-8872-163C5E07C232}"/>
                </a:ext>
              </a:extLst>
            </p:cNvPr>
            <p:cNvSpPr txBox="1">
              <a:spLocks/>
            </p:cNvSpPr>
            <p:nvPr/>
          </p:nvSpPr>
          <p:spPr>
            <a:xfrm>
              <a:off x="188858" y="1996555"/>
              <a:ext cx="600281"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5</a:t>
              </a:r>
            </a:p>
          </p:txBody>
        </p:sp>
      </p:grpSp>
      <p:grpSp>
        <p:nvGrpSpPr>
          <p:cNvPr id="8" name="مجموعة 7">
            <a:extLst>
              <a:ext uri="{FF2B5EF4-FFF2-40B4-BE49-F238E27FC236}">
                <a16:creationId xmlns:a16="http://schemas.microsoft.com/office/drawing/2014/main" id="{51965806-B5DC-46F7-938B-F906DA9FFC9E}"/>
              </a:ext>
            </a:extLst>
          </p:cNvPr>
          <p:cNvGrpSpPr/>
          <p:nvPr/>
        </p:nvGrpSpPr>
        <p:grpSpPr>
          <a:xfrm>
            <a:off x="8425093" y="2663270"/>
            <a:ext cx="630535" cy="607731"/>
            <a:chOff x="196011" y="2031213"/>
            <a:chExt cx="687370" cy="669871"/>
          </a:xfrm>
        </p:grpSpPr>
        <p:sp>
          <p:nvSpPr>
            <p:cNvPr id="9" name="شكل بيضاوي 8">
              <a:extLst>
                <a:ext uri="{FF2B5EF4-FFF2-40B4-BE49-F238E27FC236}">
                  <a16:creationId xmlns:a16="http://schemas.microsoft.com/office/drawing/2014/main" id="{277F5E42-5C3C-48BA-8A45-81BB6214C416}"/>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10" name="Google Shape;556;p52">
              <a:extLst>
                <a:ext uri="{FF2B5EF4-FFF2-40B4-BE49-F238E27FC236}">
                  <a16:creationId xmlns:a16="http://schemas.microsoft.com/office/drawing/2014/main" id="{51E6EE94-51BF-40E9-A89E-9520F2AA5D92}"/>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6</a:t>
              </a:r>
            </a:p>
          </p:txBody>
        </p:sp>
      </p:grpSp>
      <p:sp>
        <p:nvSpPr>
          <p:cNvPr id="11" name="مربع نص 10">
            <a:extLst>
              <a:ext uri="{FF2B5EF4-FFF2-40B4-BE49-F238E27FC236}">
                <a16:creationId xmlns:a16="http://schemas.microsoft.com/office/drawing/2014/main" id="{568DA526-B331-42EB-BFA8-6819E1D52ED7}"/>
              </a:ext>
            </a:extLst>
          </p:cNvPr>
          <p:cNvSpPr txBox="1"/>
          <p:nvPr/>
        </p:nvSpPr>
        <p:spPr>
          <a:xfrm>
            <a:off x="1856640" y="2655952"/>
            <a:ext cx="6634821" cy="707886"/>
          </a:xfrm>
          <a:prstGeom prst="rect">
            <a:avLst/>
          </a:prstGeom>
          <a:noFill/>
        </p:spPr>
        <p:txBody>
          <a:bodyPr wrap="square">
            <a:spAutoFit/>
          </a:bodyPr>
          <a:lstStyle/>
          <a:p>
            <a:pPr algn="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دعاء الاستخارة يقرؤه الانسان من حفظه إن تيسر لأنه أجمع للقلب, وإن لم يحفظه قرأه من كتاب أو ورقة.</a:t>
            </a:r>
          </a:p>
        </p:txBody>
      </p:sp>
      <p:grpSp>
        <p:nvGrpSpPr>
          <p:cNvPr id="14" name="مجموعة 13">
            <a:extLst>
              <a:ext uri="{FF2B5EF4-FFF2-40B4-BE49-F238E27FC236}">
                <a16:creationId xmlns:a16="http://schemas.microsoft.com/office/drawing/2014/main" id="{A7C684C1-D705-4932-91FB-1F4885050308}"/>
              </a:ext>
            </a:extLst>
          </p:cNvPr>
          <p:cNvGrpSpPr/>
          <p:nvPr/>
        </p:nvGrpSpPr>
        <p:grpSpPr>
          <a:xfrm>
            <a:off x="8185302" y="3374494"/>
            <a:ext cx="877130" cy="616436"/>
            <a:chOff x="-64981" y="2031213"/>
            <a:chExt cx="948362" cy="679466"/>
          </a:xfrm>
        </p:grpSpPr>
        <p:sp>
          <p:nvSpPr>
            <p:cNvPr id="15" name="شكل بيضاوي 14">
              <a:extLst>
                <a:ext uri="{FF2B5EF4-FFF2-40B4-BE49-F238E27FC236}">
                  <a16:creationId xmlns:a16="http://schemas.microsoft.com/office/drawing/2014/main" id="{3B881934-EE38-4F7D-AB18-3A8F770959C1}"/>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16" name="Google Shape;556;p52">
              <a:extLst>
                <a:ext uri="{FF2B5EF4-FFF2-40B4-BE49-F238E27FC236}">
                  <a16:creationId xmlns:a16="http://schemas.microsoft.com/office/drawing/2014/main" id="{13616AA5-F7CE-4B91-9FC0-A49A1A1E7D42}"/>
                </a:ext>
              </a:extLst>
            </p:cNvPr>
            <p:cNvSpPr txBox="1">
              <a:spLocks/>
            </p:cNvSpPr>
            <p:nvPr/>
          </p:nvSpPr>
          <p:spPr>
            <a:xfrm>
              <a:off x="-64981" y="2066560"/>
              <a:ext cx="865800"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7</a:t>
              </a:r>
            </a:p>
          </p:txBody>
        </p:sp>
      </p:grpSp>
      <p:sp>
        <p:nvSpPr>
          <p:cNvPr id="17" name="مربع نص 16">
            <a:extLst>
              <a:ext uri="{FF2B5EF4-FFF2-40B4-BE49-F238E27FC236}">
                <a16:creationId xmlns:a16="http://schemas.microsoft.com/office/drawing/2014/main" id="{3E2794E2-B5A3-4FC0-8053-431029DBC73D}"/>
              </a:ext>
            </a:extLst>
          </p:cNvPr>
          <p:cNvSpPr txBox="1"/>
          <p:nvPr/>
        </p:nvSpPr>
        <p:spPr>
          <a:xfrm>
            <a:off x="1339178" y="3363838"/>
            <a:ext cx="7152283" cy="707886"/>
          </a:xfrm>
          <a:prstGeom prst="rect">
            <a:avLst/>
          </a:prstGeom>
          <a:noFill/>
        </p:spPr>
        <p:txBody>
          <a:bodyPr wrap="square">
            <a:spAutoFit/>
          </a:bodyPr>
          <a:lstStyle/>
          <a:p>
            <a:pPr algn="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إذا استخار الله تعالى فإنه يمضي لما أراده, فإن كان خيراً يسره الله له, وإن وجد في قلبه </a:t>
            </a:r>
          </a:p>
          <a:p>
            <a:pPr algn="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انصرافاً عن الأمر ورغبة عنه أو انقباضاً وصدوداً, أو تعسراً, فهذا دليل على عدم الخيرة فيه.</a:t>
            </a:r>
          </a:p>
        </p:txBody>
      </p:sp>
      <p:grpSp>
        <p:nvGrpSpPr>
          <p:cNvPr id="18" name="مجموعة 17">
            <a:extLst>
              <a:ext uri="{FF2B5EF4-FFF2-40B4-BE49-F238E27FC236}">
                <a16:creationId xmlns:a16="http://schemas.microsoft.com/office/drawing/2014/main" id="{921B114D-EFB2-4325-932A-9891185CE777}"/>
              </a:ext>
            </a:extLst>
          </p:cNvPr>
          <p:cNvGrpSpPr/>
          <p:nvPr/>
        </p:nvGrpSpPr>
        <p:grpSpPr>
          <a:xfrm>
            <a:off x="8397411" y="4124259"/>
            <a:ext cx="645865" cy="607731"/>
            <a:chOff x="196011" y="2031213"/>
            <a:chExt cx="687370" cy="669871"/>
          </a:xfrm>
        </p:grpSpPr>
        <p:sp>
          <p:nvSpPr>
            <p:cNvPr id="19" name="شكل بيضاوي 18">
              <a:extLst>
                <a:ext uri="{FF2B5EF4-FFF2-40B4-BE49-F238E27FC236}">
                  <a16:creationId xmlns:a16="http://schemas.microsoft.com/office/drawing/2014/main" id="{1B41160E-DB2B-43FA-8739-AD32F7A5FD6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20" name="Google Shape;556;p52">
              <a:extLst>
                <a:ext uri="{FF2B5EF4-FFF2-40B4-BE49-F238E27FC236}">
                  <a16:creationId xmlns:a16="http://schemas.microsoft.com/office/drawing/2014/main" id="{571C16E2-F200-4AB8-9704-9C84EAD20D5E}"/>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8</a:t>
              </a:r>
            </a:p>
          </p:txBody>
        </p:sp>
      </p:grpSp>
      <p:sp>
        <p:nvSpPr>
          <p:cNvPr id="21" name="مربع نص 20">
            <a:extLst>
              <a:ext uri="{FF2B5EF4-FFF2-40B4-BE49-F238E27FC236}">
                <a16:creationId xmlns:a16="http://schemas.microsoft.com/office/drawing/2014/main" id="{9488B1F2-309B-450D-B6FE-DEE6197E1A48}"/>
              </a:ext>
            </a:extLst>
          </p:cNvPr>
          <p:cNvSpPr txBox="1"/>
          <p:nvPr/>
        </p:nvSpPr>
        <p:spPr>
          <a:xfrm>
            <a:off x="1619672" y="4155926"/>
            <a:ext cx="6768496" cy="1015663"/>
          </a:xfrm>
          <a:prstGeom prst="rect">
            <a:avLst/>
          </a:prstGeom>
          <a:noFill/>
        </p:spPr>
        <p:txBody>
          <a:bodyPr wrap="square">
            <a:spAutoFit/>
          </a:bodyPr>
          <a:lstStyle/>
          <a:p>
            <a:pPr algn="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الاستخارة لجوء إلى الله تعالى وإخلاص في دعائه وحده لا شريك له، ودليل على تعلق العبد بربه وتوكله عليه وحده لا شريك له, واعتماده عليه في جميع شؤونه, كما أن فيها إظهار الافتقار إليه ورد العلم له, وتعظيمه سبحانه.</a:t>
            </a:r>
          </a:p>
        </p:txBody>
      </p:sp>
      <p:sp>
        <p:nvSpPr>
          <p:cNvPr id="30" name="مربع نص 29">
            <a:extLst>
              <a:ext uri="{FF2B5EF4-FFF2-40B4-BE49-F238E27FC236}">
                <a16:creationId xmlns:a16="http://schemas.microsoft.com/office/drawing/2014/main" id="{7DA2A061-7AE4-4BCE-B2FD-7FD55964B805}"/>
              </a:ext>
            </a:extLst>
          </p:cNvPr>
          <p:cNvSpPr txBox="1"/>
          <p:nvPr/>
        </p:nvSpPr>
        <p:spPr>
          <a:xfrm>
            <a:off x="849813" y="1316933"/>
            <a:ext cx="7582123" cy="430887"/>
          </a:xfrm>
          <a:prstGeom prst="rect">
            <a:avLst/>
          </a:prstGeom>
          <a:noFill/>
        </p:spPr>
        <p:txBody>
          <a:bodyPr wrap="square" rtlCol="1">
            <a:spAutoFit/>
          </a:bodyPr>
          <a:lstStyle/>
          <a:p>
            <a:pPr algn="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السنة عند إرادة الاستخارة صلاة ركعتين نافلة, ثم يدعو بعد السلام.</a:t>
            </a:r>
          </a:p>
        </p:txBody>
      </p:sp>
      <p:grpSp>
        <p:nvGrpSpPr>
          <p:cNvPr id="31" name="مجموعة 30">
            <a:extLst>
              <a:ext uri="{FF2B5EF4-FFF2-40B4-BE49-F238E27FC236}">
                <a16:creationId xmlns:a16="http://schemas.microsoft.com/office/drawing/2014/main" id="{EB30ADE4-5682-4722-94E2-139D0254B8A5}"/>
              </a:ext>
            </a:extLst>
          </p:cNvPr>
          <p:cNvGrpSpPr/>
          <p:nvPr/>
        </p:nvGrpSpPr>
        <p:grpSpPr>
          <a:xfrm>
            <a:off x="8384651" y="1235040"/>
            <a:ext cx="654207" cy="600425"/>
            <a:chOff x="170205" y="2031213"/>
            <a:chExt cx="713176" cy="661818"/>
          </a:xfrm>
        </p:grpSpPr>
        <p:sp>
          <p:nvSpPr>
            <p:cNvPr id="32" name="شكل بيضاوي 31">
              <a:extLst>
                <a:ext uri="{FF2B5EF4-FFF2-40B4-BE49-F238E27FC236}">
                  <a16:creationId xmlns:a16="http://schemas.microsoft.com/office/drawing/2014/main" id="{AE785AE5-78C7-4D84-8FF9-64395748B97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33" name="Google Shape;556;p52">
              <a:extLst>
                <a:ext uri="{FF2B5EF4-FFF2-40B4-BE49-F238E27FC236}">
                  <a16:creationId xmlns:a16="http://schemas.microsoft.com/office/drawing/2014/main" id="{88F96641-B6EE-4C9D-8872-163C5E07C232}"/>
                </a:ext>
              </a:extLst>
            </p:cNvPr>
            <p:cNvSpPr txBox="1">
              <a:spLocks/>
            </p:cNvSpPr>
            <p:nvPr/>
          </p:nvSpPr>
          <p:spPr>
            <a:xfrm>
              <a:off x="170205" y="2048912"/>
              <a:ext cx="600281"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4</a:t>
              </a:r>
            </a:p>
          </p:txBody>
        </p:sp>
      </p:grpSp>
    </p:spTree>
    <p:extLst>
      <p:ext uri="{BB962C8B-B14F-4D97-AF65-F5344CB8AC3E}">
        <p14:creationId xmlns:p14="http://schemas.microsoft.com/office/powerpoint/2010/main" val="378704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iterate type="wd">
                                    <p:tmPct val="10000"/>
                                  </p:iterate>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p:tgtEl>
                                          <p:spTgt spid="30"/>
                                        </p:tgtEl>
                                        <p:attrNameLst>
                                          <p:attrName>ppt_x</p:attrName>
                                        </p:attrNameLst>
                                      </p:cBhvr>
                                      <p:tavLst>
                                        <p:tav tm="0">
                                          <p:val>
                                            <p:strVal val="#ppt_x+#ppt_w*1.125000"/>
                                          </p:val>
                                        </p:tav>
                                        <p:tav tm="100000">
                                          <p:val>
                                            <p:strVal val="#ppt_x"/>
                                          </p:val>
                                        </p:tav>
                                      </p:tavLst>
                                    </p:anim>
                                    <p:animEffect transition="in" filter="wipe(left)">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iterate type="wd">
                                    <p:tmPct val="10000"/>
                                  </p:iterate>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ppt_x</p:attrName>
                                        </p:attrNameLst>
                                      </p:cBhvr>
                                      <p:tavLst>
                                        <p:tav tm="0">
                                          <p:val>
                                            <p:strVal val="#ppt_x+#ppt_w*1.125000"/>
                                          </p:val>
                                        </p:tav>
                                        <p:tav tm="100000">
                                          <p:val>
                                            <p:strVal val="#ppt_x"/>
                                          </p:val>
                                        </p:tav>
                                      </p:tavLst>
                                    </p:anim>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grpId="0" nodeType="clickEffect">
                                  <p:stCondLst>
                                    <p:cond delay="0"/>
                                  </p:stCondLst>
                                  <p:iterate type="wd">
                                    <p:tmPct val="13000"/>
                                  </p:iterate>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p:tgtEl>
                                          <p:spTgt spid="11"/>
                                        </p:tgtEl>
                                        <p:attrNameLst>
                                          <p:attrName>ppt_x</p:attrName>
                                        </p:attrNameLst>
                                      </p:cBhvr>
                                      <p:tavLst>
                                        <p:tav tm="0">
                                          <p:val>
                                            <p:strVal val="#ppt_x+#ppt_w*1.125000"/>
                                          </p:val>
                                        </p:tav>
                                        <p:tav tm="100000">
                                          <p:val>
                                            <p:strVal val="#ppt_x"/>
                                          </p:val>
                                        </p:tav>
                                      </p:tavLst>
                                    </p:anim>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iterate type="wd">
                                    <p:tmPct val="13000"/>
                                  </p:iterate>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p:tgtEl>
                                          <p:spTgt spid="17"/>
                                        </p:tgtEl>
                                        <p:attrNameLst>
                                          <p:attrName>ppt_x</p:attrName>
                                        </p:attrNameLst>
                                      </p:cBhvr>
                                      <p:tavLst>
                                        <p:tav tm="0">
                                          <p:val>
                                            <p:strVal val="#ppt_x+#ppt_w*1.125000"/>
                                          </p:val>
                                        </p:tav>
                                        <p:tav tm="100000">
                                          <p:val>
                                            <p:strVal val="#ppt_x"/>
                                          </p:val>
                                        </p:tav>
                                      </p:tavLst>
                                    </p:anim>
                                    <p:animEffect transition="in" filter="wipe(lef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2" fill="hold" grpId="0" nodeType="clickEffect">
                                  <p:stCondLst>
                                    <p:cond delay="0"/>
                                  </p:stCondLst>
                                  <p:iterate type="wd">
                                    <p:tmPct val="13000"/>
                                  </p:iterate>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p:tgtEl>
                                          <p:spTgt spid="21"/>
                                        </p:tgtEl>
                                        <p:attrNameLst>
                                          <p:attrName>ppt_x</p:attrName>
                                        </p:attrNameLst>
                                      </p:cBhvr>
                                      <p:tavLst>
                                        <p:tav tm="0">
                                          <p:val>
                                            <p:strVal val="#ppt_x+#ppt_w*1.125000"/>
                                          </p:val>
                                        </p:tav>
                                        <p:tav tm="100000">
                                          <p:val>
                                            <p:strVal val="#ppt_x"/>
                                          </p:val>
                                        </p:tav>
                                      </p:tavLst>
                                    </p:anim>
                                    <p:animEffect transition="in" filter="wipe(left)">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7" grpId="0"/>
      <p:bldP spid="21"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29C0552D-A54C-417D-B36E-58E056D9F37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Google Shape;189;p33">
            <a:extLst>
              <a:ext uri="{FF2B5EF4-FFF2-40B4-BE49-F238E27FC236}">
                <a16:creationId xmlns:a16="http://schemas.microsoft.com/office/drawing/2014/main" id="{1D27834E-043A-40CC-96AB-36FEFD9365FA}"/>
              </a:ext>
            </a:extLst>
          </p:cNvPr>
          <p:cNvSpPr/>
          <p:nvPr/>
        </p:nvSpPr>
        <p:spPr>
          <a:xfrm>
            <a:off x="7930867" y="179881"/>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1" name="Google Shape;189;p33">
            <a:extLst>
              <a:ext uri="{FF2B5EF4-FFF2-40B4-BE49-F238E27FC236}">
                <a16:creationId xmlns:a16="http://schemas.microsoft.com/office/drawing/2014/main" id="{EC0DCAF2-54E3-45AF-862B-F552E577AB30}"/>
              </a:ext>
            </a:extLst>
          </p:cNvPr>
          <p:cNvSpPr/>
          <p:nvPr/>
        </p:nvSpPr>
        <p:spPr>
          <a:xfrm>
            <a:off x="275025" y="187149"/>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A1D107D3-88D0-46EB-B784-5F5D8E4314F0}"/>
              </a:ext>
            </a:extLst>
          </p:cNvPr>
          <p:cNvSpPr/>
          <p:nvPr/>
        </p:nvSpPr>
        <p:spPr>
          <a:xfrm>
            <a:off x="177678"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602E4CC-69BD-47BB-B8BF-8BB3ADB50AB7}"/>
              </a:ext>
            </a:extLst>
          </p:cNvPr>
          <p:cNvSpPr/>
          <p:nvPr/>
        </p:nvSpPr>
        <p:spPr>
          <a:xfrm>
            <a:off x="7930867"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4" name="مربع نص 13">
            <a:extLst>
              <a:ext uri="{FF2B5EF4-FFF2-40B4-BE49-F238E27FC236}">
                <a16:creationId xmlns:a16="http://schemas.microsoft.com/office/drawing/2014/main" id="{4EBBB57F-1848-4F94-99A0-ADB62C8C351F}"/>
              </a:ext>
            </a:extLst>
          </p:cNvPr>
          <p:cNvSpPr txBox="1"/>
          <p:nvPr/>
        </p:nvSpPr>
        <p:spPr>
          <a:xfrm>
            <a:off x="1455300" y="1835621"/>
            <a:ext cx="6416159" cy="1538351"/>
          </a:xfrm>
          <a:custGeom>
            <a:avLst/>
            <a:gdLst>
              <a:gd name="connsiteX0" fmla="*/ 0 w 6416159"/>
              <a:gd name="connsiteY0" fmla="*/ 256397 h 1538351"/>
              <a:gd name="connsiteX1" fmla="*/ 256397 w 6416159"/>
              <a:gd name="connsiteY1" fmla="*/ 0 h 1538351"/>
              <a:gd name="connsiteX2" fmla="*/ 905767 w 6416159"/>
              <a:gd name="connsiteY2" fmla="*/ 0 h 1538351"/>
              <a:gd name="connsiteX3" fmla="*/ 1555137 w 6416159"/>
              <a:gd name="connsiteY3" fmla="*/ 0 h 1538351"/>
              <a:gd name="connsiteX4" fmla="*/ 2027406 w 6416159"/>
              <a:gd name="connsiteY4" fmla="*/ 0 h 1538351"/>
              <a:gd name="connsiteX5" fmla="*/ 2617743 w 6416159"/>
              <a:gd name="connsiteY5" fmla="*/ 0 h 1538351"/>
              <a:gd name="connsiteX6" fmla="*/ 3267113 w 6416159"/>
              <a:gd name="connsiteY6" fmla="*/ 0 h 1538351"/>
              <a:gd name="connsiteX7" fmla="*/ 3680349 w 6416159"/>
              <a:gd name="connsiteY7" fmla="*/ 0 h 1538351"/>
              <a:gd name="connsiteX8" fmla="*/ 4152618 w 6416159"/>
              <a:gd name="connsiteY8" fmla="*/ 0 h 1538351"/>
              <a:gd name="connsiteX9" fmla="*/ 4683921 w 6416159"/>
              <a:gd name="connsiteY9" fmla="*/ 0 h 1538351"/>
              <a:gd name="connsiteX10" fmla="*/ 5097156 w 6416159"/>
              <a:gd name="connsiteY10" fmla="*/ 0 h 1538351"/>
              <a:gd name="connsiteX11" fmla="*/ 6159762 w 6416159"/>
              <a:gd name="connsiteY11" fmla="*/ 0 h 1538351"/>
              <a:gd name="connsiteX12" fmla="*/ 6416159 w 6416159"/>
              <a:gd name="connsiteY12" fmla="*/ 256397 h 1538351"/>
              <a:gd name="connsiteX13" fmla="*/ 6416159 w 6416159"/>
              <a:gd name="connsiteY13" fmla="*/ 758920 h 1538351"/>
              <a:gd name="connsiteX14" fmla="*/ 6416159 w 6416159"/>
              <a:gd name="connsiteY14" fmla="*/ 1281954 h 1538351"/>
              <a:gd name="connsiteX15" fmla="*/ 6159762 w 6416159"/>
              <a:gd name="connsiteY15" fmla="*/ 1538351 h 1538351"/>
              <a:gd name="connsiteX16" fmla="*/ 5569426 w 6416159"/>
              <a:gd name="connsiteY16" fmla="*/ 1538351 h 1538351"/>
              <a:gd name="connsiteX17" fmla="*/ 5038123 w 6416159"/>
              <a:gd name="connsiteY17" fmla="*/ 1538351 h 1538351"/>
              <a:gd name="connsiteX18" fmla="*/ 4506820 w 6416159"/>
              <a:gd name="connsiteY18" fmla="*/ 1538351 h 1538351"/>
              <a:gd name="connsiteX19" fmla="*/ 4034551 w 6416159"/>
              <a:gd name="connsiteY19" fmla="*/ 1538351 h 1538351"/>
              <a:gd name="connsiteX20" fmla="*/ 3385180 w 6416159"/>
              <a:gd name="connsiteY20" fmla="*/ 1538351 h 1538351"/>
              <a:gd name="connsiteX21" fmla="*/ 2971945 w 6416159"/>
              <a:gd name="connsiteY21" fmla="*/ 1538351 h 1538351"/>
              <a:gd name="connsiteX22" fmla="*/ 2440642 w 6416159"/>
              <a:gd name="connsiteY22" fmla="*/ 1538351 h 1538351"/>
              <a:gd name="connsiteX23" fmla="*/ 1732238 w 6416159"/>
              <a:gd name="connsiteY23" fmla="*/ 1538351 h 1538351"/>
              <a:gd name="connsiteX24" fmla="*/ 1200935 w 6416159"/>
              <a:gd name="connsiteY24" fmla="*/ 1538351 h 1538351"/>
              <a:gd name="connsiteX25" fmla="*/ 256397 w 6416159"/>
              <a:gd name="connsiteY25" fmla="*/ 1538351 h 1538351"/>
              <a:gd name="connsiteX26" fmla="*/ 0 w 6416159"/>
              <a:gd name="connsiteY26" fmla="*/ 1281954 h 1538351"/>
              <a:gd name="connsiteX27" fmla="*/ 0 w 6416159"/>
              <a:gd name="connsiteY27" fmla="*/ 799942 h 1538351"/>
              <a:gd name="connsiteX28" fmla="*/ 0 w 6416159"/>
              <a:gd name="connsiteY28" fmla="*/ 256397 h 1538351"/>
              <a:gd name="connsiteX0" fmla="*/ 256397 w 6416159"/>
              <a:gd name="connsiteY0" fmla="*/ 1538351 h 1538351"/>
              <a:gd name="connsiteX1" fmla="*/ 0 w 6416159"/>
              <a:gd name="connsiteY1" fmla="*/ 1281954 h 1538351"/>
              <a:gd name="connsiteX2" fmla="*/ 0 w 6416159"/>
              <a:gd name="connsiteY2" fmla="*/ 769176 h 1538351"/>
              <a:gd name="connsiteX3" fmla="*/ 0 w 6416159"/>
              <a:gd name="connsiteY3" fmla="*/ 256397 h 1538351"/>
              <a:gd name="connsiteX4" fmla="*/ 256397 w 6416159"/>
              <a:gd name="connsiteY4" fmla="*/ 0 h 1538351"/>
              <a:gd name="connsiteX5" fmla="*/ 6159762 w 6416159"/>
              <a:gd name="connsiteY5" fmla="*/ 0 h 1538351"/>
              <a:gd name="connsiteX6" fmla="*/ 6416159 w 6416159"/>
              <a:gd name="connsiteY6" fmla="*/ 256397 h 1538351"/>
              <a:gd name="connsiteX7" fmla="*/ 6416159 w 6416159"/>
              <a:gd name="connsiteY7" fmla="*/ 789687 h 1538351"/>
              <a:gd name="connsiteX8" fmla="*/ 6416159 w 6416159"/>
              <a:gd name="connsiteY8" fmla="*/ 1281954 h 1538351"/>
              <a:gd name="connsiteX9" fmla="*/ 6159762 w 6416159"/>
              <a:gd name="connsiteY9" fmla="*/ 1538351 h 153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6159" h="1538351" stroke="0" extrusionOk="0">
                <a:moveTo>
                  <a:pt x="0" y="256397"/>
                </a:moveTo>
                <a:cubicBezTo>
                  <a:pt x="3166" y="144012"/>
                  <a:pt x="137065" y="-27791"/>
                  <a:pt x="256397" y="0"/>
                </a:cubicBezTo>
                <a:cubicBezTo>
                  <a:pt x="568113" y="-71574"/>
                  <a:pt x="641428" y="23341"/>
                  <a:pt x="905767" y="0"/>
                </a:cubicBezTo>
                <a:cubicBezTo>
                  <a:pt x="1170106" y="-23341"/>
                  <a:pt x="1251744" y="40756"/>
                  <a:pt x="1555137" y="0"/>
                </a:cubicBezTo>
                <a:cubicBezTo>
                  <a:pt x="1858530" y="-40756"/>
                  <a:pt x="1873122" y="21541"/>
                  <a:pt x="2027406" y="0"/>
                </a:cubicBezTo>
                <a:cubicBezTo>
                  <a:pt x="2181690" y="-21541"/>
                  <a:pt x="2453565" y="46746"/>
                  <a:pt x="2617743" y="0"/>
                </a:cubicBezTo>
                <a:cubicBezTo>
                  <a:pt x="2781921" y="-46746"/>
                  <a:pt x="3051543" y="72092"/>
                  <a:pt x="3267113" y="0"/>
                </a:cubicBezTo>
                <a:cubicBezTo>
                  <a:pt x="3482683" y="-72092"/>
                  <a:pt x="3579404" y="11731"/>
                  <a:pt x="3680349" y="0"/>
                </a:cubicBezTo>
                <a:cubicBezTo>
                  <a:pt x="3781294" y="-11731"/>
                  <a:pt x="3969979" y="51686"/>
                  <a:pt x="4152618" y="0"/>
                </a:cubicBezTo>
                <a:cubicBezTo>
                  <a:pt x="4335257" y="-51686"/>
                  <a:pt x="4541007" y="25761"/>
                  <a:pt x="4683921" y="0"/>
                </a:cubicBezTo>
                <a:cubicBezTo>
                  <a:pt x="4826835" y="-25761"/>
                  <a:pt x="4914885" y="45128"/>
                  <a:pt x="5097156" y="0"/>
                </a:cubicBezTo>
                <a:cubicBezTo>
                  <a:pt x="5279427" y="-45128"/>
                  <a:pt x="5888319" y="113718"/>
                  <a:pt x="6159762" y="0"/>
                </a:cubicBezTo>
                <a:cubicBezTo>
                  <a:pt x="6303392" y="-30985"/>
                  <a:pt x="6435155" y="126195"/>
                  <a:pt x="6416159" y="256397"/>
                </a:cubicBezTo>
                <a:cubicBezTo>
                  <a:pt x="6427223" y="385684"/>
                  <a:pt x="6389948" y="580698"/>
                  <a:pt x="6416159" y="758920"/>
                </a:cubicBezTo>
                <a:cubicBezTo>
                  <a:pt x="6442370" y="937142"/>
                  <a:pt x="6392971" y="1052056"/>
                  <a:pt x="6416159" y="1281954"/>
                </a:cubicBezTo>
                <a:cubicBezTo>
                  <a:pt x="6380693" y="1415922"/>
                  <a:pt x="6328979" y="1508355"/>
                  <a:pt x="6159762" y="1538351"/>
                </a:cubicBezTo>
                <a:cubicBezTo>
                  <a:pt x="5991079" y="1563797"/>
                  <a:pt x="5699251" y="1491220"/>
                  <a:pt x="5569426" y="1538351"/>
                </a:cubicBezTo>
                <a:cubicBezTo>
                  <a:pt x="5439601" y="1585482"/>
                  <a:pt x="5284428" y="1525302"/>
                  <a:pt x="5038123" y="1538351"/>
                </a:cubicBezTo>
                <a:cubicBezTo>
                  <a:pt x="4791818" y="1551400"/>
                  <a:pt x="4674576" y="1528626"/>
                  <a:pt x="4506820" y="1538351"/>
                </a:cubicBezTo>
                <a:cubicBezTo>
                  <a:pt x="4339064" y="1548076"/>
                  <a:pt x="4132638" y="1511248"/>
                  <a:pt x="4034551" y="1538351"/>
                </a:cubicBezTo>
                <a:cubicBezTo>
                  <a:pt x="3936464" y="1565454"/>
                  <a:pt x="3565849" y="1476181"/>
                  <a:pt x="3385180" y="1538351"/>
                </a:cubicBezTo>
                <a:cubicBezTo>
                  <a:pt x="3204511" y="1600521"/>
                  <a:pt x="3147571" y="1518649"/>
                  <a:pt x="2971945" y="1538351"/>
                </a:cubicBezTo>
                <a:cubicBezTo>
                  <a:pt x="2796320" y="1558053"/>
                  <a:pt x="2613524" y="1518832"/>
                  <a:pt x="2440642" y="1538351"/>
                </a:cubicBezTo>
                <a:cubicBezTo>
                  <a:pt x="2267760" y="1557870"/>
                  <a:pt x="1979842" y="1516468"/>
                  <a:pt x="1732238" y="1538351"/>
                </a:cubicBezTo>
                <a:cubicBezTo>
                  <a:pt x="1484634" y="1560234"/>
                  <a:pt x="1383704" y="1530975"/>
                  <a:pt x="1200935" y="1538351"/>
                </a:cubicBezTo>
                <a:cubicBezTo>
                  <a:pt x="1018166" y="1545727"/>
                  <a:pt x="599817" y="1451392"/>
                  <a:pt x="256397" y="1538351"/>
                </a:cubicBezTo>
                <a:cubicBezTo>
                  <a:pt x="100102" y="1527531"/>
                  <a:pt x="32198" y="1426847"/>
                  <a:pt x="0" y="1281954"/>
                </a:cubicBezTo>
                <a:cubicBezTo>
                  <a:pt x="-24562" y="1171052"/>
                  <a:pt x="34187" y="1011989"/>
                  <a:pt x="0" y="799942"/>
                </a:cubicBezTo>
                <a:cubicBezTo>
                  <a:pt x="-34187" y="587895"/>
                  <a:pt x="43765" y="507798"/>
                  <a:pt x="0" y="256397"/>
                </a:cubicBezTo>
                <a:close/>
              </a:path>
              <a:path w="6416159" h="1538351" fill="none" extrusionOk="0">
                <a:moveTo>
                  <a:pt x="256397" y="1538351"/>
                </a:moveTo>
                <a:cubicBezTo>
                  <a:pt x="119352" y="1534180"/>
                  <a:pt x="25923" y="1429469"/>
                  <a:pt x="0" y="1281954"/>
                </a:cubicBezTo>
                <a:cubicBezTo>
                  <a:pt x="-33001" y="1164469"/>
                  <a:pt x="18031" y="873591"/>
                  <a:pt x="0" y="769176"/>
                </a:cubicBezTo>
                <a:cubicBezTo>
                  <a:pt x="-18031" y="664761"/>
                  <a:pt x="52601" y="482711"/>
                  <a:pt x="0" y="256397"/>
                </a:cubicBezTo>
                <a:cubicBezTo>
                  <a:pt x="-9450" y="134010"/>
                  <a:pt x="92130" y="23942"/>
                  <a:pt x="256397" y="0"/>
                </a:cubicBezTo>
                <a:moveTo>
                  <a:pt x="6159762" y="0"/>
                </a:moveTo>
                <a:cubicBezTo>
                  <a:pt x="6303236" y="2852"/>
                  <a:pt x="6427351" y="107175"/>
                  <a:pt x="6416159" y="256397"/>
                </a:cubicBezTo>
                <a:cubicBezTo>
                  <a:pt x="6464348" y="441107"/>
                  <a:pt x="6406458" y="635953"/>
                  <a:pt x="6416159" y="789687"/>
                </a:cubicBezTo>
                <a:cubicBezTo>
                  <a:pt x="6425860" y="943421"/>
                  <a:pt x="6409262" y="1159796"/>
                  <a:pt x="6416159" y="1281954"/>
                </a:cubicBezTo>
                <a:cubicBezTo>
                  <a:pt x="6436948" y="1411699"/>
                  <a:pt x="6295634" y="1545220"/>
                  <a:pt x="6159762" y="1538351"/>
                </a:cubicBezTo>
              </a:path>
              <a:path w="6416159" h="1538351" fill="none" stroke="0" extrusionOk="0">
                <a:moveTo>
                  <a:pt x="256397" y="1538351"/>
                </a:moveTo>
                <a:cubicBezTo>
                  <a:pt x="79304" y="1538698"/>
                  <a:pt x="-4989" y="1409954"/>
                  <a:pt x="0" y="1281954"/>
                </a:cubicBezTo>
                <a:cubicBezTo>
                  <a:pt x="-53144" y="1089120"/>
                  <a:pt x="33037" y="965468"/>
                  <a:pt x="0" y="799942"/>
                </a:cubicBezTo>
                <a:cubicBezTo>
                  <a:pt x="-33037" y="634416"/>
                  <a:pt x="1936" y="445210"/>
                  <a:pt x="0" y="256397"/>
                </a:cubicBezTo>
                <a:cubicBezTo>
                  <a:pt x="1231" y="109940"/>
                  <a:pt x="108974" y="40757"/>
                  <a:pt x="256397" y="0"/>
                </a:cubicBezTo>
                <a:moveTo>
                  <a:pt x="6159762" y="0"/>
                </a:moveTo>
                <a:cubicBezTo>
                  <a:pt x="6326267" y="-16353"/>
                  <a:pt x="6414313" y="110056"/>
                  <a:pt x="6416159" y="256397"/>
                </a:cubicBezTo>
                <a:cubicBezTo>
                  <a:pt x="6472088" y="507587"/>
                  <a:pt x="6410494" y="599394"/>
                  <a:pt x="6416159" y="769176"/>
                </a:cubicBezTo>
                <a:cubicBezTo>
                  <a:pt x="6421824" y="938958"/>
                  <a:pt x="6414614" y="1147475"/>
                  <a:pt x="6416159" y="1281954"/>
                </a:cubicBezTo>
                <a:cubicBezTo>
                  <a:pt x="6448733" y="1442610"/>
                  <a:pt x="6327518" y="1522621"/>
                  <a:pt x="6159762" y="1538351"/>
                </a:cubicBezTo>
              </a:path>
            </a:pathLst>
          </a:custGeom>
          <a:solidFill>
            <a:srgbClr val="EAB482"/>
          </a:solidFill>
          <a:ln w="57150">
            <a:solidFill>
              <a:srgbClr val="6B4E33"/>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63500">
              <a:srgbClr val="745538">
                <a:alpha val="40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17" name="مربع نص 16">
            <a:extLst>
              <a:ext uri="{FF2B5EF4-FFF2-40B4-BE49-F238E27FC236}">
                <a16:creationId xmlns:a16="http://schemas.microsoft.com/office/drawing/2014/main" id="{335FB857-D434-48CB-A749-6F019E6D4507}"/>
              </a:ext>
            </a:extLst>
          </p:cNvPr>
          <p:cNvSpPr txBox="1"/>
          <p:nvPr/>
        </p:nvSpPr>
        <p:spPr>
          <a:xfrm>
            <a:off x="1363919" y="2027356"/>
            <a:ext cx="6416159" cy="1569660"/>
          </a:xfrm>
          <a:prstGeom prst="rect">
            <a:avLst/>
          </a:prstGeom>
          <a:noFill/>
        </p:spPr>
        <p:txBody>
          <a:bodyPr wrap="square" anchor="ctr">
            <a:spAutoFit/>
          </a:bodyPr>
          <a:lstStyle/>
          <a:p>
            <a:pPr algn="ctr"/>
            <a:r>
              <a:rPr lang="ar-SA" sz="9600" b="1" dirty="0">
                <a:ln w="28575">
                  <a:noFill/>
                  <a:prstDash val="solid"/>
                </a:ln>
                <a:solidFill>
                  <a:srgbClr val="FFD347"/>
                </a:solidFill>
                <a:effectLst>
                  <a:glow rad="88900">
                    <a:schemeClr val="tx1"/>
                  </a:glow>
                </a:effectLst>
                <a:latin typeface="Hacen Beirut" panose="02000000000000000000" pitchFamily="2" charset="-78"/>
                <a:cs typeface="Hacen Beirut" panose="02000000000000000000" pitchFamily="2" charset="-78"/>
              </a:rPr>
              <a:t>الأنشطة</a:t>
            </a:r>
          </a:p>
        </p:txBody>
      </p:sp>
      <p:sp>
        <p:nvSpPr>
          <p:cNvPr id="18" name="مستطيل 17">
            <a:extLst>
              <a:ext uri="{FF2B5EF4-FFF2-40B4-BE49-F238E27FC236}">
                <a16:creationId xmlns:a16="http://schemas.microsoft.com/office/drawing/2014/main" id="{6D438FB4-161D-40E8-823E-4B4C4B854816}"/>
              </a:ext>
            </a:extLst>
          </p:cNvPr>
          <p:cNvSpPr/>
          <p:nvPr/>
        </p:nvSpPr>
        <p:spPr>
          <a:xfrm>
            <a:off x="-1" y="0"/>
            <a:ext cx="9144001" cy="5143500"/>
          </a:xfrm>
          <a:prstGeom prst="rect">
            <a:avLst/>
          </a:prstGeom>
          <a:noFill/>
          <a:ln w="38100">
            <a:solidFill>
              <a:srgbClr val="C09200"/>
            </a:solidFill>
          </a:ln>
          <a:effectLst>
            <a:glow rad="88900">
              <a:srgbClr val="8E6845"/>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44141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1"/>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2"/>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866D1A53-E290-476E-BBA0-0D6C76C6F2B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496" y="1995686"/>
            <a:ext cx="1456372" cy="864096"/>
          </a:xfrm>
          <a:prstGeom prst="rect">
            <a:avLst/>
          </a:prstGeom>
          <a:effectLst/>
        </p:spPr>
      </p:pic>
      <p:sp>
        <p:nvSpPr>
          <p:cNvPr id="42" name="مربع نص 41">
            <a:extLst>
              <a:ext uri="{FF2B5EF4-FFF2-40B4-BE49-F238E27FC236}">
                <a16:creationId xmlns:a16="http://schemas.microsoft.com/office/drawing/2014/main" id="{11DA7D39-9753-4698-A6DA-5DC96A8656DC}"/>
              </a:ext>
            </a:extLst>
          </p:cNvPr>
          <p:cNvSpPr txBox="1"/>
          <p:nvPr/>
        </p:nvSpPr>
        <p:spPr>
          <a:xfrm>
            <a:off x="222193" y="339502"/>
            <a:ext cx="7710706" cy="830997"/>
          </a:xfrm>
          <a:prstGeom prst="rect">
            <a:avLst/>
          </a:prstGeom>
          <a:noFill/>
        </p:spPr>
        <p:txBody>
          <a:bodyPr wrap="square" rtlCol="1">
            <a:spAutoFit/>
          </a:bodyPr>
          <a:lstStyle/>
          <a:p>
            <a:pPr algn="r"/>
            <a:r>
              <a:rPr lang="ar-SA" sz="48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نشاط (2) </a:t>
            </a:r>
          </a:p>
        </p:txBody>
      </p:sp>
      <p:sp>
        <p:nvSpPr>
          <p:cNvPr id="43" name="مربع نص 42">
            <a:extLst>
              <a:ext uri="{FF2B5EF4-FFF2-40B4-BE49-F238E27FC236}">
                <a16:creationId xmlns:a16="http://schemas.microsoft.com/office/drawing/2014/main" id="{AD79B736-DB34-4753-BC87-22E4BA85BCF6}"/>
              </a:ext>
            </a:extLst>
          </p:cNvPr>
          <p:cNvSpPr txBox="1"/>
          <p:nvPr/>
        </p:nvSpPr>
        <p:spPr>
          <a:xfrm>
            <a:off x="1587486" y="1024294"/>
            <a:ext cx="7528428" cy="620170"/>
          </a:xfrm>
          <a:prstGeom prst="rect">
            <a:avLst/>
          </a:prstGeom>
          <a:noFill/>
        </p:spPr>
        <p:txBody>
          <a:bodyPr wrap="square">
            <a:spAutoFit/>
          </a:bodyPr>
          <a:lstStyle/>
          <a:p>
            <a:pPr algn="r">
              <a:lnSpc>
                <a:spcPct val="130000"/>
              </a:lnSpc>
            </a:pPr>
            <a:r>
              <a:rPr lang="ar-SA" sz="2800" b="1" dirty="0">
                <a:solidFill>
                  <a:srgbClr val="FFDF79"/>
                </a:solidFill>
                <a:effectLst>
                  <a:glow rad="88900">
                    <a:schemeClr val="tx1"/>
                  </a:glow>
                </a:effectLst>
                <a:latin typeface="Dante" panose="02020502050200020203" pitchFamily="18" charset="0"/>
                <a:cs typeface="Hacen Liner XL" panose="02000000000000000000" pitchFamily="2" charset="-78"/>
              </a:rPr>
              <a:t>حلل عبارات دعاء الاستخارة حسب التقسيم الآتي:</a:t>
            </a:r>
          </a:p>
        </p:txBody>
      </p:sp>
      <p:grpSp>
        <p:nvGrpSpPr>
          <p:cNvPr id="2" name="مجموعة 1">
            <a:extLst>
              <a:ext uri="{FF2B5EF4-FFF2-40B4-BE49-F238E27FC236}">
                <a16:creationId xmlns:a16="http://schemas.microsoft.com/office/drawing/2014/main" id="{FF8FEE94-C49D-4822-BCE1-16475357C1CB}"/>
              </a:ext>
            </a:extLst>
          </p:cNvPr>
          <p:cNvGrpSpPr/>
          <p:nvPr/>
        </p:nvGrpSpPr>
        <p:grpSpPr>
          <a:xfrm>
            <a:off x="8049199" y="70454"/>
            <a:ext cx="969711" cy="923330"/>
            <a:chOff x="8049199" y="70454"/>
            <a:chExt cx="969711" cy="923330"/>
          </a:xfrm>
          <a:effectLst>
            <a:glow rad="50800">
              <a:schemeClr val="accent6">
                <a:lumMod val="50000"/>
                <a:alpha val="68000"/>
              </a:schemeClr>
            </a:glow>
          </a:effectLst>
        </p:grpSpPr>
        <p:sp>
          <p:nvSpPr>
            <p:cNvPr id="45" name="Google Shape;9561;p69">
              <a:extLst>
                <a:ext uri="{FF2B5EF4-FFF2-40B4-BE49-F238E27FC236}">
                  <a16:creationId xmlns:a16="http://schemas.microsoft.com/office/drawing/2014/main" id="{15439C55-567A-40BB-BB8A-CDFB28BC4080}"/>
                </a:ext>
              </a:extLst>
            </p:cNvPr>
            <p:cNvSpPr/>
            <p:nvPr/>
          </p:nvSpPr>
          <p:spPr>
            <a:xfrm>
              <a:off x="8049199" y="70454"/>
              <a:ext cx="739574" cy="923330"/>
            </a:xfrm>
            <a:custGeom>
              <a:avLst/>
              <a:gdLst/>
              <a:ahLst/>
              <a:cxnLst/>
              <a:rect l="l" t="t" r="r" b="b"/>
              <a:pathLst>
                <a:path w="9011" h="11846" extrusionOk="0">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6" name="Google Shape;9562;p69">
              <a:extLst>
                <a:ext uri="{FF2B5EF4-FFF2-40B4-BE49-F238E27FC236}">
                  <a16:creationId xmlns:a16="http://schemas.microsoft.com/office/drawing/2014/main" id="{D7A3EB29-2049-4FF0-AFE4-0A77D0B0AC50}"/>
                </a:ext>
              </a:extLst>
            </p:cNvPr>
            <p:cNvSpPr/>
            <p:nvPr/>
          </p:nvSpPr>
          <p:spPr>
            <a:xfrm>
              <a:off x="8387921" y="178485"/>
              <a:ext cx="59586" cy="54093"/>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7" name="Google Shape;9563;p69">
              <a:extLst>
                <a:ext uri="{FF2B5EF4-FFF2-40B4-BE49-F238E27FC236}">
                  <a16:creationId xmlns:a16="http://schemas.microsoft.com/office/drawing/2014/main" id="{189A647A-DE62-46FA-AE9A-9FA7DC72864B}"/>
                </a:ext>
              </a:extLst>
            </p:cNvPr>
            <p:cNvSpPr/>
            <p:nvPr/>
          </p:nvSpPr>
          <p:spPr>
            <a:xfrm>
              <a:off x="8160410" y="394547"/>
              <a:ext cx="287097" cy="270233"/>
            </a:xfrm>
            <a:custGeom>
              <a:avLst/>
              <a:gdLst/>
              <a:ahLst/>
              <a:cxnLst/>
              <a:rect l="l" t="t" r="r" b="b"/>
              <a:pathLst>
                <a:path w="3498" h="3467" extrusionOk="0">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8" name="Google Shape;9564;p69">
              <a:extLst>
                <a:ext uri="{FF2B5EF4-FFF2-40B4-BE49-F238E27FC236}">
                  <a16:creationId xmlns:a16="http://schemas.microsoft.com/office/drawing/2014/main" id="{CEBF6F2B-1442-427F-9056-074CCA84297E}"/>
                </a:ext>
              </a:extLst>
            </p:cNvPr>
            <p:cNvSpPr/>
            <p:nvPr/>
          </p:nvSpPr>
          <p:spPr>
            <a:xfrm>
              <a:off x="8501676" y="502578"/>
              <a:ext cx="170797" cy="56588"/>
            </a:xfrm>
            <a:custGeom>
              <a:avLst/>
              <a:gdLst/>
              <a:ahLst/>
              <a:cxnLst/>
              <a:rect l="l" t="t" r="r" b="b"/>
              <a:pathLst>
                <a:path w="2081" h="726" extrusionOk="0">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9" name="Google Shape;9565;p69">
              <a:extLst>
                <a:ext uri="{FF2B5EF4-FFF2-40B4-BE49-F238E27FC236}">
                  <a16:creationId xmlns:a16="http://schemas.microsoft.com/office/drawing/2014/main" id="{6A755E17-165D-4EDB-9380-01ABE6E845C8}"/>
                </a:ext>
              </a:extLst>
            </p:cNvPr>
            <p:cNvSpPr/>
            <p:nvPr/>
          </p:nvSpPr>
          <p:spPr>
            <a:xfrm>
              <a:off x="8501676" y="394547"/>
              <a:ext cx="170797" cy="56588"/>
            </a:xfrm>
            <a:custGeom>
              <a:avLst/>
              <a:gdLst/>
              <a:ahLst/>
              <a:cxnLst/>
              <a:rect l="l" t="t" r="r" b="b"/>
              <a:pathLst>
                <a:path w="2081" h="726" extrusionOk="0">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0" name="Google Shape;9566;p69">
              <a:extLst>
                <a:ext uri="{FF2B5EF4-FFF2-40B4-BE49-F238E27FC236}">
                  <a16:creationId xmlns:a16="http://schemas.microsoft.com/office/drawing/2014/main" id="{DF652056-BDDF-4BD1-969E-455E5ECF1191}"/>
                </a:ext>
              </a:extLst>
            </p:cNvPr>
            <p:cNvSpPr/>
            <p:nvPr/>
          </p:nvSpPr>
          <p:spPr>
            <a:xfrm>
              <a:off x="8501676" y="610687"/>
              <a:ext cx="170797" cy="54093"/>
            </a:xfrm>
            <a:custGeom>
              <a:avLst/>
              <a:gdLst/>
              <a:ahLst/>
              <a:cxnLst/>
              <a:rect l="l" t="t" r="r" b="b"/>
              <a:pathLst>
                <a:path w="2081" h="694" extrusionOk="0">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1" name="Google Shape;9567;p69">
              <a:extLst>
                <a:ext uri="{FF2B5EF4-FFF2-40B4-BE49-F238E27FC236}">
                  <a16:creationId xmlns:a16="http://schemas.microsoft.com/office/drawing/2014/main" id="{6350A23E-F906-474A-828C-8563DB3229D4}"/>
                </a:ext>
              </a:extLst>
            </p:cNvPr>
            <p:cNvSpPr/>
            <p:nvPr/>
          </p:nvSpPr>
          <p:spPr>
            <a:xfrm>
              <a:off x="8157784" y="721134"/>
              <a:ext cx="514690" cy="54093"/>
            </a:xfrm>
            <a:custGeom>
              <a:avLst/>
              <a:gdLst/>
              <a:ahLst/>
              <a:cxnLst/>
              <a:rect l="l" t="t" r="r" b="b"/>
              <a:pathLst>
                <a:path w="6271" h="694" extrusionOk="0">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2" name="Google Shape;9568;p69">
              <a:extLst>
                <a:ext uri="{FF2B5EF4-FFF2-40B4-BE49-F238E27FC236}">
                  <a16:creationId xmlns:a16="http://schemas.microsoft.com/office/drawing/2014/main" id="{EF5F53FD-9FDD-4B9C-9EE2-869EB0C1FC17}"/>
                </a:ext>
              </a:extLst>
            </p:cNvPr>
            <p:cNvSpPr/>
            <p:nvPr/>
          </p:nvSpPr>
          <p:spPr>
            <a:xfrm>
              <a:off x="8157784" y="829243"/>
              <a:ext cx="514690" cy="54093"/>
            </a:xfrm>
            <a:custGeom>
              <a:avLst/>
              <a:gdLst/>
              <a:ahLst/>
              <a:cxnLst/>
              <a:rect l="l" t="t" r="r" b="b"/>
              <a:pathLst>
                <a:path w="6271" h="694" extrusionOk="0">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3" name="Google Shape;9569;p69">
              <a:extLst>
                <a:ext uri="{FF2B5EF4-FFF2-40B4-BE49-F238E27FC236}">
                  <a16:creationId xmlns:a16="http://schemas.microsoft.com/office/drawing/2014/main" id="{EFC58209-5ADD-4EEA-9261-2A59185C56B9}"/>
                </a:ext>
              </a:extLst>
            </p:cNvPr>
            <p:cNvSpPr/>
            <p:nvPr/>
          </p:nvSpPr>
          <p:spPr>
            <a:xfrm>
              <a:off x="8843024" y="180901"/>
              <a:ext cx="175886" cy="812883"/>
            </a:xfrm>
            <a:custGeom>
              <a:avLst/>
              <a:gdLst/>
              <a:ahLst/>
              <a:cxnLst/>
              <a:rect l="l" t="t" r="r" b="b"/>
              <a:pathLst>
                <a:path w="2143" h="10429" extrusionOk="0">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grpSp>
      <p:graphicFrame>
        <p:nvGraphicFramePr>
          <p:cNvPr id="16" name="جدول 4">
            <a:extLst>
              <a:ext uri="{FF2B5EF4-FFF2-40B4-BE49-F238E27FC236}">
                <a16:creationId xmlns:a16="http://schemas.microsoft.com/office/drawing/2014/main" id="{FDC15257-5478-4074-9509-D2F88CA832E9}"/>
              </a:ext>
            </a:extLst>
          </p:cNvPr>
          <p:cNvGraphicFramePr>
            <a:graphicFrameLocks noGrp="1"/>
          </p:cNvGraphicFramePr>
          <p:nvPr>
            <p:extLst>
              <p:ext uri="{D42A27DB-BD31-4B8C-83A1-F6EECF244321}">
                <p14:modId xmlns:p14="http://schemas.microsoft.com/office/powerpoint/2010/main" val="2963835426"/>
              </p:ext>
            </p:extLst>
          </p:nvPr>
        </p:nvGraphicFramePr>
        <p:xfrm>
          <a:off x="1695929" y="1787913"/>
          <a:ext cx="7327232" cy="3285134"/>
        </p:xfrm>
        <a:graphic>
          <a:graphicData uri="http://schemas.openxmlformats.org/drawingml/2006/table">
            <a:tbl>
              <a:tblPr rtl="1" firstRow="1" bandRow="1">
                <a:effectLst>
                  <a:innerShdw blurRad="63500" dist="50800" dir="16200000">
                    <a:prstClr val="black">
                      <a:alpha val="50000"/>
                    </a:prstClr>
                  </a:innerShdw>
                </a:effectLst>
                <a:tableStyleId>{00A15C55-8517-42AA-B614-E9B94910E393}</a:tableStyleId>
              </a:tblPr>
              <a:tblGrid>
                <a:gridCol w="3663616">
                  <a:extLst>
                    <a:ext uri="{9D8B030D-6E8A-4147-A177-3AD203B41FA5}">
                      <a16:colId xmlns:a16="http://schemas.microsoft.com/office/drawing/2014/main" val="4150084607"/>
                    </a:ext>
                  </a:extLst>
                </a:gridCol>
                <a:gridCol w="3663616">
                  <a:extLst>
                    <a:ext uri="{9D8B030D-6E8A-4147-A177-3AD203B41FA5}">
                      <a16:colId xmlns:a16="http://schemas.microsoft.com/office/drawing/2014/main" val="2677370832"/>
                    </a:ext>
                  </a:extLst>
                </a:gridCol>
              </a:tblGrid>
              <a:tr h="642637">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171743710"/>
                  </a:ext>
                </a:extLst>
              </a:tr>
              <a:tr h="650086">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B"/>
                    </a:solidFill>
                  </a:tcPr>
                </a:tc>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B"/>
                    </a:solidFill>
                  </a:tcPr>
                </a:tc>
                <a:extLst>
                  <a:ext uri="{0D108BD9-81ED-4DB2-BD59-A6C34878D82A}">
                    <a16:rowId xmlns:a16="http://schemas.microsoft.com/office/drawing/2014/main" val="3070834724"/>
                  </a:ext>
                </a:extLst>
              </a:tr>
              <a:tr h="680935">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46083330"/>
                  </a:ext>
                </a:extLst>
              </a:tr>
              <a:tr h="675387">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B"/>
                    </a:solidFill>
                  </a:tcPr>
                </a:tc>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B"/>
                    </a:solidFill>
                  </a:tcPr>
                </a:tc>
                <a:extLst>
                  <a:ext uri="{0D108BD9-81ED-4DB2-BD59-A6C34878D82A}">
                    <a16:rowId xmlns:a16="http://schemas.microsoft.com/office/drawing/2014/main" val="2904837696"/>
                  </a:ext>
                </a:extLst>
              </a:tr>
              <a:tr h="636089">
                <a:tc>
                  <a:txBody>
                    <a:bodyPr/>
                    <a:lstStyle/>
                    <a:p>
                      <a:pPr rtl="1"/>
                      <a:endParaRPr lang="ar-SA" dirty="0">
                        <a:solidFill>
                          <a:schemeClr val="accent6">
                            <a:lumMod val="20000"/>
                            <a:lumOff val="80000"/>
                          </a:schemeClr>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rtl="1"/>
                      <a:endParaRPr lang="ar-SA" dirty="0">
                        <a:solidFill>
                          <a:schemeClr val="accent6">
                            <a:lumMod val="20000"/>
                            <a:lumOff val="80000"/>
                          </a:schemeClr>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84052614"/>
                  </a:ext>
                </a:extLst>
              </a:tr>
            </a:tbl>
          </a:graphicData>
        </a:graphic>
      </p:graphicFrame>
      <p:sp>
        <p:nvSpPr>
          <p:cNvPr id="19" name="مستطيل 18">
            <a:extLst>
              <a:ext uri="{FF2B5EF4-FFF2-40B4-BE49-F238E27FC236}">
                <a16:creationId xmlns:a16="http://schemas.microsoft.com/office/drawing/2014/main" id="{1B4FA3CB-9515-471F-9323-EA840F5481CC}"/>
              </a:ext>
            </a:extLst>
          </p:cNvPr>
          <p:cNvSpPr/>
          <p:nvPr/>
        </p:nvSpPr>
        <p:spPr>
          <a:xfrm>
            <a:off x="5880071" y="1855291"/>
            <a:ext cx="2423887" cy="523220"/>
          </a:xfrm>
          <a:prstGeom prst="rect">
            <a:avLst/>
          </a:prstGeom>
        </p:spPr>
        <p:txBody>
          <a:bodyPr wrap="square">
            <a:spAutoFit/>
          </a:bodyPr>
          <a:lstStyle/>
          <a:p>
            <a:pPr algn="ctr"/>
            <a:r>
              <a:rPr lang="ar-SA" sz="2800" b="1" dirty="0">
                <a:solidFill>
                  <a:srgbClr val="FFF5D5"/>
                </a:solidFill>
                <a:effectLst>
                  <a:glow rad="114300">
                    <a:srgbClr val="644C00"/>
                  </a:glow>
                  <a:outerShdw blurRad="60007" dist="310007" dir="7680000" sy="30000" kx="1300200" algn="ctr" rotWithShape="0">
                    <a:prstClr val="black">
                      <a:alpha val="32000"/>
                    </a:prstClr>
                  </a:outerShdw>
                </a:effectLst>
                <a:latin typeface="Dubai" panose="020B0503030403030204" pitchFamily="34" charset="-78"/>
                <a:cs typeface="Dubai" panose="020B0503030403030204" pitchFamily="34" charset="-78"/>
              </a:rPr>
              <a:t>عناصر التحليل</a:t>
            </a:r>
          </a:p>
        </p:txBody>
      </p:sp>
      <p:sp>
        <p:nvSpPr>
          <p:cNvPr id="29" name="مستطيل 28">
            <a:extLst>
              <a:ext uri="{FF2B5EF4-FFF2-40B4-BE49-F238E27FC236}">
                <a16:creationId xmlns:a16="http://schemas.microsoft.com/office/drawing/2014/main" id="{E43BE17A-E2AA-433B-91AB-B0D94BFC955B}"/>
              </a:ext>
            </a:extLst>
          </p:cNvPr>
          <p:cNvSpPr/>
          <p:nvPr/>
        </p:nvSpPr>
        <p:spPr>
          <a:xfrm>
            <a:off x="2051720" y="1872773"/>
            <a:ext cx="2952328" cy="523220"/>
          </a:xfrm>
          <a:prstGeom prst="rect">
            <a:avLst/>
          </a:prstGeom>
        </p:spPr>
        <p:txBody>
          <a:bodyPr wrap="square">
            <a:spAutoFit/>
          </a:bodyPr>
          <a:lstStyle/>
          <a:p>
            <a:pPr algn="ctr"/>
            <a:r>
              <a:rPr lang="ar-SA" sz="2800" b="1" dirty="0">
                <a:solidFill>
                  <a:srgbClr val="FFF5D5"/>
                </a:solidFill>
                <a:effectLst>
                  <a:glow rad="114300">
                    <a:srgbClr val="644C00"/>
                  </a:glow>
                  <a:outerShdw blurRad="60007" dist="310007" dir="7680000" sy="30000" kx="1300200" algn="ctr" rotWithShape="0">
                    <a:prstClr val="black">
                      <a:alpha val="32000"/>
                    </a:prstClr>
                  </a:outerShdw>
                </a:effectLst>
                <a:latin typeface="Dubai" panose="020B0503030403030204" pitchFamily="34" charset="-78"/>
                <a:cs typeface="Dubai" panose="020B0503030403030204" pitchFamily="34" charset="-78"/>
              </a:rPr>
              <a:t>العبارات الدالة عليه</a:t>
            </a:r>
          </a:p>
        </p:txBody>
      </p:sp>
      <p:sp>
        <p:nvSpPr>
          <p:cNvPr id="32" name="مربع نص 31">
            <a:extLst>
              <a:ext uri="{FF2B5EF4-FFF2-40B4-BE49-F238E27FC236}">
                <a16:creationId xmlns:a16="http://schemas.microsoft.com/office/drawing/2014/main" id="{472BE6BC-0F4D-47D7-B871-759F0246B720}"/>
              </a:ext>
            </a:extLst>
          </p:cNvPr>
          <p:cNvSpPr txBox="1"/>
          <p:nvPr/>
        </p:nvSpPr>
        <p:spPr>
          <a:xfrm>
            <a:off x="4860032" y="2527377"/>
            <a:ext cx="4710222" cy="487506"/>
          </a:xfrm>
          <a:prstGeom prst="rect">
            <a:avLst/>
          </a:prstGeom>
          <a:noFill/>
        </p:spPr>
        <p:txBody>
          <a:bodyPr wrap="square">
            <a:spAutoFit/>
          </a:bodyPr>
          <a:lstStyle/>
          <a:p>
            <a:pPr algn="ctr" rtl="1">
              <a:lnSpc>
                <a:spcPct val="107000"/>
              </a:lnSpc>
              <a:spcAft>
                <a:spcPts val="800"/>
              </a:spcAft>
            </a:pPr>
            <a:r>
              <a:rPr lang="ar-SA" sz="2300" b="1" kern="1200"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ea typeface="+mn-ea"/>
                <a:cs typeface="Bahij Tanseek Pro" panose="02040703060201020203" pitchFamily="18" charset="-78"/>
              </a:rPr>
              <a:t>أسماء الله الحسنى الواردة في الدعاء</a:t>
            </a:r>
            <a:endParaRPr lang="en-US" sz="2300" b="1" kern="1200"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ea typeface="+mn-ea"/>
              <a:cs typeface="Bahij Tanseek Pro" panose="02040703060201020203" pitchFamily="18" charset="-78"/>
            </a:endParaRPr>
          </a:p>
        </p:txBody>
      </p:sp>
      <p:sp>
        <p:nvSpPr>
          <p:cNvPr id="34" name="مربع نص 33">
            <a:extLst>
              <a:ext uri="{FF2B5EF4-FFF2-40B4-BE49-F238E27FC236}">
                <a16:creationId xmlns:a16="http://schemas.microsoft.com/office/drawing/2014/main" id="{BDAC85D6-508A-4C65-B5A6-23B3A8D858CF}"/>
              </a:ext>
            </a:extLst>
          </p:cNvPr>
          <p:cNvSpPr txBox="1"/>
          <p:nvPr/>
        </p:nvSpPr>
        <p:spPr>
          <a:xfrm>
            <a:off x="4785604" y="3198717"/>
            <a:ext cx="4784650" cy="461665"/>
          </a:xfrm>
          <a:prstGeom prst="rect">
            <a:avLst/>
          </a:prstGeom>
          <a:noFill/>
        </p:spPr>
        <p:txBody>
          <a:bodyPr wrap="square">
            <a:spAutoFit/>
          </a:bodyPr>
          <a:lstStyle/>
          <a:p>
            <a:pPr algn="ctr"/>
            <a:r>
              <a:rPr lang="ar-SA"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الفاظ سؤال الله تعالى</a:t>
            </a:r>
          </a:p>
        </p:txBody>
      </p:sp>
      <p:sp>
        <p:nvSpPr>
          <p:cNvPr id="36" name="مربع نص 35">
            <a:extLst>
              <a:ext uri="{FF2B5EF4-FFF2-40B4-BE49-F238E27FC236}">
                <a16:creationId xmlns:a16="http://schemas.microsoft.com/office/drawing/2014/main" id="{13FF83BA-C8BF-40CA-9F28-EC78FB8AB04C}"/>
              </a:ext>
            </a:extLst>
          </p:cNvPr>
          <p:cNvSpPr txBox="1"/>
          <p:nvPr/>
        </p:nvSpPr>
        <p:spPr>
          <a:xfrm>
            <a:off x="5038842" y="3897796"/>
            <a:ext cx="4352602" cy="461665"/>
          </a:xfrm>
          <a:prstGeom prst="rect">
            <a:avLst/>
          </a:prstGeom>
          <a:noFill/>
        </p:spPr>
        <p:txBody>
          <a:bodyPr wrap="square">
            <a:spAutoFit/>
          </a:bodyPr>
          <a:lstStyle/>
          <a:p>
            <a:pPr algn="ctr"/>
            <a:r>
              <a:rPr lang="ar-SA"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الفاظ تدل على التعلق بالله</a:t>
            </a:r>
          </a:p>
        </p:txBody>
      </p:sp>
      <p:sp>
        <p:nvSpPr>
          <p:cNvPr id="38" name="مربع نص 37">
            <a:extLst>
              <a:ext uri="{FF2B5EF4-FFF2-40B4-BE49-F238E27FC236}">
                <a16:creationId xmlns:a16="http://schemas.microsoft.com/office/drawing/2014/main" id="{F17711E5-8571-487F-8088-1582A9906E3E}"/>
              </a:ext>
            </a:extLst>
          </p:cNvPr>
          <p:cNvSpPr txBox="1"/>
          <p:nvPr/>
        </p:nvSpPr>
        <p:spPr>
          <a:xfrm>
            <a:off x="5338020" y="4435614"/>
            <a:ext cx="3679818" cy="707886"/>
          </a:xfrm>
          <a:prstGeom prst="rect">
            <a:avLst/>
          </a:prstGeom>
          <a:noFill/>
        </p:spPr>
        <p:txBody>
          <a:bodyPr wrap="square">
            <a:spAutoFit/>
          </a:bodyPr>
          <a:lstStyle/>
          <a:p>
            <a:pPr algn="ctr"/>
            <a:r>
              <a:rPr lang="ar-SA" sz="20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ألفاظ تدل على إظهار الحاجة والافتقار لعون الله</a:t>
            </a:r>
          </a:p>
        </p:txBody>
      </p:sp>
      <p:sp>
        <p:nvSpPr>
          <p:cNvPr id="40" name="مربع نص 39">
            <a:extLst>
              <a:ext uri="{FF2B5EF4-FFF2-40B4-BE49-F238E27FC236}">
                <a16:creationId xmlns:a16="http://schemas.microsoft.com/office/drawing/2014/main" id="{5965BCA2-746C-4EF2-81C3-CE26F15A3D76}"/>
              </a:ext>
            </a:extLst>
          </p:cNvPr>
          <p:cNvSpPr txBox="1"/>
          <p:nvPr/>
        </p:nvSpPr>
        <p:spPr>
          <a:xfrm>
            <a:off x="1835696" y="2521953"/>
            <a:ext cx="3760476" cy="461665"/>
          </a:xfrm>
          <a:prstGeom prst="rect">
            <a:avLst/>
          </a:prstGeom>
          <a:noFill/>
        </p:spPr>
        <p:txBody>
          <a:bodyPr wrap="square">
            <a:spAutoFit/>
          </a:bodyPr>
          <a:lstStyle/>
          <a:p>
            <a:r>
              <a:rPr lang="ar-SA"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بعلمك- قدرتك- العظيم- علام الغيوب</a:t>
            </a:r>
          </a:p>
        </p:txBody>
      </p:sp>
      <p:sp>
        <p:nvSpPr>
          <p:cNvPr id="44" name="مربع نص 43">
            <a:extLst>
              <a:ext uri="{FF2B5EF4-FFF2-40B4-BE49-F238E27FC236}">
                <a16:creationId xmlns:a16="http://schemas.microsoft.com/office/drawing/2014/main" id="{095CECA1-F4E7-40EE-931B-5B746F1902D9}"/>
              </a:ext>
            </a:extLst>
          </p:cNvPr>
          <p:cNvSpPr txBox="1"/>
          <p:nvPr/>
        </p:nvSpPr>
        <p:spPr>
          <a:xfrm>
            <a:off x="1695929" y="3198717"/>
            <a:ext cx="4784650" cy="461665"/>
          </a:xfrm>
          <a:prstGeom prst="rect">
            <a:avLst/>
          </a:prstGeom>
          <a:noFill/>
        </p:spPr>
        <p:txBody>
          <a:bodyPr wrap="square">
            <a:spAutoFit/>
          </a:bodyPr>
          <a:lstStyle/>
          <a:p>
            <a:r>
              <a:rPr lang="ar-SA"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اللهم – أستخيرك – أستقدرك بقدرتك</a:t>
            </a:r>
          </a:p>
        </p:txBody>
      </p:sp>
      <p:sp>
        <p:nvSpPr>
          <p:cNvPr id="54" name="مربع نص 53">
            <a:extLst>
              <a:ext uri="{FF2B5EF4-FFF2-40B4-BE49-F238E27FC236}">
                <a16:creationId xmlns:a16="http://schemas.microsoft.com/office/drawing/2014/main" id="{D78744FD-CCE9-4CA7-9B33-3FBE2FC900CC}"/>
              </a:ext>
            </a:extLst>
          </p:cNvPr>
          <p:cNvSpPr txBox="1"/>
          <p:nvPr/>
        </p:nvSpPr>
        <p:spPr>
          <a:xfrm>
            <a:off x="1770910" y="3866531"/>
            <a:ext cx="4784650" cy="461665"/>
          </a:xfrm>
          <a:prstGeom prst="rect">
            <a:avLst/>
          </a:prstGeom>
          <a:noFill/>
        </p:spPr>
        <p:txBody>
          <a:bodyPr wrap="square">
            <a:spAutoFit/>
          </a:bodyPr>
          <a:lstStyle/>
          <a:p>
            <a:r>
              <a:rPr lang="ar-SA"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أستخيرك بعلمك – أستقدرك بقدرتك</a:t>
            </a:r>
          </a:p>
        </p:txBody>
      </p:sp>
      <p:sp>
        <p:nvSpPr>
          <p:cNvPr id="56" name="مربع نص 55">
            <a:extLst>
              <a:ext uri="{FF2B5EF4-FFF2-40B4-BE49-F238E27FC236}">
                <a16:creationId xmlns:a16="http://schemas.microsoft.com/office/drawing/2014/main" id="{B8312DB7-782D-4C10-9304-9E5CEF821E34}"/>
              </a:ext>
            </a:extLst>
          </p:cNvPr>
          <p:cNvSpPr txBox="1"/>
          <p:nvPr/>
        </p:nvSpPr>
        <p:spPr>
          <a:xfrm>
            <a:off x="2290939" y="4527955"/>
            <a:ext cx="4784650" cy="461665"/>
          </a:xfrm>
          <a:prstGeom prst="rect">
            <a:avLst/>
          </a:prstGeom>
          <a:noFill/>
        </p:spPr>
        <p:txBody>
          <a:bodyPr wrap="square">
            <a:spAutoFit/>
          </a:bodyPr>
          <a:lstStyle/>
          <a:p>
            <a:r>
              <a:rPr lang="ar-SA"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فاقدره لي – فاصرفه عني</a:t>
            </a:r>
          </a:p>
        </p:txBody>
      </p:sp>
    </p:spTree>
    <p:extLst>
      <p:ext uri="{BB962C8B-B14F-4D97-AF65-F5344CB8AC3E}">
        <p14:creationId xmlns:p14="http://schemas.microsoft.com/office/powerpoint/2010/main" val="319894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500"/>
                                        <p:tgtEl>
                                          <p:spTgt spid="42"/>
                                        </p:tgtEl>
                                        <p:attrNameLst>
                                          <p:attrName>ppt_x</p:attrName>
                                        </p:attrNameLst>
                                      </p:cBhvr>
                                      <p:tavLst>
                                        <p:tav tm="0">
                                          <p:val>
                                            <p:strVal val="#ppt_x+#ppt_w*1.125000"/>
                                          </p:val>
                                        </p:tav>
                                        <p:tav tm="100000">
                                          <p:val>
                                            <p:strVal val="#ppt_x"/>
                                          </p:val>
                                        </p:tav>
                                      </p:tavLst>
                                    </p:anim>
                                    <p:animEffect transition="in" filter="wipe(left)">
                                      <p:cBhvr>
                                        <p:cTn id="12" dur="1500"/>
                                        <p:tgtEl>
                                          <p:spTgt spid="42"/>
                                        </p:tgtEl>
                                      </p:cBhvr>
                                    </p:animEffect>
                                  </p:childTnLst>
                                </p:cTn>
                              </p:par>
                            </p:childTnLst>
                          </p:cTn>
                        </p:par>
                        <p:par>
                          <p:cTn id="13" fill="hold">
                            <p:stCondLst>
                              <p:cond delay="1500"/>
                            </p:stCondLst>
                            <p:childTnLst>
                              <p:par>
                                <p:cTn id="14" presetID="23" presetClass="entr" presetSubtype="16" fill="hold" grpId="0" nodeType="afterEffect">
                                  <p:stCondLst>
                                    <p:cond delay="0"/>
                                  </p:stCondLst>
                                  <p:iterate type="wd">
                                    <p:tmPct val="10000"/>
                                  </p:iterate>
                                  <p:childTnLst>
                                    <p:set>
                                      <p:cBhvr>
                                        <p:cTn id="15" dur="1" fill="hold">
                                          <p:stCondLst>
                                            <p:cond delay="0"/>
                                          </p:stCondLst>
                                        </p:cTn>
                                        <p:tgtEl>
                                          <p:spTgt spid="43"/>
                                        </p:tgtEl>
                                        <p:attrNameLst>
                                          <p:attrName>style.visibility</p:attrName>
                                        </p:attrNameLst>
                                      </p:cBhvr>
                                      <p:to>
                                        <p:strVal val="visible"/>
                                      </p:to>
                                    </p:set>
                                    <p:anim calcmode="lin" valueType="num">
                                      <p:cBhvr>
                                        <p:cTn id="16" dur="750" fill="hold"/>
                                        <p:tgtEl>
                                          <p:spTgt spid="43"/>
                                        </p:tgtEl>
                                        <p:attrNameLst>
                                          <p:attrName>ppt_w</p:attrName>
                                        </p:attrNameLst>
                                      </p:cBhvr>
                                      <p:tavLst>
                                        <p:tav tm="0">
                                          <p:val>
                                            <p:fltVal val="0"/>
                                          </p:val>
                                        </p:tav>
                                        <p:tav tm="100000">
                                          <p:val>
                                            <p:strVal val="#ppt_w"/>
                                          </p:val>
                                        </p:tav>
                                      </p:tavLst>
                                    </p:anim>
                                    <p:anim calcmode="lin" valueType="num">
                                      <p:cBhvr>
                                        <p:cTn id="17" dur="750" fill="hold"/>
                                        <p:tgtEl>
                                          <p:spTgt spid="4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par>
                          <p:cTn id="27" fill="hold">
                            <p:stCondLst>
                              <p:cond delay="1000"/>
                            </p:stCondLst>
                            <p:childTnLst>
                              <p:par>
                                <p:cTn id="28" presetID="16" presetClass="entr" presetSubtype="2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19" grpId="0"/>
      <p:bldP spid="29" grpId="0"/>
      <p:bldP spid="32" grpId="0"/>
      <p:bldP spid="34" grpId="0"/>
      <p:bldP spid="36" grpId="0"/>
      <p:bldP spid="38" grpId="0"/>
      <p:bldP spid="40" grpId="0"/>
      <p:bldP spid="44" grpId="0"/>
      <p:bldP spid="54"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866D1A53-E290-476E-BBA0-0D6C76C6F2B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496" y="1995686"/>
            <a:ext cx="1456372" cy="864096"/>
          </a:xfrm>
          <a:prstGeom prst="rect">
            <a:avLst/>
          </a:prstGeom>
          <a:effectLst/>
        </p:spPr>
      </p:pic>
      <p:sp>
        <p:nvSpPr>
          <p:cNvPr id="42" name="مربع نص 41">
            <a:extLst>
              <a:ext uri="{FF2B5EF4-FFF2-40B4-BE49-F238E27FC236}">
                <a16:creationId xmlns:a16="http://schemas.microsoft.com/office/drawing/2014/main" id="{11DA7D39-9753-4698-A6DA-5DC96A8656DC}"/>
              </a:ext>
            </a:extLst>
          </p:cNvPr>
          <p:cNvSpPr txBox="1"/>
          <p:nvPr/>
        </p:nvSpPr>
        <p:spPr>
          <a:xfrm>
            <a:off x="222193" y="339502"/>
            <a:ext cx="7710706" cy="830997"/>
          </a:xfrm>
          <a:prstGeom prst="rect">
            <a:avLst/>
          </a:prstGeom>
          <a:noFill/>
        </p:spPr>
        <p:txBody>
          <a:bodyPr wrap="square" rtlCol="1">
            <a:spAutoFit/>
          </a:bodyPr>
          <a:lstStyle/>
          <a:p>
            <a:pPr algn="r"/>
            <a:r>
              <a:rPr lang="ar-SA" sz="48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نشاط (3) </a:t>
            </a:r>
          </a:p>
        </p:txBody>
      </p:sp>
      <p:sp>
        <p:nvSpPr>
          <p:cNvPr id="43" name="مربع نص 42">
            <a:extLst>
              <a:ext uri="{FF2B5EF4-FFF2-40B4-BE49-F238E27FC236}">
                <a16:creationId xmlns:a16="http://schemas.microsoft.com/office/drawing/2014/main" id="{AD79B736-DB34-4753-BC87-22E4BA85BCF6}"/>
              </a:ext>
            </a:extLst>
          </p:cNvPr>
          <p:cNvSpPr txBox="1"/>
          <p:nvPr/>
        </p:nvSpPr>
        <p:spPr>
          <a:xfrm>
            <a:off x="1771311" y="984902"/>
            <a:ext cx="7380312" cy="1024896"/>
          </a:xfrm>
          <a:prstGeom prst="rect">
            <a:avLst/>
          </a:prstGeom>
          <a:noFill/>
        </p:spPr>
        <p:txBody>
          <a:bodyPr wrap="square">
            <a:spAutoFit/>
          </a:bodyPr>
          <a:lstStyle/>
          <a:p>
            <a:pPr algn="r">
              <a:lnSpc>
                <a:spcPct val="130000"/>
              </a:lnSpc>
            </a:pPr>
            <a:r>
              <a:rPr lang="ar-SA" sz="2400" b="1" dirty="0">
                <a:solidFill>
                  <a:srgbClr val="FFDF79"/>
                </a:solidFill>
                <a:effectLst>
                  <a:glow rad="88900">
                    <a:schemeClr val="tx1"/>
                  </a:glow>
                </a:effectLst>
                <a:latin typeface="Dante" panose="02020502050200020203" pitchFamily="18" charset="0"/>
                <a:cs typeface="Hacen Liner XL" panose="02000000000000000000" pitchFamily="2" charset="-78"/>
              </a:rPr>
              <a:t>اكتب اعمالا تشرع لها الاستخارة تنوي القيام بها وقس أثر الاستخارة على إقبالك على العمل ورضاك بنتائجه:</a:t>
            </a:r>
          </a:p>
        </p:txBody>
      </p:sp>
      <p:grpSp>
        <p:nvGrpSpPr>
          <p:cNvPr id="2" name="مجموعة 1">
            <a:extLst>
              <a:ext uri="{FF2B5EF4-FFF2-40B4-BE49-F238E27FC236}">
                <a16:creationId xmlns:a16="http://schemas.microsoft.com/office/drawing/2014/main" id="{FF8FEE94-C49D-4822-BCE1-16475357C1CB}"/>
              </a:ext>
            </a:extLst>
          </p:cNvPr>
          <p:cNvGrpSpPr/>
          <p:nvPr/>
        </p:nvGrpSpPr>
        <p:grpSpPr>
          <a:xfrm>
            <a:off x="8049199" y="70454"/>
            <a:ext cx="969711" cy="923330"/>
            <a:chOff x="8049199" y="70454"/>
            <a:chExt cx="969711" cy="923330"/>
          </a:xfrm>
          <a:effectLst>
            <a:glow rad="50800">
              <a:schemeClr val="accent6">
                <a:lumMod val="50000"/>
                <a:alpha val="68000"/>
              </a:schemeClr>
            </a:glow>
          </a:effectLst>
        </p:grpSpPr>
        <p:sp>
          <p:nvSpPr>
            <p:cNvPr id="45" name="Google Shape;9561;p69">
              <a:extLst>
                <a:ext uri="{FF2B5EF4-FFF2-40B4-BE49-F238E27FC236}">
                  <a16:creationId xmlns:a16="http://schemas.microsoft.com/office/drawing/2014/main" id="{15439C55-567A-40BB-BB8A-CDFB28BC4080}"/>
                </a:ext>
              </a:extLst>
            </p:cNvPr>
            <p:cNvSpPr/>
            <p:nvPr/>
          </p:nvSpPr>
          <p:spPr>
            <a:xfrm>
              <a:off x="8049199" y="70454"/>
              <a:ext cx="739574" cy="923330"/>
            </a:xfrm>
            <a:custGeom>
              <a:avLst/>
              <a:gdLst/>
              <a:ahLst/>
              <a:cxnLst/>
              <a:rect l="l" t="t" r="r" b="b"/>
              <a:pathLst>
                <a:path w="9011" h="11846" extrusionOk="0">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6" name="Google Shape;9562;p69">
              <a:extLst>
                <a:ext uri="{FF2B5EF4-FFF2-40B4-BE49-F238E27FC236}">
                  <a16:creationId xmlns:a16="http://schemas.microsoft.com/office/drawing/2014/main" id="{D7A3EB29-2049-4FF0-AFE4-0A77D0B0AC50}"/>
                </a:ext>
              </a:extLst>
            </p:cNvPr>
            <p:cNvSpPr/>
            <p:nvPr/>
          </p:nvSpPr>
          <p:spPr>
            <a:xfrm>
              <a:off x="8387921" y="178485"/>
              <a:ext cx="59586" cy="54093"/>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7" name="Google Shape;9563;p69">
              <a:extLst>
                <a:ext uri="{FF2B5EF4-FFF2-40B4-BE49-F238E27FC236}">
                  <a16:creationId xmlns:a16="http://schemas.microsoft.com/office/drawing/2014/main" id="{189A647A-DE62-46FA-AE9A-9FA7DC72864B}"/>
                </a:ext>
              </a:extLst>
            </p:cNvPr>
            <p:cNvSpPr/>
            <p:nvPr/>
          </p:nvSpPr>
          <p:spPr>
            <a:xfrm>
              <a:off x="8160410" y="394547"/>
              <a:ext cx="287097" cy="270233"/>
            </a:xfrm>
            <a:custGeom>
              <a:avLst/>
              <a:gdLst/>
              <a:ahLst/>
              <a:cxnLst/>
              <a:rect l="l" t="t" r="r" b="b"/>
              <a:pathLst>
                <a:path w="3498" h="3467" extrusionOk="0">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8" name="Google Shape;9564;p69">
              <a:extLst>
                <a:ext uri="{FF2B5EF4-FFF2-40B4-BE49-F238E27FC236}">
                  <a16:creationId xmlns:a16="http://schemas.microsoft.com/office/drawing/2014/main" id="{CEBF6F2B-1442-427F-9056-074CCA84297E}"/>
                </a:ext>
              </a:extLst>
            </p:cNvPr>
            <p:cNvSpPr/>
            <p:nvPr/>
          </p:nvSpPr>
          <p:spPr>
            <a:xfrm>
              <a:off x="8501676" y="502578"/>
              <a:ext cx="170797" cy="56588"/>
            </a:xfrm>
            <a:custGeom>
              <a:avLst/>
              <a:gdLst/>
              <a:ahLst/>
              <a:cxnLst/>
              <a:rect l="l" t="t" r="r" b="b"/>
              <a:pathLst>
                <a:path w="2081" h="726" extrusionOk="0">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9" name="Google Shape;9565;p69">
              <a:extLst>
                <a:ext uri="{FF2B5EF4-FFF2-40B4-BE49-F238E27FC236}">
                  <a16:creationId xmlns:a16="http://schemas.microsoft.com/office/drawing/2014/main" id="{6A755E17-165D-4EDB-9380-01ABE6E845C8}"/>
                </a:ext>
              </a:extLst>
            </p:cNvPr>
            <p:cNvSpPr/>
            <p:nvPr/>
          </p:nvSpPr>
          <p:spPr>
            <a:xfrm>
              <a:off x="8501676" y="394547"/>
              <a:ext cx="170797" cy="56588"/>
            </a:xfrm>
            <a:custGeom>
              <a:avLst/>
              <a:gdLst/>
              <a:ahLst/>
              <a:cxnLst/>
              <a:rect l="l" t="t" r="r" b="b"/>
              <a:pathLst>
                <a:path w="2081" h="726" extrusionOk="0">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0" name="Google Shape;9566;p69">
              <a:extLst>
                <a:ext uri="{FF2B5EF4-FFF2-40B4-BE49-F238E27FC236}">
                  <a16:creationId xmlns:a16="http://schemas.microsoft.com/office/drawing/2014/main" id="{DF652056-BDDF-4BD1-969E-455E5ECF1191}"/>
                </a:ext>
              </a:extLst>
            </p:cNvPr>
            <p:cNvSpPr/>
            <p:nvPr/>
          </p:nvSpPr>
          <p:spPr>
            <a:xfrm>
              <a:off x="8501676" y="610687"/>
              <a:ext cx="170797" cy="54093"/>
            </a:xfrm>
            <a:custGeom>
              <a:avLst/>
              <a:gdLst/>
              <a:ahLst/>
              <a:cxnLst/>
              <a:rect l="l" t="t" r="r" b="b"/>
              <a:pathLst>
                <a:path w="2081" h="694" extrusionOk="0">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1" name="Google Shape;9567;p69">
              <a:extLst>
                <a:ext uri="{FF2B5EF4-FFF2-40B4-BE49-F238E27FC236}">
                  <a16:creationId xmlns:a16="http://schemas.microsoft.com/office/drawing/2014/main" id="{6350A23E-F906-474A-828C-8563DB3229D4}"/>
                </a:ext>
              </a:extLst>
            </p:cNvPr>
            <p:cNvSpPr/>
            <p:nvPr/>
          </p:nvSpPr>
          <p:spPr>
            <a:xfrm>
              <a:off x="8157784" y="721134"/>
              <a:ext cx="514690" cy="54093"/>
            </a:xfrm>
            <a:custGeom>
              <a:avLst/>
              <a:gdLst/>
              <a:ahLst/>
              <a:cxnLst/>
              <a:rect l="l" t="t" r="r" b="b"/>
              <a:pathLst>
                <a:path w="6271" h="694" extrusionOk="0">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2" name="Google Shape;9568;p69">
              <a:extLst>
                <a:ext uri="{FF2B5EF4-FFF2-40B4-BE49-F238E27FC236}">
                  <a16:creationId xmlns:a16="http://schemas.microsoft.com/office/drawing/2014/main" id="{EF5F53FD-9FDD-4B9C-9EE2-869EB0C1FC17}"/>
                </a:ext>
              </a:extLst>
            </p:cNvPr>
            <p:cNvSpPr/>
            <p:nvPr/>
          </p:nvSpPr>
          <p:spPr>
            <a:xfrm>
              <a:off x="8157784" y="829243"/>
              <a:ext cx="514690" cy="54093"/>
            </a:xfrm>
            <a:custGeom>
              <a:avLst/>
              <a:gdLst/>
              <a:ahLst/>
              <a:cxnLst/>
              <a:rect l="l" t="t" r="r" b="b"/>
              <a:pathLst>
                <a:path w="6271" h="694" extrusionOk="0">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3" name="Google Shape;9569;p69">
              <a:extLst>
                <a:ext uri="{FF2B5EF4-FFF2-40B4-BE49-F238E27FC236}">
                  <a16:creationId xmlns:a16="http://schemas.microsoft.com/office/drawing/2014/main" id="{EFC58209-5ADD-4EEA-9261-2A59185C56B9}"/>
                </a:ext>
              </a:extLst>
            </p:cNvPr>
            <p:cNvSpPr/>
            <p:nvPr/>
          </p:nvSpPr>
          <p:spPr>
            <a:xfrm>
              <a:off x="8843024" y="180901"/>
              <a:ext cx="175886" cy="812883"/>
            </a:xfrm>
            <a:custGeom>
              <a:avLst/>
              <a:gdLst/>
              <a:ahLst/>
              <a:cxnLst/>
              <a:rect l="l" t="t" r="r" b="b"/>
              <a:pathLst>
                <a:path w="2143" h="10429" extrusionOk="0">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grpSp>
      <p:graphicFrame>
        <p:nvGraphicFramePr>
          <p:cNvPr id="17" name="جدول 4">
            <a:extLst>
              <a:ext uri="{FF2B5EF4-FFF2-40B4-BE49-F238E27FC236}">
                <a16:creationId xmlns:a16="http://schemas.microsoft.com/office/drawing/2014/main" id="{1DFDB72A-3B1C-4550-98D6-5C1FAC27AC84}"/>
              </a:ext>
            </a:extLst>
          </p:cNvPr>
          <p:cNvGraphicFramePr>
            <a:graphicFrameLocks noGrp="1"/>
          </p:cNvGraphicFramePr>
          <p:nvPr>
            <p:extLst>
              <p:ext uri="{D42A27DB-BD31-4B8C-83A1-F6EECF244321}">
                <p14:modId xmlns:p14="http://schemas.microsoft.com/office/powerpoint/2010/main" val="1781262251"/>
              </p:ext>
            </p:extLst>
          </p:nvPr>
        </p:nvGraphicFramePr>
        <p:xfrm>
          <a:off x="1687983" y="2101938"/>
          <a:ext cx="7327233" cy="2951177"/>
        </p:xfrm>
        <a:graphic>
          <a:graphicData uri="http://schemas.openxmlformats.org/drawingml/2006/table">
            <a:tbl>
              <a:tblPr rtl="1" firstRow="1" bandRow="1">
                <a:effectLst>
                  <a:innerShdw blurRad="63500" dist="50800" dir="16200000">
                    <a:prstClr val="black">
                      <a:alpha val="50000"/>
                    </a:prstClr>
                  </a:innerShdw>
                </a:effectLst>
                <a:tableStyleId>{00A15C55-8517-42AA-B614-E9B94910E393}</a:tableStyleId>
              </a:tblPr>
              <a:tblGrid>
                <a:gridCol w="2442411">
                  <a:extLst>
                    <a:ext uri="{9D8B030D-6E8A-4147-A177-3AD203B41FA5}">
                      <a16:colId xmlns:a16="http://schemas.microsoft.com/office/drawing/2014/main" val="4150084607"/>
                    </a:ext>
                  </a:extLst>
                </a:gridCol>
                <a:gridCol w="2442411">
                  <a:extLst>
                    <a:ext uri="{9D8B030D-6E8A-4147-A177-3AD203B41FA5}">
                      <a16:colId xmlns:a16="http://schemas.microsoft.com/office/drawing/2014/main" val="2677370832"/>
                    </a:ext>
                  </a:extLst>
                </a:gridCol>
                <a:gridCol w="2442411">
                  <a:extLst>
                    <a:ext uri="{9D8B030D-6E8A-4147-A177-3AD203B41FA5}">
                      <a16:colId xmlns:a16="http://schemas.microsoft.com/office/drawing/2014/main" val="13860114"/>
                    </a:ext>
                  </a:extLst>
                </a:gridCol>
              </a:tblGrid>
              <a:tr h="715931">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171743710"/>
                  </a:ext>
                </a:extLst>
              </a:tr>
              <a:tr h="724231">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B"/>
                    </a:solidFill>
                  </a:tcPr>
                </a:tc>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B"/>
                    </a:solidFill>
                  </a:tcPr>
                </a:tc>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B"/>
                    </a:solidFill>
                  </a:tcPr>
                </a:tc>
                <a:extLst>
                  <a:ext uri="{0D108BD9-81ED-4DB2-BD59-A6C34878D82A}">
                    <a16:rowId xmlns:a16="http://schemas.microsoft.com/office/drawing/2014/main" val="3070834724"/>
                  </a:ext>
                </a:extLst>
              </a:tr>
              <a:tr h="758598">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46083330"/>
                  </a:ext>
                </a:extLst>
              </a:tr>
              <a:tr h="752417">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B"/>
                    </a:solidFill>
                  </a:tcPr>
                </a:tc>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B"/>
                    </a:solidFill>
                  </a:tcPr>
                </a:tc>
                <a:tc>
                  <a:txBody>
                    <a:bodyPr/>
                    <a:lstStyle/>
                    <a:p>
                      <a:pPr rtl="1"/>
                      <a:endParaRPr lang="ar-SA"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B"/>
                    </a:solidFill>
                  </a:tcPr>
                </a:tc>
                <a:extLst>
                  <a:ext uri="{0D108BD9-81ED-4DB2-BD59-A6C34878D82A}">
                    <a16:rowId xmlns:a16="http://schemas.microsoft.com/office/drawing/2014/main" val="2904837696"/>
                  </a:ext>
                </a:extLst>
              </a:tr>
            </a:tbl>
          </a:graphicData>
        </a:graphic>
      </p:graphicFrame>
      <p:sp>
        <p:nvSpPr>
          <p:cNvPr id="27" name="مربع نص 26">
            <a:extLst>
              <a:ext uri="{FF2B5EF4-FFF2-40B4-BE49-F238E27FC236}">
                <a16:creationId xmlns:a16="http://schemas.microsoft.com/office/drawing/2014/main" id="{782A40B6-FFF4-4C07-97A1-457EF8422258}"/>
              </a:ext>
            </a:extLst>
          </p:cNvPr>
          <p:cNvSpPr txBox="1"/>
          <p:nvPr/>
        </p:nvSpPr>
        <p:spPr>
          <a:xfrm>
            <a:off x="6689050" y="2182433"/>
            <a:ext cx="2067755" cy="553357"/>
          </a:xfrm>
          <a:prstGeom prst="rect">
            <a:avLst/>
          </a:prstGeom>
          <a:noFill/>
        </p:spPr>
        <p:txBody>
          <a:bodyPr wrap="square">
            <a:spAutoFit/>
          </a:bodyPr>
          <a:lstStyle/>
          <a:p>
            <a:pPr algn="ctr" rtl="1">
              <a:lnSpc>
                <a:spcPct val="107000"/>
              </a:lnSpc>
              <a:spcAft>
                <a:spcPts val="800"/>
              </a:spcAft>
            </a:pPr>
            <a:r>
              <a:rPr lang="ar-SA" sz="2800" b="1" dirty="0">
                <a:solidFill>
                  <a:srgbClr val="FFF5D5"/>
                </a:solidFill>
                <a:effectLst>
                  <a:glow rad="114300">
                    <a:srgbClr val="644C00"/>
                  </a:glow>
                  <a:outerShdw blurRad="60007" dist="310007" dir="7680000" sy="30000" kx="1300200" algn="ctr" rotWithShape="0">
                    <a:prstClr val="black">
                      <a:alpha val="32000"/>
                    </a:prstClr>
                  </a:outerShdw>
                </a:effectLst>
                <a:latin typeface="Dubai" panose="020B0503030403030204" pitchFamily="34" charset="-78"/>
                <a:cs typeface="Dubai" panose="020B0503030403030204" pitchFamily="34" charset="-78"/>
              </a:rPr>
              <a:t>العمل</a:t>
            </a:r>
            <a:endParaRPr lang="en-US" sz="2800" b="1" dirty="0">
              <a:solidFill>
                <a:srgbClr val="FFF5D5"/>
              </a:solidFill>
              <a:effectLst>
                <a:glow rad="114300">
                  <a:srgbClr val="644C00"/>
                </a:glow>
                <a:outerShdw blurRad="60007" dist="310007" dir="7680000" sy="30000" kx="1300200" algn="ctr" rotWithShape="0">
                  <a:prstClr val="black">
                    <a:alpha val="32000"/>
                  </a:prstClr>
                </a:outerShdw>
              </a:effectLst>
              <a:latin typeface="Dubai" panose="020B0503030403030204" pitchFamily="34" charset="-78"/>
              <a:cs typeface="Dubai" panose="020B0503030403030204" pitchFamily="34" charset="-78"/>
            </a:endParaRPr>
          </a:p>
        </p:txBody>
      </p:sp>
      <p:sp>
        <p:nvSpPr>
          <p:cNvPr id="29" name="مربع نص 28">
            <a:extLst>
              <a:ext uri="{FF2B5EF4-FFF2-40B4-BE49-F238E27FC236}">
                <a16:creationId xmlns:a16="http://schemas.microsoft.com/office/drawing/2014/main" id="{727FCF29-558F-46F5-8449-31AEFF93FEB3}"/>
              </a:ext>
            </a:extLst>
          </p:cNvPr>
          <p:cNvSpPr txBox="1"/>
          <p:nvPr/>
        </p:nvSpPr>
        <p:spPr>
          <a:xfrm>
            <a:off x="3031044" y="2182433"/>
            <a:ext cx="4641110" cy="553357"/>
          </a:xfrm>
          <a:prstGeom prst="rect">
            <a:avLst/>
          </a:prstGeom>
          <a:noFill/>
        </p:spPr>
        <p:txBody>
          <a:bodyPr wrap="square">
            <a:spAutoFit/>
          </a:bodyPr>
          <a:lstStyle/>
          <a:p>
            <a:pPr algn="ctr" rtl="1">
              <a:lnSpc>
                <a:spcPct val="107000"/>
              </a:lnSpc>
              <a:spcAft>
                <a:spcPts val="800"/>
              </a:spcAft>
            </a:pPr>
            <a:r>
              <a:rPr lang="ar-SA" sz="2800" b="1" dirty="0">
                <a:solidFill>
                  <a:srgbClr val="FFF5D5"/>
                </a:solidFill>
                <a:effectLst>
                  <a:glow rad="114300">
                    <a:srgbClr val="644C00"/>
                  </a:glow>
                  <a:outerShdw blurRad="60007" dist="310007" dir="7680000" sy="30000" kx="1300200" algn="ctr" rotWithShape="0">
                    <a:prstClr val="black">
                      <a:alpha val="32000"/>
                    </a:prstClr>
                  </a:outerShdw>
                </a:effectLst>
                <a:latin typeface="Dubai" panose="020B0503030403030204" pitchFamily="34" charset="-78"/>
                <a:cs typeface="Dubai" panose="020B0503030403030204" pitchFamily="34" charset="-78"/>
              </a:rPr>
              <a:t>الاستخارة له</a:t>
            </a:r>
            <a:endParaRPr lang="en-US" sz="2800" b="1" dirty="0">
              <a:solidFill>
                <a:srgbClr val="FFF5D5"/>
              </a:solidFill>
              <a:effectLst>
                <a:glow rad="114300">
                  <a:srgbClr val="644C00"/>
                </a:glow>
                <a:outerShdw blurRad="60007" dist="310007" dir="7680000" sy="30000" kx="1300200" algn="ctr" rotWithShape="0">
                  <a:prstClr val="black">
                    <a:alpha val="32000"/>
                  </a:prstClr>
                </a:outerShdw>
              </a:effectLst>
              <a:latin typeface="Dubai" panose="020B0503030403030204" pitchFamily="34" charset="-78"/>
              <a:cs typeface="Dubai" panose="020B0503030403030204" pitchFamily="34" charset="-78"/>
            </a:endParaRPr>
          </a:p>
        </p:txBody>
      </p:sp>
      <p:sp>
        <p:nvSpPr>
          <p:cNvPr id="31" name="مربع نص 30">
            <a:extLst>
              <a:ext uri="{FF2B5EF4-FFF2-40B4-BE49-F238E27FC236}">
                <a16:creationId xmlns:a16="http://schemas.microsoft.com/office/drawing/2014/main" id="{19215A9E-9B8F-4548-8E61-A80B7404C2FD}"/>
              </a:ext>
            </a:extLst>
          </p:cNvPr>
          <p:cNvSpPr txBox="1"/>
          <p:nvPr/>
        </p:nvSpPr>
        <p:spPr>
          <a:xfrm>
            <a:off x="627989" y="2182432"/>
            <a:ext cx="4641110" cy="553357"/>
          </a:xfrm>
          <a:prstGeom prst="rect">
            <a:avLst/>
          </a:prstGeom>
          <a:noFill/>
        </p:spPr>
        <p:txBody>
          <a:bodyPr wrap="square">
            <a:spAutoFit/>
          </a:bodyPr>
          <a:lstStyle/>
          <a:p>
            <a:pPr algn="ctr" rtl="1">
              <a:lnSpc>
                <a:spcPct val="107000"/>
              </a:lnSpc>
              <a:spcAft>
                <a:spcPts val="800"/>
              </a:spcAft>
            </a:pPr>
            <a:r>
              <a:rPr lang="ar-SA" sz="2800" b="1" dirty="0">
                <a:solidFill>
                  <a:srgbClr val="FFF5D5"/>
                </a:solidFill>
                <a:effectLst>
                  <a:glow rad="114300">
                    <a:srgbClr val="644C00"/>
                  </a:glow>
                  <a:outerShdw blurRad="60007" dist="310007" dir="7680000" sy="30000" kx="1300200" algn="ctr" rotWithShape="0">
                    <a:prstClr val="black">
                      <a:alpha val="32000"/>
                    </a:prstClr>
                  </a:outerShdw>
                </a:effectLst>
                <a:latin typeface="Dubai" panose="020B0503030403030204" pitchFamily="34" charset="-78"/>
                <a:cs typeface="Dubai" panose="020B0503030403030204" pitchFamily="34" charset="-78"/>
              </a:rPr>
              <a:t>الرضا بالنتائج</a:t>
            </a:r>
            <a:endParaRPr lang="en-US" sz="2800" b="1" dirty="0">
              <a:solidFill>
                <a:srgbClr val="FFF5D5"/>
              </a:solidFill>
              <a:effectLst>
                <a:glow rad="114300">
                  <a:srgbClr val="644C00"/>
                </a:glow>
                <a:outerShdw blurRad="60007" dist="310007" dir="7680000" sy="30000" kx="1300200" algn="ctr" rotWithShape="0">
                  <a:prstClr val="black">
                    <a:alpha val="32000"/>
                  </a:prstClr>
                </a:outerShdw>
              </a:effectLst>
              <a:latin typeface="Dubai" panose="020B0503030403030204" pitchFamily="34" charset="-78"/>
              <a:cs typeface="Dubai" panose="020B0503030403030204" pitchFamily="34" charset="-78"/>
            </a:endParaRPr>
          </a:p>
        </p:txBody>
      </p:sp>
      <p:sp>
        <p:nvSpPr>
          <p:cNvPr id="33" name="مربع نص 32">
            <a:extLst>
              <a:ext uri="{FF2B5EF4-FFF2-40B4-BE49-F238E27FC236}">
                <a16:creationId xmlns:a16="http://schemas.microsoft.com/office/drawing/2014/main" id="{B63ADF1F-6C94-4472-AE0B-109BA95D8847}"/>
              </a:ext>
            </a:extLst>
          </p:cNvPr>
          <p:cNvSpPr txBox="1"/>
          <p:nvPr/>
        </p:nvSpPr>
        <p:spPr>
          <a:xfrm>
            <a:off x="5443768" y="2942017"/>
            <a:ext cx="4641110" cy="487506"/>
          </a:xfrm>
          <a:prstGeom prst="rect">
            <a:avLst/>
          </a:prstGeom>
          <a:noFill/>
        </p:spPr>
        <p:txBody>
          <a:bodyPr wrap="square">
            <a:spAutoFit/>
          </a:bodyPr>
          <a:lstStyle/>
          <a:p>
            <a:pPr algn="ctr" rtl="1">
              <a:lnSpc>
                <a:spcPct val="107000"/>
              </a:lnSpc>
              <a:spcAft>
                <a:spcPts val="800"/>
              </a:spcAft>
            </a:pPr>
            <a:r>
              <a:rPr lang="ar-SA"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الدراسة</a:t>
            </a:r>
            <a:endParaRPr lang="en-US"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sp>
        <p:nvSpPr>
          <p:cNvPr id="8" name="مربع نص 7">
            <a:extLst>
              <a:ext uri="{FF2B5EF4-FFF2-40B4-BE49-F238E27FC236}">
                <a16:creationId xmlns:a16="http://schemas.microsoft.com/office/drawing/2014/main" id="{F06767C5-0549-4390-9EFB-79714999C350}"/>
              </a:ext>
            </a:extLst>
          </p:cNvPr>
          <p:cNvSpPr txBox="1"/>
          <p:nvPr/>
        </p:nvSpPr>
        <p:spPr>
          <a:xfrm>
            <a:off x="5461467" y="3700053"/>
            <a:ext cx="4641110" cy="487506"/>
          </a:xfrm>
          <a:prstGeom prst="rect">
            <a:avLst/>
          </a:prstGeom>
          <a:noFill/>
        </p:spPr>
        <p:txBody>
          <a:bodyPr wrap="square">
            <a:spAutoFit/>
          </a:bodyPr>
          <a:lstStyle/>
          <a:p>
            <a:pPr algn="ctr" rtl="1">
              <a:lnSpc>
                <a:spcPct val="107000"/>
              </a:lnSpc>
              <a:spcAft>
                <a:spcPts val="800"/>
              </a:spcAft>
            </a:pPr>
            <a:r>
              <a:rPr lang="ar-SA"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الوظيفة</a:t>
            </a:r>
            <a:endParaRPr lang="en-US"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sp>
        <p:nvSpPr>
          <p:cNvPr id="9" name="مربع نص 8">
            <a:extLst>
              <a:ext uri="{FF2B5EF4-FFF2-40B4-BE49-F238E27FC236}">
                <a16:creationId xmlns:a16="http://schemas.microsoft.com/office/drawing/2014/main" id="{E9833954-7320-42CA-84CC-00B0F66294A0}"/>
              </a:ext>
            </a:extLst>
          </p:cNvPr>
          <p:cNvSpPr txBox="1"/>
          <p:nvPr/>
        </p:nvSpPr>
        <p:spPr>
          <a:xfrm>
            <a:off x="5553238" y="4422366"/>
            <a:ext cx="4641110" cy="487506"/>
          </a:xfrm>
          <a:prstGeom prst="rect">
            <a:avLst/>
          </a:prstGeom>
          <a:noFill/>
        </p:spPr>
        <p:txBody>
          <a:bodyPr wrap="square">
            <a:spAutoFit/>
          </a:bodyPr>
          <a:lstStyle/>
          <a:p>
            <a:pPr algn="ctr" rtl="1">
              <a:lnSpc>
                <a:spcPct val="107000"/>
              </a:lnSpc>
              <a:spcAft>
                <a:spcPts val="800"/>
              </a:spcAft>
            </a:pPr>
            <a:r>
              <a:rPr lang="ar-SA"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شراء منزل</a:t>
            </a:r>
            <a:endParaRPr lang="en-US"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sp>
        <p:nvSpPr>
          <p:cNvPr id="39" name="مربع نص 38">
            <a:extLst>
              <a:ext uri="{FF2B5EF4-FFF2-40B4-BE49-F238E27FC236}">
                <a16:creationId xmlns:a16="http://schemas.microsoft.com/office/drawing/2014/main" id="{84F90DE4-B372-471F-BAF2-83C0291D637B}"/>
              </a:ext>
            </a:extLst>
          </p:cNvPr>
          <p:cNvSpPr txBox="1"/>
          <p:nvPr/>
        </p:nvSpPr>
        <p:spPr>
          <a:xfrm>
            <a:off x="3890757" y="2951778"/>
            <a:ext cx="2921684" cy="487506"/>
          </a:xfrm>
          <a:prstGeom prst="rect">
            <a:avLst/>
          </a:prstGeom>
          <a:noFill/>
        </p:spPr>
        <p:txBody>
          <a:bodyPr wrap="square">
            <a:spAutoFit/>
          </a:bodyPr>
          <a:lstStyle/>
          <a:p>
            <a:pPr algn="ctr" rtl="1">
              <a:lnSpc>
                <a:spcPct val="107000"/>
              </a:lnSpc>
              <a:spcAft>
                <a:spcPts val="800"/>
              </a:spcAft>
            </a:pPr>
            <a:r>
              <a:rPr lang="ar-SA"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التخصص الأفضل لي</a:t>
            </a:r>
            <a:endParaRPr lang="en-US"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sp>
        <p:nvSpPr>
          <p:cNvPr id="41" name="مربع نص 40">
            <a:extLst>
              <a:ext uri="{FF2B5EF4-FFF2-40B4-BE49-F238E27FC236}">
                <a16:creationId xmlns:a16="http://schemas.microsoft.com/office/drawing/2014/main" id="{1B6E2278-1295-4C6C-BD91-00E719D8BD6B}"/>
              </a:ext>
            </a:extLst>
          </p:cNvPr>
          <p:cNvSpPr txBox="1"/>
          <p:nvPr/>
        </p:nvSpPr>
        <p:spPr>
          <a:xfrm>
            <a:off x="2802444" y="3721919"/>
            <a:ext cx="5098310" cy="487506"/>
          </a:xfrm>
          <a:prstGeom prst="rect">
            <a:avLst/>
          </a:prstGeom>
          <a:noFill/>
        </p:spPr>
        <p:txBody>
          <a:bodyPr wrap="square">
            <a:spAutoFit/>
          </a:bodyPr>
          <a:lstStyle/>
          <a:p>
            <a:pPr algn="ctr" rtl="1">
              <a:lnSpc>
                <a:spcPct val="107000"/>
              </a:lnSpc>
              <a:spcAft>
                <a:spcPts val="800"/>
              </a:spcAft>
            </a:pPr>
            <a:r>
              <a:rPr lang="ar-SA" sz="2400" b="1" kern="1200"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ea typeface="+mn-ea"/>
                <a:cs typeface="Bahij Tanseek Pro" panose="02040703060201020203" pitchFamily="18" charset="-78"/>
              </a:rPr>
              <a:t>الوظيفة الأفضل لي </a:t>
            </a:r>
            <a:endParaRPr lang="en-US" sz="2400" b="1" kern="1200"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ea typeface="+mn-ea"/>
              <a:cs typeface="Bahij Tanseek Pro" panose="02040703060201020203" pitchFamily="18" charset="-78"/>
            </a:endParaRPr>
          </a:p>
        </p:txBody>
      </p:sp>
      <p:sp>
        <p:nvSpPr>
          <p:cNvPr id="44" name="مربع نص 43">
            <a:extLst>
              <a:ext uri="{FF2B5EF4-FFF2-40B4-BE49-F238E27FC236}">
                <a16:creationId xmlns:a16="http://schemas.microsoft.com/office/drawing/2014/main" id="{0767558D-969B-4418-AC03-4DAA053601ED}"/>
              </a:ext>
            </a:extLst>
          </p:cNvPr>
          <p:cNvSpPr txBox="1"/>
          <p:nvPr/>
        </p:nvSpPr>
        <p:spPr>
          <a:xfrm>
            <a:off x="2823881" y="4515465"/>
            <a:ext cx="5098310" cy="487506"/>
          </a:xfrm>
          <a:prstGeom prst="rect">
            <a:avLst/>
          </a:prstGeom>
          <a:noFill/>
        </p:spPr>
        <p:txBody>
          <a:bodyPr wrap="square">
            <a:spAutoFit/>
          </a:bodyPr>
          <a:lstStyle/>
          <a:p>
            <a:pPr algn="ctr" rtl="1">
              <a:lnSpc>
                <a:spcPct val="107000"/>
              </a:lnSpc>
              <a:spcAft>
                <a:spcPts val="800"/>
              </a:spcAft>
            </a:pPr>
            <a:r>
              <a:rPr lang="ar-SA" sz="2400" b="1" kern="1200"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ea typeface="+mn-ea"/>
                <a:cs typeface="Bahij Tanseek Pro" panose="02040703060201020203" pitchFamily="18" charset="-78"/>
              </a:rPr>
              <a:t>هل اشتريه أم لا </a:t>
            </a:r>
            <a:endParaRPr lang="en-US" sz="2400" b="1" kern="1200"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ea typeface="+mn-ea"/>
              <a:cs typeface="Bahij Tanseek Pro" panose="02040703060201020203" pitchFamily="18" charset="-78"/>
            </a:endParaRPr>
          </a:p>
        </p:txBody>
      </p:sp>
      <p:sp>
        <p:nvSpPr>
          <p:cNvPr id="54" name="مربع نص 53">
            <a:extLst>
              <a:ext uri="{FF2B5EF4-FFF2-40B4-BE49-F238E27FC236}">
                <a16:creationId xmlns:a16="http://schemas.microsoft.com/office/drawing/2014/main" id="{0215DCEE-D63C-471F-BE63-F756A76FB25E}"/>
              </a:ext>
            </a:extLst>
          </p:cNvPr>
          <p:cNvSpPr txBox="1"/>
          <p:nvPr/>
        </p:nvSpPr>
        <p:spPr>
          <a:xfrm>
            <a:off x="368433" y="2931344"/>
            <a:ext cx="5098310" cy="487506"/>
          </a:xfrm>
          <a:prstGeom prst="rect">
            <a:avLst/>
          </a:prstGeom>
          <a:noFill/>
        </p:spPr>
        <p:txBody>
          <a:bodyPr wrap="square">
            <a:spAutoFit/>
          </a:bodyPr>
          <a:lstStyle/>
          <a:p>
            <a:pPr algn="ctr" rtl="1">
              <a:lnSpc>
                <a:spcPct val="107000"/>
              </a:lnSpc>
              <a:spcAft>
                <a:spcPts val="800"/>
              </a:spcAft>
            </a:pPr>
            <a:r>
              <a:rPr lang="ar-SA"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قبلت بما رضيت به نفسي </a:t>
            </a:r>
            <a:endParaRPr lang="en-US"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sp>
        <p:nvSpPr>
          <p:cNvPr id="15" name="مربع نص 14">
            <a:extLst>
              <a:ext uri="{FF2B5EF4-FFF2-40B4-BE49-F238E27FC236}">
                <a16:creationId xmlns:a16="http://schemas.microsoft.com/office/drawing/2014/main" id="{6792B346-5101-4B1D-BA98-24D490F4ECD3}"/>
              </a:ext>
            </a:extLst>
          </p:cNvPr>
          <p:cNvSpPr txBox="1"/>
          <p:nvPr/>
        </p:nvSpPr>
        <p:spPr>
          <a:xfrm>
            <a:off x="399389" y="3679610"/>
            <a:ext cx="5098310" cy="487506"/>
          </a:xfrm>
          <a:prstGeom prst="rect">
            <a:avLst/>
          </a:prstGeom>
          <a:noFill/>
        </p:spPr>
        <p:txBody>
          <a:bodyPr wrap="square">
            <a:spAutoFit/>
          </a:bodyPr>
          <a:lstStyle/>
          <a:p>
            <a:pPr algn="ctr" rtl="1">
              <a:lnSpc>
                <a:spcPct val="107000"/>
              </a:lnSpc>
              <a:spcAft>
                <a:spcPts val="800"/>
              </a:spcAft>
            </a:pPr>
            <a:r>
              <a:rPr lang="ar-SA"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قبلت بما رضيت به نفسي </a:t>
            </a:r>
            <a:endParaRPr lang="en-US"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sp>
        <p:nvSpPr>
          <p:cNvPr id="16" name="مربع نص 15">
            <a:extLst>
              <a:ext uri="{FF2B5EF4-FFF2-40B4-BE49-F238E27FC236}">
                <a16:creationId xmlns:a16="http://schemas.microsoft.com/office/drawing/2014/main" id="{99537B6D-9CA9-45A8-99B8-CA6C515312F3}"/>
              </a:ext>
            </a:extLst>
          </p:cNvPr>
          <p:cNvSpPr txBox="1"/>
          <p:nvPr/>
        </p:nvSpPr>
        <p:spPr>
          <a:xfrm>
            <a:off x="368433" y="4437646"/>
            <a:ext cx="5098310" cy="487506"/>
          </a:xfrm>
          <a:prstGeom prst="rect">
            <a:avLst/>
          </a:prstGeom>
          <a:noFill/>
        </p:spPr>
        <p:txBody>
          <a:bodyPr wrap="square">
            <a:spAutoFit/>
          </a:bodyPr>
          <a:lstStyle/>
          <a:p>
            <a:pPr algn="ctr" rtl="1">
              <a:lnSpc>
                <a:spcPct val="107000"/>
              </a:lnSpc>
              <a:spcAft>
                <a:spcPts val="800"/>
              </a:spcAft>
            </a:pPr>
            <a:r>
              <a:rPr lang="ar-SA"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قبلت بما رضيت به نفسي </a:t>
            </a:r>
            <a:endParaRPr lang="en-US" sz="2400" b="1" dirty="0">
              <a:solidFill>
                <a:srgbClr val="FDF1E9"/>
              </a:solidFill>
              <a:effectLst>
                <a:glow rad="114300">
                  <a:srgbClr val="632D09"/>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spTree>
    <p:extLst>
      <p:ext uri="{BB962C8B-B14F-4D97-AF65-F5344CB8AC3E}">
        <p14:creationId xmlns:p14="http://schemas.microsoft.com/office/powerpoint/2010/main" val="247981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500"/>
                                        <p:tgtEl>
                                          <p:spTgt spid="42"/>
                                        </p:tgtEl>
                                        <p:attrNameLst>
                                          <p:attrName>ppt_x</p:attrName>
                                        </p:attrNameLst>
                                      </p:cBhvr>
                                      <p:tavLst>
                                        <p:tav tm="0">
                                          <p:val>
                                            <p:strVal val="#ppt_x+#ppt_w*1.125000"/>
                                          </p:val>
                                        </p:tav>
                                        <p:tav tm="100000">
                                          <p:val>
                                            <p:strVal val="#ppt_x"/>
                                          </p:val>
                                        </p:tav>
                                      </p:tavLst>
                                    </p:anim>
                                    <p:animEffect transition="in" filter="wipe(left)">
                                      <p:cBhvr>
                                        <p:cTn id="12" dur="1500"/>
                                        <p:tgtEl>
                                          <p:spTgt spid="42"/>
                                        </p:tgtEl>
                                      </p:cBhvr>
                                    </p:animEffect>
                                  </p:childTnLst>
                                </p:cTn>
                              </p:par>
                            </p:childTnLst>
                          </p:cTn>
                        </p:par>
                        <p:par>
                          <p:cTn id="13" fill="hold">
                            <p:stCondLst>
                              <p:cond delay="1500"/>
                            </p:stCondLst>
                            <p:childTnLst>
                              <p:par>
                                <p:cTn id="14" presetID="23" presetClass="entr" presetSubtype="16" fill="hold" grpId="0" nodeType="afterEffect">
                                  <p:stCondLst>
                                    <p:cond delay="0"/>
                                  </p:stCondLst>
                                  <p:iterate type="wd">
                                    <p:tmPct val="10000"/>
                                  </p:iterate>
                                  <p:childTnLst>
                                    <p:set>
                                      <p:cBhvr>
                                        <p:cTn id="15" dur="1" fill="hold">
                                          <p:stCondLst>
                                            <p:cond delay="0"/>
                                          </p:stCondLst>
                                        </p:cTn>
                                        <p:tgtEl>
                                          <p:spTgt spid="43"/>
                                        </p:tgtEl>
                                        <p:attrNameLst>
                                          <p:attrName>style.visibility</p:attrName>
                                        </p:attrNameLst>
                                      </p:cBhvr>
                                      <p:to>
                                        <p:strVal val="visible"/>
                                      </p:to>
                                    </p:set>
                                    <p:anim calcmode="lin" valueType="num">
                                      <p:cBhvr>
                                        <p:cTn id="16" dur="750" fill="hold"/>
                                        <p:tgtEl>
                                          <p:spTgt spid="43"/>
                                        </p:tgtEl>
                                        <p:attrNameLst>
                                          <p:attrName>ppt_w</p:attrName>
                                        </p:attrNameLst>
                                      </p:cBhvr>
                                      <p:tavLst>
                                        <p:tav tm="0">
                                          <p:val>
                                            <p:fltVal val="0"/>
                                          </p:val>
                                        </p:tav>
                                        <p:tav tm="100000">
                                          <p:val>
                                            <p:strVal val="#ppt_w"/>
                                          </p:val>
                                        </p:tav>
                                      </p:tavLst>
                                    </p:anim>
                                    <p:anim calcmode="lin" valueType="num">
                                      <p:cBhvr>
                                        <p:cTn id="17" dur="750" fill="hold"/>
                                        <p:tgtEl>
                                          <p:spTgt spid="4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par>
                          <p:cTn id="27" fill="hold">
                            <p:stCondLst>
                              <p:cond delay="1000"/>
                            </p:stCondLst>
                            <p:childTnLst>
                              <p:par>
                                <p:cTn id="28" presetID="16" presetClass="entr" presetSubtype="2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par>
                          <p:cTn id="31" fill="hold">
                            <p:stCondLst>
                              <p:cond delay="1500"/>
                            </p:stCondLst>
                            <p:childTnLst>
                              <p:par>
                                <p:cTn id="32" presetID="16" presetClass="entr" presetSubtype="2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27" grpId="0"/>
      <p:bldP spid="29" grpId="0"/>
      <p:bldP spid="31" grpId="0"/>
      <p:bldP spid="33" grpId="0"/>
      <p:bldP spid="8" grpId="0"/>
      <p:bldP spid="9" grpId="0"/>
      <p:bldP spid="39" grpId="0"/>
      <p:bldP spid="41" grpId="0"/>
      <p:bldP spid="44" grpId="0"/>
      <p:bldP spid="5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29C0552D-A54C-417D-B36E-58E056D9F37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Google Shape;189;p33">
            <a:extLst>
              <a:ext uri="{FF2B5EF4-FFF2-40B4-BE49-F238E27FC236}">
                <a16:creationId xmlns:a16="http://schemas.microsoft.com/office/drawing/2014/main" id="{1D27834E-043A-40CC-96AB-36FEFD9365FA}"/>
              </a:ext>
            </a:extLst>
          </p:cNvPr>
          <p:cNvSpPr/>
          <p:nvPr/>
        </p:nvSpPr>
        <p:spPr>
          <a:xfrm>
            <a:off x="7930867" y="179881"/>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1" name="Google Shape;189;p33">
            <a:extLst>
              <a:ext uri="{FF2B5EF4-FFF2-40B4-BE49-F238E27FC236}">
                <a16:creationId xmlns:a16="http://schemas.microsoft.com/office/drawing/2014/main" id="{EC0DCAF2-54E3-45AF-862B-F552E577AB30}"/>
              </a:ext>
            </a:extLst>
          </p:cNvPr>
          <p:cNvSpPr/>
          <p:nvPr/>
        </p:nvSpPr>
        <p:spPr>
          <a:xfrm>
            <a:off x="275025" y="187149"/>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A1D107D3-88D0-46EB-B784-5F5D8E4314F0}"/>
              </a:ext>
            </a:extLst>
          </p:cNvPr>
          <p:cNvSpPr/>
          <p:nvPr/>
        </p:nvSpPr>
        <p:spPr>
          <a:xfrm>
            <a:off x="177678"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602E4CC-69BD-47BB-B8BF-8BB3ADB50AB7}"/>
              </a:ext>
            </a:extLst>
          </p:cNvPr>
          <p:cNvSpPr/>
          <p:nvPr/>
        </p:nvSpPr>
        <p:spPr>
          <a:xfrm>
            <a:off x="7930867"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4" name="مربع نص 13">
            <a:extLst>
              <a:ext uri="{FF2B5EF4-FFF2-40B4-BE49-F238E27FC236}">
                <a16:creationId xmlns:a16="http://schemas.microsoft.com/office/drawing/2014/main" id="{4EBBB57F-1848-4F94-99A0-ADB62C8C351F}"/>
              </a:ext>
            </a:extLst>
          </p:cNvPr>
          <p:cNvSpPr txBox="1"/>
          <p:nvPr/>
        </p:nvSpPr>
        <p:spPr>
          <a:xfrm>
            <a:off x="1455300" y="1835621"/>
            <a:ext cx="6416159" cy="1538351"/>
          </a:xfrm>
          <a:custGeom>
            <a:avLst/>
            <a:gdLst>
              <a:gd name="connsiteX0" fmla="*/ 0 w 6416159"/>
              <a:gd name="connsiteY0" fmla="*/ 256397 h 1538351"/>
              <a:gd name="connsiteX1" fmla="*/ 256397 w 6416159"/>
              <a:gd name="connsiteY1" fmla="*/ 0 h 1538351"/>
              <a:gd name="connsiteX2" fmla="*/ 905767 w 6416159"/>
              <a:gd name="connsiteY2" fmla="*/ 0 h 1538351"/>
              <a:gd name="connsiteX3" fmla="*/ 1555137 w 6416159"/>
              <a:gd name="connsiteY3" fmla="*/ 0 h 1538351"/>
              <a:gd name="connsiteX4" fmla="*/ 2027406 w 6416159"/>
              <a:gd name="connsiteY4" fmla="*/ 0 h 1538351"/>
              <a:gd name="connsiteX5" fmla="*/ 2617743 w 6416159"/>
              <a:gd name="connsiteY5" fmla="*/ 0 h 1538351"/>
              <a:gd name="connsiteX6" fmla="*/ 3267113 w 6416159"/>
              <a:gd name="connsiteY6" fmla="*/ 0 h 1538351"/>
              <a:gd name="connsiteX7" fmla="*/ 3680349 w 6416159"/>
              <a:gd name="connsiteY7" fmla="*/ 0 h 1538351"/>
              <a:gd name="connsiteX8" fmla="*/ 4152618 w 6416159"/>
              <a:gd name="connsiteY8" fmla="*/ 0 h 1538351"/>
              <a:gd name="connsiteX9" fmla="*/ 4683921 w 6416159"/>
              <a:gd name="connsiteY9" fmla="*/ 0 h 1538351"/>
              <a:gd name="connsiteX10" fmla="*/ 5097156 w 6416159"/>
              <a:gd name="connsiteY10" fmla="*/ 0 h 1538351"/>
              <a:gd name="connsiteX11" fmla="*/ 6159762 w 6416159"/>
              <a:gd name="connsiteY11" fmla="*/ 0 h 1538351"/>
              <a:gd name="connsiteX12" fmla="*/ 6416159 w 6416159"/>
              <a:gd name="connsiteY12" fmla="*/ 256397 h 1538351"/>
              <a:gd name="connsiteX13" fmla="*/ 6416159 w 6416159"/>
              <a:gd name="connsiteY13" fmla="*/ 758920 h 1538351"/>
              <a:gd name="connsiteX14" fmla="*/ 6416159 w 6416159"/>
              <a:gd name="connsiteY14" fmla="*/ 1281954 h 1538351"/>
              <a:gd name="connsiteX15" fmla="*/ 6159762 w 6416159"/>
              <a:gd name="connsiteY15" fmla="*/ 1538351 h 1538351"/>
              <a:gd name="connsiteX16" fmla="*/ 5569426 w 6416159"/>
              <a:gd name="connsiteY16" fmla="*/ 1538351 h 1538351"/>
              <a:gd name="connsiteX17" fmla="*/ 5038123 w 6416159"/>
              <a:gd name="connsiteY17" fmla="*/ 1538351 h 1538351"/>
              <a:gd name="connsiteX18" fmla="*/ 4506820 w 6416159"/>
              <a:gd name="connsiteY18" fmla="*/ 1538351 h 1538351"/>
              <a:gd name="connsiteX19" fmla="*/ 4034551 w 6416159"/>
              <a:gd name="connsiteY19" fmla="*/ 1538351 h 1538351"/>
              <a:gd name="connsiteX20" fmla="*/ 3385180 w 6416159"/>
              <a:gd name="connsiteY20" fmla="*/ 1538351 h 1538351"/>
              <a:gd name="connsiteX21" fmla="*/ 2971945 w 6416159"/>
              <a:gd name="connsiteY21" fmla="*/ 1538351 h 1538351"/>
              <a:gd name="connsiteX22" fmla="*/ 2440642 w 6416159"/>
              <a:gd name="connsiteY22" fmla="*/ 1538351 h 1538351"/>
              <a:gd name="connsiteX23" fmla="*/ 1732238 w 6416159"/>
              <a:gd name="connsiteY23" fmla="*/ 1538351 h 1538351"/>
              <a:gd name="connsiteX24" fmla="*/ 1200935 w 6416159"/>
              <a:gd name="connsiteY24" fmla="*/ 1538351 h 1538351"/>
              <a:gd name="connsiteX25" fmla="*/ 256397 w 6416159"/>
              <a:gd name="connsiteY25" fmla="*/ 1538351 h 1538351"/>
              <a:gd name="connsiteX26" fmla="*/ 0 w 6416159"/>
              <a:gd name="connsiteY26" fmla="*/ 1281954 h 1538351"/>
              <a:gd name="connsiteX27" fmla="*/ 0 w 6416159"/>
              <a:gd name="connsiteY27" fmla="*/ 799942 h 1538351"/>
              <a:gd name="connsiteX28" fmla="*/ 0 w 6416159"/>
              <a:gd name="connsiteY28" fmla="*/ 256397 h 1538351"/>
              <a:gd name="connsiteX0" fmla="*/ 256397 w 6416159"/>
              <a:gd name="connsiteY0" fmla="*/ 1538351 h 1538351"/>
              <a:gd name="connsiteX1" fmla="*/ 0 w 6416159"/>
              <a:gd name="connsiteY1" fmla="*/ 1281954 h 1538351"/>
              <a:gd name="connsiteX2" fmla="*/ 0 w 6416159"/>
              <a:gd name="connsiteY2" fmla="*/ 769176 h 1538351"/>
              <a:gd name="connsiteX3" fmla="*/ 0 w 6416159"/>
              <a:gd name="connsiteY3" fmla="*/ 256397 h 1538351"/>
              <a:gd name="connsiteX4" fmla="*/ 256397 w 6416159"/>
              <a:gd name="connsiteY4" fmla="*/ 0 h 1538351"/>
              <a:gd name="connsiteX5" fmla="*/ 6159762 w 6416159"/>
              <a:gd name="connsiteY5" fmla="*/ 0 h 1538351"/>
              <a:gd name="connsiteX6" fmla="*/ 6416159 w 6416159"/>
              <a:gd name="connsiteY6" fmla="*/ 256397 h 1538351"/>
              <a:gd name="connsiteX7" fmla="*/ 6416159 w 6416159"/>
              <a:gd name="connsiteY7" fmla="*/ 789687 h 1538351"/>
              <a:gd name="connsiteX8" fmla="*/ 6416159 w 6416159"/>
              <a:gd name="connsiteY8" fmla="*/ 1281954 h 1538351"/>
              <a:gd name="connsiteX9" fmla="*/ 6159762 w 6416159"/>
              <a:gd name="connsiteY9" fmla="*/ 1538351 h 153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6159" h="1538351" stroke="0" extrusionOk="0">
                <a:moveTo>
                  <a:pt x="0" y="256397"/>
                </a:moveTo>
                <a:cubicBezTo>
                  <a:pt x="3166" y="144012"/>
                  <a:pt x="137065" y="-27791"/>
                  <a:pt x="256397" y="0"/>
                </a:cubicBezTo>
                <a:cubicBezTo>
                  <a:pt x="568113" y="-71574"/>
                  <a:pt x="641428" y="23341"/>
                  <a:pt x="905767" y="0"/>
                </a:cubicBezTo>
                <a:cubicBezTo>
                  <a:pt x="1170106" y="-23341"/>
                  <a:pt x="1251744" y="40756"/>
                  <a:pt x="1555137" y="0"/>
                </a:cubicBezTo>
                <a:cubicBezTo>
                  <a:pt x="1858530" y="-40756"/>
                  <a:pt x="1873122" y="21541"/>
                  <a:pt x="2027406" y="0"/>
                </a:cubicBezTo>
                <a:cubicBezTo>
                  <a:pt x="2181690" y="-21541"/>
                  <a:pt x="2453565" y="46746"/>
                  <a:pt x="2617743" y="0"/>
                </a:cubicBezTo>
                <a:cubicBezTo>
                  <a:pt x="2781921" y="-46746"/>
                  <a:pt x="3051543" y="72092"/>
                  <a:pt x="3267113" y="0"/>
                </a:cubicBezTo>
                <a:cubicBezTo>
                  <a:pt x="3482683" y="-72092"/>
                  <a:pt x="3579404" y="11731"/>
                  <a:pt x="3680349" y="0"/>
                </a:cubicBezTo>
                <a:cubicBezTo>
                  <a:pt x="3781294" y="-11731"/>
                  <a:pt x="3969979" y="51686"/>
                  <a:pt x="4152618" y="0"/>
                </a:cubicBezTo>
                <a:cubicBezTo>
                  <a:pt x="4335257" y="-51686"/>
                  <a:pt x="4541007" y="25761"/>
                  <a:pt x="4683921" y="0"/>
                </a:cubicBezTo>
                <a:cubicBezTo>
                  <a:pt x="4826835" y="-25761"/>
                  <a:pt x="4914885" y="45128"/>
                  <a:pt x="5097156" y="0"/>
                </a:cubicBezTo>
                <a:cubicBezTo>
                  <a:pt x="5279427" y="-45128"/>
                  <a:pt x="5888319" y="113718"/>
                  <a:pt x="6159762" y="0"/>
                </a:cubicBezTo>
                <a:cubicBezTo>
                  <a:pt x="6303392" y="-30985"/>
                  <a:pt x="6435155" y="126195"/>
                  <a:pt x="6416159" y="256397"/>
                </a:cubicBezTo>
                <a:cubicBezTo>
                  <a:pt x="6427223" y="385684"/>
                  <a:pt x="6389948" y="580698"/>
                  <a:pt x="6416159" y="758920"/>
                </a:cubicBezTo>
                <a:cubicBezTo>
                  <a:pt x="6442370" y="937142"/>
                  <a:pt x="6392971" y="1052056"/>
                  <a:pt x="6416159" y="1281954"/>
                </a:cubicBezTo>
                <a:cubicBezTo>
                  <a:pt x="6380693" y="1415922"/>
                  <a:pt x="6328979" y="1508355"/>
                  <a:pt x="6159762" y="1538351"/>
                </a:cubicBezTo>
                <a:cubicBezTo>
                  <a:pt x="5991079" y="1563797"/>
                  <a:pt x="5699251" y="1491220"/>
                  <a:pt x="5569426" y="1538351"/>
                </a:cubicBezTo>
                <a:cubicBezTo>
                  <a:pt x="5439601" y="1585482"/>
                  <a:pt x="5284428" y="1525302"/>
                  <a:pt x="5038123" y="1538351"/>
                </a:cubicBezTo>
                <a:cubicBezTo>
                  <a:pt x="4791818" y="1551400"/>
                  <a:pt x="4674576" y="1528626"/>
                  <a:pt x="4506820" y="1538351"/>
                </a:cubicBezTo>
                <a:cubicBezTo>
                  <a:pt x="4339064" y="1548076"/>
                  <a:pt x="4132638" y="1511248"/>
                  <a:pt x="4034551" y="1538351"/>
                </a:cubicBezTo>
                <a:cubicBezTo>
                  <a:pt x="3936464" y="1565454"/>
                  <a:pt x="3565849" y="1476181"/>
                  <a:pt x="3385180" y="1538351"/>
                </a:cubicBezTo>
                <a:cubicBezTo>
                  <a:pt x="3204511" y="1600521"/>
                  <a:pt x="3147571" y="1518649"/>
                  <a:pt x="2971945" y="1538351"/>
                </a:cubicBezTo>
                <a:cubicBezTo>
                  <a:pt x="2796320" y="1558053"/>
                  <a:pt x="2613524" y="1518832"/>
                  <a:pt x="2440642" y="1538351"/>
                </a:cubicBezTo>
                <a:cubicBezTo>
                  <a:pt x="2267760" y="1557870"/>
                  <a:pt x="1979842" y="1516468"/>
                  <a:pt x="1732238" y="1538351"/>
                </a:cubicBezTo>
                <a:cubicBezTo>
                  <a:pt x="1484634" y="1560234"/>
                  <a:pt x="1383704" y="1530975"/>
                  <a:pt x="1200935" y="1538351"/>
                </a:cubicBezTo>
                <a:cubicBezTo>
                  <a:pt x="1018166" y="1545727"/>
                  <a:pt x="599817" y="1451392"/>
                  <a:pt x="256397" y="1538351"/>
                </a:cubicBezTo>
                <a:cubicBezTo>
                  <a:pt x="100102" y="1527531"/>
                  <a:pt x="32198" y="1426847"/>
                  <a:pt x="0" y="1281954"/>
                </a:cubicBezTo>
                <a:cubicBezTo>
                  <a:pt x="-24562" y="1171052"/>
                  <a:pt x="34187" y="1011989"/>
                  <a:pt x="0" y="799942"/>
                </a:cubicBezTo>
                <a:cubicBezTo>
                  <a:pt x="-34187" y="587895"/>
                  <a:pt x="43765" y="507798"/>
                  <a:pt x="0" y="256397"/>
                </a:cubicBezTo>
                <a:close/>
              </a:path>
              <a:path w="6416159" h="1538351" fill="none" extrusionOk="0">
                <a:moveTo>
                  <a:pt x="256397" y="1538351"/>
                </a:moveTo>
                <a:cubicBezTo>
                  <a:pt x="119352" y="1534180"/>
                  <a:pt x="25923" y="1429469"/>
                  <a:pt x="0" y="1281954"/>
                </a:cubicBezTo>
                <a:cubicBezTo>
                  <a:pt x="-33001" y="1164469"/>
                  <a:pt x="18031" y="873591"/>
                  <a:pt x="0" y="769176"/>
                </a:cubicBezTo>
                <a:cubicBezTo>
                  <a:pt x="-18031" y="664761"/>
                  <a:pt x="52601" y="482711"/>
                  <a:pt x="0" y="256397"/>
                </a:cubicBezTo>
                <a:cubicBezTo>
                  <a:pt x="-9450" y="134010"/>
                  <a:pt x="92130" y="23942"/>
                  <a:pt x="256397" y="0"/>
                </a:cubicBezTo>
                <a:moveTo>
                  <a:pt x="6159762" y="0"/>
                </a:moveTo>
                <a:cubicBezTo>
                  <a:pt x="6303236" y="2852"/>
                  <a:pt x="6427351" y="107175"/>
                  <a:pt x="6416159" y="256397"/>
                </a:cubicBezTo>
                <a:cubicBezTo>
                  <a:pt x="6464348" y="441107"/>
                  <a:pt x="6406458" y="635953"/>
                  <a:pt x="6416159" y="789687"/>
                </a:cubicBezTo>
                <a:cubicBezTo>
                  <a:pt x="6425860" y="943421"/>
                  <a:pt x="6409262" y="1159796"/>
                  <a:pt x="6416159" y="1281954"/>
                </a:cubicBezTo>
                <a:cubicBezTo>
                  <a:pt x="6436948" y="1411699"/>
                  <a:pt x="6295634" y="1545220"/>
                  <a:pt x="6159762" y="1538351"/>
                </a:cubicBezTo>
              </a:path>
              <a:path w="6416159" h="1538351" fill="none" stroke="0" extrusionOk="0">
                <a:moveTo>
                  <a:pt x="256397" y="1538351"/>
                </a:moveTo>
                <a:cubicBezTo>
                  <a:pt x="79304" y="1538698"/>
                  <a:pt x="-4989" y="1409954"/>
                  <a:pt x="0" y="1281954"/>
                </a:cubicBezTo>
                <a:cubicBezTo>
                  <a:pt x="-53144" y="1089120"/>
                  <a:pt x="33037" y="965468"/>
                  <a:pt x="0" y="799942"/>
                </a:cubicBezTo>
                <a:cubicBezTo>
                  <a:pt x="-33037" y="634416"/>
                  <a:pt x="1936" y="445210"/>
                  <a:pt x="0" y="256397"/>
                </a:cubicBezTo>
                <a:cubicBezTo>
                  <a:pt x="1231" y="109940"/>
                  <a:pt x="108974" y="40757"/>
                  <a:pt x="256397" y="0"/>
                </a:cubicBezTo>
                <a:moveTo>
                  <a:pt x="6159762" y="0"/>
                </a:moveTo>
                <a:cubicBezTo>
                  <a:pt x="6326267" y="-16353"/>
                  <a:pt x="6414313" y="110056"/>
                  <a:pt x="6416159" y="256397"/>
                </a:cubicBezTo>
                <a:cubicBezTo>
                  <a:pt x="6472088" y="507587"/>
                  <a:pt x="6410494" y="599394"/>
                  <a:pt x="6416159" y="769176"/>
                </a:cubicBezTo>
                <a:cubicBezTo>
                  <a:pt x="6421824" y="938958"/>
                  <a:pt x="6414614" y="1147475"/>
                  <a:pt x="6416159" y="1281954"/>
                </a:cubicBezTo>
                <a:cubicBezTo>
                  <a:pt x="6448733" y="1442610"/>
                  <a:pt x="6327518" y="1522621"/>
                  <a:pt x="6159762" y="1538351"/>
                </a:cubicBezTo>
              </a:path>
            </a:pathLst>
          </a:custGeom>
          <a:solidFill>
            <a:srgbClr val="EAB482"/>
          </a:solidFill>
          <a:ln w="57150">
            <a:solidFill>
              <a:srgbClr val="6B4E33"/>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63500">
              <a:srgbClr val="745538">
                <a:alpha val="40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17" name="مربع نص 16">
            <a:extLst>
              <a:ext uri="{FF2B5EF4-FFF2-40B4-BE49-F238E27FC236}">
                <a16:creationId xmlns:a16="http://schemas.microsoft.com/office/drawing/2014/main" id="{335FB857-D434-48CB-A749-6F019E6D4507}"/>
              </a:ext>
            </a:extLst>
          </p:cNvPr>
          <p:cNvSpPr txBox="1"/>
          <p:nvPr/>
        </p:nvSpPr>
        <p:spPr>
          <a:xfrm>
            <a:off x="1363919" y="1904246"/>
            <a:ext cx="6416159" cy="1569660"/>
          </a:xfrm>
          <a:prstGeom prst="rect">
            <a:avLst/>
          </a:prstGeom>
          <a:noFill/>
        </p:spPr>
        <p:txBody>
          <a:bodyPr wrap="square" anchor="ctr">
            <a:spAutoFit/>
          </a:bodyPr>
          <a:lstStyle/>
          <a:p>
            <a:pPr algn="ctr"/>
            <a:r>
              <a:rPr lang="ar-SA" sz="9600" b="1" dirty="0">
                <a:ln w="28575">
                  <a:noFill/>
                  <a:prstDash val="solid"/>
                </a:ln>
                <a:solidFill>
                  <a:srgbClr val="FFD347"/>
                </a:solidFill>
                <a:effectLst>
                  <a:glow rad="88900">
                    <a:schemeClr val="tx1"/>
                  </a:glow>
                </a:effectLst>
                <a:latin typeface="Hacen Beirut" panose="02000000000000000000" pitchFamily="2" charset="-78"/>
                <a:cs typeface="Hacen Beirut" panose="02000000000000000000" pitchFamily="2" charset="-78"/>
              </a:rPr>
              <a:t>التقويم</a:t>
            </a:r>
          </a:p>
        </p:txBody>
      </p:sp>
      <p:sp>
        <p:nvSpPr>
          <p:cNvPr id="18" name="مستطيل 17">
            <a:extLst>
              <a:ext uri="{FF2B5EF4-FFF2-40B4-BE49-F238E27FC236}">
                <a16:creationId xmlns:a16="http://schemas.microsoft.com/office/drawing/2014/main" id="{6D438FB4-161D-40E8-823E-4B4C4B854816}"/>
              </a:ext>
            </a:extLst>
          </p:cNvPr>
          <p:cNvSpPr/>
          <p:nvPr/>
        </p:nvSpPr>
        <p:spPr>
          <a:xfrm>
            <a:off x="-1" y="0"/>
            <a:ext cx="9144001" cy="5143500"/>
          </a:xfrm>
          <a:prstGeom prst="rect">
            <a:avLst/>
          </a:prstGeom>
          <a:noFill/>
          <a:ln w="38100">
            <a:solidFill>
              <a:srgbClr val="C09200"/>
            </a:solidFill>
          </a:ln>
          <a:effectLst>
            <a:glow rad="88900">
              <a:srgbClr val="8E6845"/>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94332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1"/>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2"/>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نص&#10;&#10;تم إنشاء الوصف تلقائياً">
            <a:extLst>
              <a:ext uri="{FF2B5EF4-FFF2-40B4-BE49-F238E27FC236}">
                <a16:creationId xmlns:a16="http://schemas.microsoft.com/office/drawing/2014/main" id="{F19C8E5C-E5E1-4C5C-82BE-11B8FCFE09BF}"/>
              </a:ext>
            </a:extLst>
          </p:cNvPr>
          <p:cNvPicPr>
            <a:picLocks noChangeAspect="1"/>
          </p:cNvPicPr>
          <p:nvPr/>
        </p:nvPicPr>
        <p:blipFill rotWithShape="1">
          <a:blip r:embed="rId3">
            <a:extLst>
              <a:ext uri="{28A0092B-C50C-407E-A947-70E740481C1C}">
                <a14:useLocalDpi xmlns:a14="http://schemas.microsoft.com/office/drawing/2010/main" val="0"/>
              </a:ext>
            </a:extLst>
          </a:blip>
          <a:srcRect t="26216" b="-1"/>
          <a:stretch/>
        </p:blipFill>
        <p:spPr>
          <a:xfrm>
            <a:off x="0" y="0"/>
            <a:ext cx="9144000" cy="5143500"/>
          </a:xfrm>
          <a:prstGeom prst="rect">
            <a:avLst/>
          </a:prstGeom>
        </p:spPr>
      </p:pic>
      <p:pic>
        <p:nvPicPr>
          <p:cNvPr id="44" name="صورة 43">
            <a:extLst>
              <a:ext uri="{FF2B5EF4-FFF2-40B4-BE49-F238E27FC236}">
                <a16:creationId xmlns:a16="http://schemas.microsoft.com/office/drawing/2014/main" id="{E71AF37B-4040-4FD2-BE18-55CCB7FAC9CA}"/>
              </a:ext>
            </a:extLst>
          </p:cNvPr>
          <p:cNvPicPr>
            <a:picLocks noChangeAspect="1"/>
          </p:cNvPicPr>
          <p:nvPr/>
        </p:nvPicPr>
        <p:blipFill>
          <a:blip r:embed="rId4" cstate="print">
            <a:alphaModFix amt="30000"/>
            <a:extLst>
              <a:ext uri="{BEBA8EAE-BF5A-486C-A8C5-ECC9F3942E4B}">
                <a14:imgProps xmlns:a14="http://schemas.microsoft.com/office/drawing/2010/main">
                  <a14:imgLayer r:embed="rId5">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16788" y="1416195"/>
            <a:ext cx="4356223" cy="2584640"/>
          </a:xfrm>
          <a:prstGeom prst="rect">
            <a:avLst/>
          </a:prstGeom>
          <a:effectLst/>
        </p:spPr>
      </p:pic>
      <p:pic>
        <p:nvPicPr>
          <p:cNvPr id="46" name="صورة 45">
            <a:extLst>
              <a:ext uri="{FF2B5EF4-FFF2-40B4-BE49-F238E27FC236}">
                <a16:creationId xmlns:a16="http://schemas.microsoft.com/office/drawing/2014/main" id="{2EAEFAC0-C4F0-44E6-B0B1-B2F01EB4ABFD}"/>
              </a:ext>
            </a:extLst>
          </p:cNvPr>
          <p:cNvPicPr>
            <a:picLocks noChangeAspect="1"/>
          </p:cNvPicPr>
          <p:nvPr/>
        </p:nvPicPr>
        <p:blipFill>
          <a:blip r:embed="rId4" cstate="print">
            <a:alphaModFix amt="30000"/>
            <a:extLst>
              <a:ext uri="{BEBA8EAE-BF5A-486C-A8C5-ECC9F3942E4B}">
                <a14:imgProps xmlns:a14="http://schemas.microsoft.com/office/drawing/2010/main">
                  <a14:imgLayer r:embed="rId5">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778273" y="1512288"/>
            <a:ext cx="4356223" cy="2584640"/>
          </a:xfrm>
          <a:prstGeom prst="rect">
            <a:avLst/>
          </a:prstGeom>
          <a:effectLst/>
        </p:spPr>
      </p:pic>
      <p:pic>
        <p:nvPicPr>
          <p:cNvPr id="4" name="صورة 3" descr="صورة تحتوي على نص&#10;&#10;تم إنشاء الوصف تلقائياً">
            <a:extLst>
              <a:ext uri="{FF2B5EF4-FFF2-40B4-BE49-F238E27FC236}">
                <a16:creationId xmlns:a16="http://schemas.microsoft.com/office/drawing/2014/main" id="{4BD7DDA3-9C00-4546-9231-FD3EB121CFCC}"/>
              </a:ext>
            </a:extLst>
          </p:cNvPr>
          <p:cNvPicPr>
            <a:picLocks noChangeAspect="1"/>
          </p:cNvPicPr>
          <p:nvPr/>
        </p:nvPicPr>
        <p:blipFill rotWithShape="1">
          <a:blip r:embed="rId3">
            <a:extLst>
              <a:ext uri="{28A0092B-C50C-407E-A947-70E740481C1C}">
                <a14:useLocalDpi xmlns:a14="http://schemas.microsoft.com/office/drawing/2010/main" val="0"/>
              </a:ext>
            </a:extLst>
          </a:blip>
          <a:srcRect t="5661" b="85471"/>
          <a:stretch/>
        </p:blipFill>
        <p:spPr>
          <a:xfrm>
            <a:off x="0" y="4659982"/>
            <a:ext cx="9144000" cy="483518"/>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89E4ABB2-14FD-4DE5-B08F-078955EC4FD9}"/>
              </a:ext>
            </a:extLst>
          </p:cNvPr>
          <p:cNvPicPr>
            <a:picLocks noChangeAspect="1"/>
          </p:cNvPicPr>
          <p:nvPr/>
        </p:nvPicPr>
        <p:blipFill rotWithShape="1">
          <a:blip r:embed="rId3">
            <a:extLst>
              <a:ext uri="{28A0092B-C50C-407E-A947-70E740481C1C}">
                <a14:useLocalDpi xmlns:a14="http://schemas.microsoft.com/office/drawing/2010/main" val="0"/>
              </a:ext>
            </a:extLst>
          </a:blip>
          <a:srcRect t="5661" b="85471"/>
          <a:stretch/>
        </p:blipFill>
        <p:spPr>
          <a:xfrm>
            <a:off x="0" y="0"/>
            <a:ext cx="9144000" cy="483518"/>
          </a:xfrm>
          <a:prstGeom prst="rect">
            <a:avLst/>
          </a:prstGeom>
        </p:spPr>
      </p:pic>
      <p:cxnSp>
        <p:nvCxnSpPr>
          <p:cNvPr id="18" name="رابط مستقيم 17">
            <a:extLst>
              <a:ext uri="{FF2B5EF4-FFF2-40B4-BE49-F238E27FC236}">
                <a16:creationId xmlns:a16="http://schemas.microsoft.com/office/drawing/2014/main" id="{48A4220C-23EB-4DA0-97A9-9EBDC3D4549D}"/>
              </a:ext>
            </a:extLst>
          </p:cNvPr>
          <p:cNvCxnSpPr>
            <a:cxnSpLocks/>
          </p:cNvCxnSpPr>
          <p:nvPr/>
        </p:nvCxnSpPr>
        <p:spPr>
          <a:xfrm>
            <a:off x="4572000" y="0"/>
            <a:ext cx="0" cy="5143500"/>
          </a:xfrm>
          <a:prstGeom prst="line">
            <a:avLst/>
          </a:prstGeom>
          <a:ln w="38100">
            <a:solidFill>
              <a:srgbClr val="E27E33"/>
            </a:solidFill>
          </a:ln>
        </p:spPr>
        <p:style>
          <a:lnRef idx="1">
            <a:schemeClr val="accent1"/>
          </a:lnRef>
          <a:fillRef idx="0">
            <a:schemeClr val="accent1"/>
          </a:fillRef>
          <a:effectRef idx="0">
            <a:schemeClr val="accent1"/>
          </a:effectRef>
          <a:fontRef idx="minor">
            <a:schemeClr val="tx1"/>
          </a:fontRef>
        </p:style>
      </p:cxnSp>
      <p:pic>
        <p:nvPicPr>
          <p:cNvPr id="22" name="صورة 21" descr="صورة تحتوي على نص&#10;&#10;تم إنشاء الوصف تلقائياً">
            <a:extLst>
              <a:ext uri="{FF2B5EF4-FFF2-40B4-BE49-F238E27FC236}">
                <a16:creationId xmlns:a16="http://schemas.microsoft.com/office/drawing/2014/main" id="{8F2111D6-CE80-4206-8169-E2E5B95E8583}"/>
              </a:ext>
            </a:extLst>
          </p:cNvPr>
          <p:cNvPicPr>
            <a:picLocks noChangeAspect="1"/>
          </p:cNvPicPr>
          <p:nvPr/>
        </p:nvPicPr>
        <p:blipFill rotWithShape="1">
          <a:blip r:embed="rId3">
            <a:extLst>
              <a:ext uri="{28A0092B-C50C-407E-A947-70E740481C1C}">
                <a14:useLocalDpi xmlns:a14="http://schemas.microsoft.com/office/drawing/2010/main" val="0"/>
              </a:ext>
            </a:extLst>
          </a:blip>
          <a:srcRect l="25588" t="5661" b="85471"/>
          <a:stretch/>
        </p:blipFill>
        <p:spPr>
          <a:xfrm flipH="1">
            <a:off x="0" y="4659982"/>
            <a:ext cx="6804248" cy="483518"/>
          </a:xfrm>
          <a:prstGeom prst="rect">
            <a:avLst/>
          </a:prstGeom>
        </p:spPr>
      </p:pic>
      <p:pic>
        <p:nvPicPr>
          <p:cNvPr id="24" name="صورة 23" descr="صورة تحتوي على نص&#10;&#10;تم إنشاء الوصف تلقائياً">
            <a:extLst>
              <a:ext uri="{FF2B5EF4-FFF2-40B4-BE49-F238E27FC236}">
                <a16:creationId xmlns:a16="http://schemas.microsoft.com/office/drawing/2014/main" id="{23DFB2D1-6376-4AE9-9916-81964990BEF4}"/>
              </a:ext>
            </a:extLst>
          </p:cNvPr>
          <p:cNvPicPr>
            <a:picLocks noChangeAspect="1"/>
          </p:cNvPicPr>
          <p:nvPr/>
        </p:nvPicPr>
        <p:blipFill rotWithShape="1">
          <a:blip r:embed="rId3">
            <a:extLst>
              <a:ext uri="{28A0092B-C50C-407E-A947-70E740481C1C}">
                <a14:useLocalDpi xmlns:a14="http://schemas.microsoft.com/office/drawing/2010/main" val="0"/>
              </a:ext>
            </a:extLst>
          </a:blip>
          <a:srcRect l="11413" t="5661" b="85471"/>
          <a:stretch/>
        </p:blipFill>
        <p:spPr>
          <a:xfrm flipH="1">
            <a:off x="0" y="0"/>
            <a:ext cx="8100392" cy="483518"/>
          </a:xfrm>
          <a:prstGeom prst="rect">
            <a:avLst/>
          </a:prstGeom>
        </p:spPr>
      </p:pic>
      <p:sp>
        <p:nvSpPr>
          <p:cNvPr id="25" name="مربع نص 24">
            <a:extLst>
              <a:ext uri="{FF2B5EF4-FFF2-40B4-BE49-F238E27FC236}">
                <a16:creationId xmlns:a16="http://schemas.microsoft.com/office/drawing/2014/main" id="{6ED44C3E-B3D4-426A-BE2D-88B36FED1F65}"/>
              </a:ext>
            </a:extLst>
          </p:cNvPr>
          <p:cNvSpPr txBox="1"/>
          <p:nvPr/>
        </p:nvSpPr>
        <p:spPr>
          <a:xfrm>
            <a:off x="4649279" y="465667"/>
            <a:ext cx="4502974" cy="1077218"/>
          </a:xfrm>
          <a:prstGeom prst="rect">
            <a:avLst/>
          </a:prstGeom>
          <a:noFill/>
        </p:spPr>
        <p:txBody>
          <a:bodyPr wrap="square" rtlCol="1">
            <a:spAutoFit/>
          </a:bodyPr>
          <a:lstStyle/>
          <a:p>
            <a:pPr algn="r"/>
            <a:r>
              <a:rPr lang="ar-SA" sz="2400" b="1" dirty="0">
                <a:ln w="19050">
                  <a:noFill/>
                </a:ln>
                <a:solidFill>
                  <a:srgbClr val="FFCE33"/>
                </a:solidFill>
                <a:effectLst>
                  <a:glow rad="88900">
                    <a:schemeClr val="tx1"/>
                  </a:glow>
                  <a:outerShdw blurRad="38100" dist="25400" dir="5400000" algn="ctr" rotWithShape="0">
                    <a:srgbClr val="6E747A">
                      <a:alpha val="43000"/>
                    </a:srgbClr>
                  </a:outerShdw>
                </a:effectLst>
                <a:latin typeface="STC Bold" panose="01000500000000020006" pitchFamily="2" charset="-78"/>
                <a:cs typeface="STC Bold" panose="01000500000000020006" pitchFamily="2" charset="-78"/>
              </a:rPr>
              <a:t>س1/ </a:t>
            </a:r>
            <a:r>
              <a:rPr lang="ar-SA" sz="2000" b="1" dirty="0">
                <a:solidFill>
                  <a:srgbClr val="FFE48F"/>
                </a:solidFill>
                <a:effectLst>
                  <a:glow rad="88900">
                    <a:schemeClr val="tx1"/>
                  </a:glow>
                </a:effectLst>
                <a:latin typeface="STC Bold" panose="01000500000000020006" pitchFamily="2" charset="-78"/>
                <a:cs typeface="STC Bold" panose="01000500000000020006" pitchFamily="2" charset="-78"/>
              </a:rPr>
              <a:t>على ماذا تشبيه تعليم الاستخارة بتعلم السورة من القرآن ؟</a:t>
            </a:r>
            <a:endParaRPr lang="en-US" sz="2000" b="1" dirty="0">
              <a:solidFill>
                <a:srgbClr val="FFE48F"/>
              </a:solidFill>
              <a:effectLst>
                <a:glow rad="88900">
                  <a:schemeClr val="tx1"/>
                </a:glow>
              </a:effectLst>
              <a:latin typeface="STC Bold" panose="01000500000000020006" pitchFamily="2" charset="-78"/>
              <a:cs typeface="STC Bold" panose="01000500000000020006" pitchFamily="2" charset="-78"/>
            </a:endParaRPr>
          </a:p>
          <a:p>
            <a:pPr algn="r"/>
            <a:endParaRPr lang="ar-SA" sz="2000" b="1" dirty="0">
              <a:solidFill>
                <a:srgbClr val="FFE48F"/>
              </a:solidFill>
              <a:effectLst>
                <a:glow rad="88900">
                  <a:schemeClr val="tx1"/>
                </a:glow>
              </a:effectLst>
              <a:latin typeface="STC Bold" panose="01000500000000020006" pitchFamily="2" charset="-78"/>
              <a:cs typeface="STC Bold" panose="01000500000000020006" pitchFamily="2" charset="-78"/>
            </a:endParaRPr>
          </a:p>
        </p:txBody>
      </p:sp>
      <p:sp>
        <p:nvSpPr>
          <p:cNvPr id="26" name="مربع نص 25">
            <a:extLst>
              <a:ext uri="{FF2B5EF4-FFF2-40B4-BE49-F238E27FC236}">
                <a16:creationId xmlns:a16="http://schemas.microsoft.com/office/drawing/2014/main" id="{19E5C6FA-6FAD-4E2F-A97B-506B63F6FA19}"/>
              </a:ext>
            </a:extLst>
          </p:cNvPr>
          <p:cNvSpPr txBox="1"/>
          <p:nvPr/>
        </p:nvSpPr>
        <p:spPr>
          <a:xfrm>
            <a:off x="4512349" y="1252159"/>
            <a:ext cx="4605396" cy="369332"/>
          </a:xfrm>
          <a:prstGeom prst="rect">
            <a:avLst/>
          </a:prstGeom>
          <a:noFill/>
        </p:spPr>
        <p:txBody>
          <a:bodyPr wrap="square">
            <a:spAutoFit/>
          </a:bodyPr>
          <a:lstStyle/>
          <a:p>
            <a:pPr algn="r" rtl="1"/>
            <a:r>
              <a:rPr lang="ar-SA" b="1" dirty="0">
                <a:solidFill>
                  <a:srgbClr val="FFDD71"/>
                </a:solidFill>
                <a:effectLst>
                  <a:glow rad="88900">
                    <a:schemeClr val="tx1"/>
                  </a:glow>
                </a:effectLst>
                <a:latin typeface="STC Bold" panose="01000500000000020006" pitchFamily="2" charset="-78"/>
                <a:cs typeface="STC Bold" panose="01000500000000020006" pitchFamily="2" charset="-78"/>
              </a:rPr>
              <a:t>تدل على أهميتها وفضلها </a:t>
            </a:r>
            <a:endParaRPr lang="en-US" b="1" dirty="0">
              <a:solidFill>
                <a:srgbClr val="FFDD71"/>
              </a:solidFill>
              <a:effectLst>
                <a:glow rad="88900">
                  <a:schemeClr val="tx1"/>
                </a:glow>
              </a:effectLst>
              <a:latin typeface="STC Bold" panose="01000500000000020006" pitchFamily="2" charset="-78"/>
              <a:cs typeface="STC Bold" panose="01000500000000020006" pitchFamily="2" charset="-78"/>
            </a:endParaRPr>
          </a:p>
        </p:txBody>
      </p:sp>
      <p:sp>
        <p:nvSpPr>
          <p:cNvPr id="27" name="مربع نص 26">
            <a:extLst>
              <a:ext uri="{FF2B5EF4-FFF2-40B4-BE49-F238E27FC236}">
                <a16:creationId xmlns:a16="http://schemas.microsoft.com/office/drawing/2014/main" id="{97139691-39C1-4635-875B-E38A9D962DA2}"/>
              </a:ext>
            </a:extLst>
          </p:cNvPr>
          <p:cNvSpPr txBox="1"/>
          <p:nvPr/>
        </p:nvSpPr>
        <p:spPr>
          <a:xfrm>
            <a:off x="4444991" y="1688476"/>
            <a:ext cx="4716016" cy="461665"/>
          </a:xfrm>
          <a:prstGeom prst="rect">
            <a:avLst/>
          </a:prstGeom>
          <a:noFill/>
        </p:spPr>
        <p:txBody>
          <a:bodyPr wrap="square" rtlCol="1">
            <a:spAutoFit/>
          </a:bodyPr>
          <a:lstStyle/>
          <a:p>
            <a:pPr algn="r"/>
            <a:r>
              <a:rPr lang="ar-SA" sz="2400" b="1" dirty="0">
                <a:ln w="19050">
                  <a:noFill/>
                </a:ln>
                <a:solidFill>
                  <a:srgbClr val="FFCE33"/>
                </a:solidFill>
                <a:effectLst>
                  <a:glow rad="88900">
                    <a:schemeClr val="tx1"/>
                  </a:glow>
                  <a:outerShdw blurRad="38100" dist="25400" dir="5400000" algn="ctr" rotWithShape="0">
                    <a:srgbClr val="6E747A">
                      <a:alpha val="43000"/>
                    </a:srgbClr>
                  </a:outerShdw>
                </a:effectLst>
                <a:latin typeface="STC Bold" panose="01000500000000020006" pitchFamily="2" charset="-78"/>
                <a:cs typeface="STC Bold" panose="01000500000000020006" pitchFamily="2" charset="-78"/>
              </a:rPr>
              <a:t>س2/ </a:t>
            </a:r>
            <a:r>
              <a:rPr lang="ar-SA" sz="2000" b="1" dirty="0">
                <a:solidFill>
                  <a:srgbClr val="FFE48F"/>
                </a:solidFill>
                <a:effectLst>
                  <a:glow rad="88900">
                    <a:schemeClr val="tx1"/>
                  </a:glow>
                </a:effectLst>
                <a:latin typeface="STC Bold" panose="01000500000000020006" pitchFamily="2" charset="-78"/>
                <a:cs typeface="STC Bold" panose="01000500000000020006" pitchFamily="2" charset="-78"/>
              </a:rPr>
              <a:t>ما الحكمة من مشروعية الاستخارة ؟</a:t>
            </a:r>
          </a:p>
        </p:txBody>
      </p:sp>
      <p:sp>
        <p:nvSpPr>
          <p:cNvPr id="28" name="مربع نص 27">
            <a:extLst>
              <a:ext uri="{FF2B5EF4-FFF2-40B4-BE49-F238E27FC236}">
                <a16:creationId xmlns:a16="http://schemas.microsoft.com/office/drawing/2014/main" id="{C1863E37-B739-4E58-B201-AAA77434AD8B}"/>
              </a:ext>
            </a:extLst>
          </p:cNvPr>
          <p:cNvSpPr txBox="1"/>
          <p:nvPr/>
        </p:nvSpPr>
        <p:spPr>
          <a:xfrm>
            <a:off x="4546955" y="2131519"/>
            <a:ext cx="4630477" cy="646331"/>
          </a:xfrm>
          <a:prstGeom prst="rect">
            <a:avLst/>
          </a:prstGeom>
          <a:noFill/>
        </p:spPr>
        <p:txBody>
          <a:bodyPr wrap="square">
            <a:spAutoFit/>
          </a:bodyPr>
          <a:lstStyle/>
          <a:p>
            <a:pPr algn="r" rtl="1"/>
            <a:r>
              <a:rPr lang="ar-SA" b="1" dirty="0">
                <a:solidFill>
                  <a:srgbClr val="FFDD71"/>
                </a:solidFill>
                <a:effectLst>
                  <a:glow rad="88900">
                    <a:schemeClr val="tx1"/>
                  </a:glow>
                </a:effectLst>
                <a:latin typeface="STC Bold" panose="01000500000000020006" pitchFamily="2" charset="-78"/>
                <a:cs typeface="STC Bold" panose="01000500000000020006" pitchFamily="2" charset="-78"/>
              </a:rPr>
              <a:t>اللجوء إلى الله وتعليق القلب به وتوكله عليه وإظهار الافتقار إلى الله. </a:t>
            </a:r>
            <a:endParaRPr lang="en-US" b="1" dirty="0">
              <a:solidFill>
                <a:srgbClr val="FFDD71"/>
              </a:solidFill>
              <a:effectLst>
                <a:glow rad="88900">
                  <a:schemeClr val="tx1"/>
                </a:glow>
              </a:effectLst>
              <a:latin typeface="STC Bold" panose="01000500000000020006" pitchFamily="2" charset="-78"/>
              <a:cs typeface="STC Bold" panose="01000500000000020006" pitchFamily="2" charset="-78"/>
            </a:endParaRPr>
          </a:p>
        </p:txBody>
      </p:sp>
      <p:sp>
        <p:nvSpPr>
          <p:cNvPr id="29" name="مربع نص 28">
            <a:extLst>
              <a:ext uri="{FF2B5EF4-FFF2-40B4-BE49-F238E27FC236}">
                <a16:creationId xmlns:a16="http://schemas.microsoft.com/office/drawing/2014/main" id="{2333F425-A48D-4082-A05D-1140201E14E8}"/>
              </a:ext>
            </a:extLst>
          </p:cNvPr>
          <p:cNvSpPr txBox="1"/>
          <p:nvPr/>
        </p:nvSpPr>
        <p:spPr>
          <a:xfrm>
            <a:off x="4649278" y="2898870"/>
            <a:ext cx="4520783" cy="769441"/>
          </a:xfrm>
          <a:prstGeom prst="rect">
            <a:avLst/>
          </a:prstGeom>
          <a:noFill/>
        </p:spPr>
        <p:txBody>
          <a:bodyPr wrap="square" rtlCol="1">
            <a:spAutoFit/>
          </a:bodyPr>
          <a:lstStyle/>
          <a:p>
            <a:pPr algn="r"/>
            <a:r>
              <a:rPr lang="ar-SA" sz="2400" b="1" dirty="0">
                <a:ln w="19050">
                  <a:noFill/>
                </a:ln>
                <a:solidFill>
                  <a:srgbClr val="FFCE33"/>
                </a:solidFill>
                <a:effectLst>
                  <a:glow rad="88900">
                    <a:schemeClr val="tx1"/>
                  </a:glow>
                  <a:outerShdw blurRad="38100" dist="25400" dir="5400000" algn="ctr" rotWithShape="0">
                    <a:srgbClr val="6E747A">
                      <a:alpha val="43000"/>
                    </a:srgbClr>
                  </a:outerShdw>
                </a:effectLst>
                <a:latin typeface="STC Bold" panose="01000500000000020006" pitchFamily="2" charset="-78"/>
                <a:cs typeface="STC Bold" panose="01000500000000020006" pitchFamily="2" charset="-78"/>
              </a:rPr>
              <a:t>س3/ </a:t>
            </a:r>
            <a:r>
              <a:rPr lang="ar-SA" sz="2000" b="1" dirty="0">
                <a:solidFill>
                  <a:srgbClr val="FFE48F"/>
                </a:solidFill>
                <a:effectLst>
                  <a:glow rad="88900">
                    <a:schemeClr val="tx1"/>
                  </a:glow>
                </a:effectLst>
                <a:latin typeface="STC Bold" panose="01000500000000020006" pitchFamily="2" charset="-78"/>
                <a:cs typeface="STC Bold" panose="01000500000000020006" pitchFamily="2" charset="-78"/>
              </a:rPr>
              <a:t>بين الحالات التي يشرع لها الاستخارة من الاتي :</a:t>
            </a:r>
          </a:p>
        </p:txBody>
      </p:sp>
      <p:sp>
        <p:nvSpPr>
          <p:cNvPr id="30" name="مربع نص 29">
            <a:extLst>
              <a:ext uri="{FF2B5EF4-FFF2-40B4-BE49-F238E27FC236}">
                <a16:creationId xmlns:a16="http://schemas.microsoft.com/office/drawing/2014/main" id="{9E111B6D-D327-4E11-B9D7-2F3D1C159CB5}"/>
              </a:ext>
            </a:extLst>
          </p:cNvPr>
          <p:cNvSpPr txBox="1"/>
          <p:nvPr/>
        </p:nvSpPr>
        <p:spPr>
          <a:xfrm>
            <a:off x="4805145" y="3676318"/>
            <a:ext cx="4365727" cy="892552"/>
          </a:xfrm>
          <a:prstGeom prst="rect">
            <a:avLst/>
          </a:prstGeom>
          <a:noFill/>
        </p:spPr>
        <p:txBody>
          <a:bodyPr wrap="square">
            <a:spAutoFit/>
          </a:bodyPr>
          <a:lstStyle/>
          <a:p>
            <a:pPr marL="285750" lvl="0" indent="-285750" algn="r" rtl="1">
              <a:buFont typeface="Arial" panose="020B0604020202020204" pitchFamily="34" charset="0"/>
              <a:buChar char="•"/>
            </a:pPr>
            <a:r>
              <a:rPr lang="ar-SA" sz="1600" b="1" dirty="0">
                <a:solidFill>
                  <a:srgbClr val="FFDD71"/>
                </a:solidFill>
                <a:effectLst>
                  <a:glow rad="88900">
                    <a:schemeClr val="tx1"/>
                  </a:glow>
                </a:effectLst>
                <a:latin typeface="STC Bold" panose="01000500000000020006" pitchFamily="2" charset="-78"/>
                <a:cs typeface="STC Bold" panose="01000500000000020006" pitchFamily="2" charset="-78"/>
              </a:rPr>
              <a:t>أراد الحج في إحدى الحملات فتردد في اختيار الحملة المناسبة.</a:t>
            </a:r>
          </a:p>
          <a:p>
            <a:pPr lvl="0" algn="r" rtl="1"/>
            <a:r>
              <a:rPr lang="ar-SA" b="1" dirty="0">
                <a:solidFill>
                  <a:srgbClr val="FFD85B"/>
                </a:solidFill>
                <a:effectLst>
                  <a:glow rad="88900">
                    <a:schemeClr val="tx1"/>
                  </a:glow>
                </a:effectLst>
                <a:latin typeface="STC Bold" panose="01000500000000020006" pitchFamily="2" charset="-78"/>
                <a:cs typeface="STC Bold" panose="01000500000000020006" pitchFamily="2" charset="-78"/>
              </a:rPr>
              <a:t>- يشرع</a:t>
            </a:r>
            <a:endParaRPr lang="en-US" b="1" dirty="0">
              <a:solidFill>
                <a:srgbClr val="FFD85B"/>
              </a:solidFill>
              <a:effectLst>
                <a:glow rad="88900">
                  <a:schemeClr val="tx1"/>
                </a:glow>
              </a:effectLst>
              <a:latin typeface="STC Bold" panose="01000500000000020006" pitchFamily="2" charset="-78"/>
              <a:cs typeface="STC Bold" panose="01000500000000020006" pitchFamily="2" charset="-78"/>
            </a:endParaRPr>
          </a:p>
        </p:txBody>
      </p:sp>
      <p:sp>
        <p:nvSpPr>
          <p:cNvPr id="38" name="مربع نص 37">
            <a:extLst>
              <a:ext uri="{FF2B5EF4-FFF2-40B4-BE49-F238E27FC236}">
                <a16:creationId xmlns:a16="http://schemas.microsoft.com/office/drawing/2014/main" id="{0E9F51CF-A181-4249-9172-62BE4F224B16}"/>
              </a:ext>
            </a:extLst>
          </p:cNvPr>
          <p:cNvSpPr txBox="1"/>
          <p:nvPr/>
        </p:nvSpPr>
        <p:spPr>
          <a:xfrm>
            <a:off x="-17007" y="2547056"/>
            <a:ext cx="4610980" cy="769441"/>
          </a:xfrm>
          <a:prstGeom prst="rect">
            <a:avLst/>
          </a:prstGeom>
          <a:noFill/>
        </p:spPr>
        <p:txBody>
          <a:bodyPr wrap="square" rtlCol="1">
            <a:spAutoFit/>
          </a:bodyPr>
          <a:lstStyle/>
          <a:p>
            <a:pPr algn="r"/>
            <a:r>
              <a:rPr lang="ar-SA" sz="2400" b="1" dirty="0">
                <a:ln w="19050">
                  <a:noFill/>
                </a:ln>
                <a:solidFill>
                  <a:srgbClr val="FFCE33"/>
                </a:solidFill>
                <a:effectLst>
                  <a:glow rad="88900">
                    <a:schemeClr val="tx1"/>
                  </a:glow>
                  <a:outerShdw blurRad="38100" dist="25400" dir="5400000" algn="ctr" rotWithShape="0">
                    <a:srgbClr val="6E747A">
                      <a:alpha val="43000"/>
                    </a:srgbClr>
                  </a:outerShdw>
                </a:effectLst>
                <a:latin typeface="STC Bold" panose="01000500000000020006" pitchFamily="2" charset="-78"/>
                <a:cs typeface="STC Bold" panose="01000500000000020006" pitchFamily="2" charset="-78"/>
              </a:rPr>
              <a:t>س4/ </a:t>
            </a:r>
            <a:r>
              <a:rPr lang="ar-SA" sz="2000" b="1" dirty="0">
                <a:solidFill>
                  <a:srgbClr val="FFE48F"/>
                </a:solidFill>
                <a:effectLst>
                  <a:glow rad="88900">
                    <a:schemeClr val="tx1"/>
                  </a:glow>
                </a:effectLst>
                <a:latin typeface="STC Bold" panose="01000500000000020006" pitchFamily="2" charset="-78"/>
                <a:cs typeface="STC Bold" panose="01000500000000020006" pitchFamily="2" charset="-78"/>
              </a:rPr>
              <a:t>متى يقدم الانسان على الفعل أو يحجم عنه بعد الاستخارة ؟ </a:t>
            </a:r>
          </a:p>
        </p:txBody>
      </p:sp>
      <p:sp>
        <p:nvSpPr>
          <p:cNvPr id="40" name="مربع نص 39">
            <a:extLst>
              <a:ext uri="{FF2B5EF4-FFF2-40B4-BE49-F238E27FC236}">
                <a16:creationId xmlns:a16="http://schemas.microsoft.com/office/drawing/2014/main" id="{200107C9-654F-427C-89E8-D4403C137F9B}"/>
              </a:ext>
            </a:extLst>
          </p:cNvPr>
          <p:cNvSpPr txBox="1"/>
          <p:nvPr/>
        </p:nvSpPr>
        <p:spPr>
          <a:xfrm>
            <a:off x="-29280" y="3291897"/>
            <a:ext cx="4524003" cy="1399229"/>
          </a:xfrm>
          <a:prstGeom prst="rect">
            <a:avLst/>
          </a:prstGeom>
          <a:noFill/>
        </p:spPr>
        <p:txBody>
          <a:bodyPr wrap="square">
            <a:spAutoFit/>
          </a:bodyPr>
          <a:lstStyle/>
          <a:p>
            <a:pPr marL="342900" lvl="0" indent="-342900" algn="r" rtl="1">
              <a:lnSpc>
                <a:spcPct val="120000"/>
              </a:lnSpc>
              <a:buFont typeface="+mj-lt"/>
              <a:buAutoNum type="arabicPeriod"/>
            </a:pPr>
            <a:r>
              <a:rPr lang="ar-SA" b="1" dirty="0">
                <a:solidFill>
                  <a:srgbClr val="FFDD71"/>
                </a:solidFill>
                <a:effectLst>
                  <a:glow rad="88900">
                    <a:schemeClr val="tx1"/>
                  </a:glow>
                </a:effectLst>
                <a:latin typeface="STC Bold" panose="01000500000000020006" pitchFamily="2" charset="-78"/>
                <a:cs typeface="STC Bold" panose="01000500000000020006" pitchFamily="2" charset="-78"/>
              </a:rPr>
              <a:t>اذا انشرح صدره له </a:t>
            </a:r>
            <a:endParaRPr lang="en-US" b="1" dirty="0">
              <a:solidFill>
                <a:srgbClr val="FFDD71"/>
              </a:solidFill>
              <a:effectLst>
                <a:glow rad="88900">
                  <a:schemeClr val="tx1"/>
                </a:glow>
              </a:effectLst>
              <a:latin typeface="STC Bold" panose="01000500000000020006" pitchFamily="2" charset="-78"/>
              <a:cs typeface="STC Bold" panose="01000500000000020006" pitchFamily="2" charset="-78"/>
            </a:endParaRPr>
          </a:p>
          <a:p>
            <a:pPr marL="342900" lvl="0" indent="-342900" algn="r" rtl="1">
              <a:lnSpc>
                <a:spcPct val="120000"/>
              </a:lnSpc>
              <a:buFont typeface="+mj-lt"/>
              <a:buAutoNum type="arabicPeriod"/>
            </a:pPr>
            <a:r>
              <a:rPr lang="ar-SA" b="1" dirty="0">
                <a:solidFill>
                  <a:srgbClr val="FFDD71"/>
                </a:solidFill>
                <a:effectLst>
                  <a:glow rad="88900">
                    <a:schemeClr val="tx1"/>
                  </a:glow>
                </a:effectLst>
                <a:latin typeface="STC Bold" panose="01000500000000020006" pitchFamily="2" charset="-78"/>
                <a:cs typeface="STC Bold" panose="01000500000000020006" pitchFamily="2" charset="-78"/>
              </a:rPr>
              <a:t>تيسير الامر وسهولته عليه</a:t>
            </a:r>
            <a:endParaRPr lang="en-US" b="1" dirty="0">
              <a:solidFill>
                <a:srgbClr val="FFDD71"/>
              </a:solidFill>
              <a:effectLst>
                <a:glow rad="88900">
                  <a:schemeClr val="tx1"/>
                </a:glow>
              </a:effectLst>
              <a:latin typeface="STC Bold" panose="01000500000000020006" pitchFamily="2" charset="-78"/>
              <a:cs typeface="STC Bold" panose="01000500000000020006" pitchFamily="2" charset="-78"/>
            </a:endParaRPr>
          </a:p>
          <a:p>
            <a:pPr marL="342900" lvl="0" indent="-342900" algn="r" rtl="1">
              <a:lnSpc>
                <a:spcPct val="120000"/>
              </a:lnSpc>
              <a:buFont typeface="+mj-lt"/>
              <a:buAutoNum type="arabicPeriod"/>
            </a:pPr>
            <a:r>
              <a:rPr lang="ar-SA" b="1" dirty="0">
                <a:solidFill>
                  <a:srgbClr val="FFDD71"/>
                </a:solidFill>
                <a:effectLst>
                  <a:glow rad="88900">
                    <a:schemeClr val="tx1"/>
                  </a:glow>
                </a:effectLst>
                <a:latin typeface="STC Bold" panose="01000500000000020006" pitchFamily="2" charset="-78"/>
                <a:cs typeface="STC Bold" panose="01000500000000020006" pitchFamily="2" charset="-78"/>
              </a:rPr>
              <a:t>ظهور المصلحة فيه</a:t>
            </a:r>
            <a:endParaRPr lang="en-US" b="1" dirty="0">
              <a:solidFill>
                <a:srgbClr val="FFDD71"/>
              </a:solidFill>
              <a:effectLst>
                <a:glow rad="88900">
                  <a:schemeClr val="tx1"/>
                </a:glow>
              </a:effectLst>
              <a:latin typeface="STC Bold" panose="01000500000000020006" pitchFamily="2" charset="-78"/>
              <a:cs typeface="STC Bold" panose="01000500000000020006" pitchFamily="2" charset="-78"/>
            </a:endParaRPr>
          </a:p>
          <a:p>
            <a:pPr marL="342900" lvl="0" indent="-342900" algn="r" rtl="1">
              <a:lnSpc>
                <a:spcPct val="120000"/>
              </a:lnSpc>
              <a:buFont typeface="+mj-lt"/>
              <a:buAutoNum type="arabicPeriod"/>
            </a:pPr>
            <a:r>
              <a:rPr lang="ar-SA" b="1" dirty="0">
                <a:solidFill>
                  <a:srgbClr val="FFDD71"/>
                </a:solidFill>
                <a:effectLst>
                  <a:glow rad="88900">
                    <a:schemeClr val="tx1"/>
                  </a:glow>
                </a:effectLst>
                <a:latin typeface="STC Bold" panose="01000500000000020006" pitchFamily="2" charset="-78"/>
                <a:cs typeface="STC Bold" panose="01000500000000020006" pitchFamily="2" charset="-78"/>
              </a:rPr>
              <a:t>اذا وجد قبله ما يصرفه عنه</a:t>
            </a:r>
            <a:endParaRPr lang="en-US" b="1" dirty="0">
              <a:solidFill>
                <a:srgbClr val="FFDD71"/>
              </a:solidFill>
              <a:effectLst>
                <a:glow rad="88900">
                  <a:schemeClr val="tx1"/>
                </a:glow>
              </a:effectLst>
              <a:latin typeface="STC Bold" panose="01000500000000020006" pitchFamily="2" charset="-78"/>
              <a:cs typeface="STC Bold" panose="01000500000000020006" pitchFamily="2" charset="-78"/>
            </a:endParaRPr>
          </a:p>
        </p:txBody>
      </p:sp>
      <p:sp>
        <p:nvSpPr>
          <p:cNvPr id="21" name="مربع نص 20">
            <a:extLst>
              <a:ext uri="{FF2B5EF4-FFF2-40B4-BE49-F238E27FC236}">
                <a16:creationId xmlns:a16="http://schemas.microsoft.com/office/drawing/2014/main" id="{C2BB87D1-B7E6-4049-9B82-81F3B8642D5B}"/>
              </a:ext>
            </a:extLst>
          </p:cNvPr>
          <p:cNvSpPr txBox="1"/>
          <p:nvPr/>
        </p:nvSpPr>
        <p:spPr>
          <a:xfrm>
            <a:off x="-17007" y="529716"/>
            <a:ext cx="4589007" cy="892552"/>
          </a:xfrm>
          <a:prstGeom prst="rect">
            <a:avLst/>
          </a:prstGeom>
          <a:noFill/>
        </p:spPr>
        <p:txBody>
          <a:bodyPr wrap="square">
            <a:spAutoFit/>
          </a:bodyPr>
          <a:lstStyle/>
          <a:p>
            <a:pPr marL="285750" lvl="0" indent="-285750" algn="r" rtl="1">
              <a:buFont typeface="Arial" panose="020B0604020202020204" pitchFamily="34" charset="0"/>
              <a:buChar char="•"/>
            </a:pPr>
            <a:r>
              <a:rPr lang="ar-SA" sz="1600" b="1" dirty="0">
                <a:solidFill>
                  <a:srgbClr val="FFDD71"/>
                </a:solidFill>
                <a:effectLst>
                  <a:glow rad="88900">
                    <a:schemeClr val="tx1"/>
                  </a:glow>
                </a:effectLst>
                <a:latin typeface="STC Bold" panose="01000500000000020006" pitchFamily="2" charset="-78"/>
                <a:cs typeface="STC Bold" panose="01000500000000020006" pitchFamily="2" charset="-78"/>
              </a:rPr>
              <a:t>تردد في السفر للدراسة بين بلد مسلم وبلد غير مسلم وقد استويا في جودة الدراسة.</a:t>
            </a:r>
            <a:endParaRPr lang="en-US" sz="1600" b="1" dirty="0">
              <a:solidFill>
                <a:srgbClr val="FFDD71"/>
              </a:solidFill>
              <a:effectLst>
                <a:glow rad="88900">
                  <a:schemeClr val="tx1"/>
                </a:glow>
              </a:effectLst>
              <a:latin typeface="STC Bold" panose="01000500000000020006" pitchFamily="2" charset="-78"/>
              <a:cs typeface="STC Bold" panose="01000500000000020006" pitchFamily="2" charset="-78"/>
            </a:endParaRPr>
          </a:p>
          <a:p>
            <a:pPr lvl="0" algn="r" rtl="1"/>
            <a:r>
              <a:rPr lang="ar-SA" b="1" dirty="0">
                <a:solidFill>
                  <a:srgbClr val="FFD85B"/>
                </a:solidFill>
                <a:effectLst>
                  <a:glow rad="88900">
                    <a:schemeClr val="tx1"/>
                  </a:glow>
                </a:effectLst>
                <a:latin typeface="STC Bold" panose="01000500000000020006" pitchFamily="2" charset="-78"/>
                <a:cs typeface="STC Bold" panose="01000500000000020006" pitchFamily="2" charset="-78"/>
              </a:rPr>
              <a:t>- يشرع</a:t>
            </a:r>
            <a:endParaRPr lang="en-US" b="1" dirty="0">
              <a:solidFill>
                <a:srgbClr val="FFD85B"/>
              </a:solidFill>
              <a:effectLst>
                <a:glow rad="88900">
                  <a:schemeClr val="tx1"/>
                </a:glow>
              </a:effectLst>
              <a:latin typeface="STC Bold" panose="01000500000000020006" pitchFamily="2" charset="-78"/>
              <a:cs typeface="STC Bold" panose="01000500000000020006" pitchFamily="2" charset="-78"/>
            </a:endParaRPr>
          </a:p>
        </p:txBody>
      </p:sp>
      <p:sp>
        <p:nvSpPr>
          <p:cNvPr id="23" name="مربع نص 22">
            <a:extLst>
              <a:ext uri="{FF2B5EF4-FFF2-40B4-BE49-F238E27FC236}">
                <a16:creationId xmlns:a16="http://schemas.microsoft.com/office/drawing/2014/main" id="{C61452A8-C079-4D32-AE26-94761E291695}"/>
              </a:ext>
            </a:extLst>
          </p:cNvPr>
          <p:cNvSpPr txBox="1"/>
          <p:nvPr/>
        </p:nvSpPr>
        <p:spPr>
          <a:xfrm>
            <a:off x="-750" y="1382388"/>
            <a:ext cx="4589007" cy="615553"/>
          </a:xfrm>
          <a:prstGeom prst="rect">
            <a:avLst/>
          </a:prstGeom>
          <a:noFill/>
        </p:spPr>
        <p:txBody>
          <a:bodyPr wrap="square">
            <a:spAutoFit/>
          </a:bodyPr>
          <a:lstStyle/>
          <a:p>
            <a:pPr marL="285750" lvl="0" indent="-285750" algn="r" rtl="1">
              <a:buFont typeface="Arial" panose="020B0604020202020204" pitchFamily="34" charset="0"/>
              <a:buChar char="•"/>
            </a:pPr>
            <a:r>
              <a:rPr lang="ar-SA" sz="1600" b="1" dirty="0">
                <a:solidFill>
                  <a:srgbClr val="FFDD71"/>
                </a:solidFill>
                <a:effectLst>
                  <a:glow rad="88900">
                    <a:schemeClr val="tx1"/>
                  </a:glow>
                </a:effectLst>
                <a:latin typeface="STC Bold" panose="01000500000000020006" pitchFamily="2" charset="-78"/>
                <a:cs typeface="STC Bold" panose="01000500000000020006" pitchFamily="2" charset="-78"/>
              </a:rPr>
              <a:t>تقدم لأمرأه خاطبان كلاهما ممن يرضي دينه وأمانته.</a:t>
            </a:r>
            <a:endParaRPr lang="en-US" sz="1600" b="1" dirty="0">
              <a:solidFill>
                <a:srgbClr val="FFDD71"/>
              </a:solidFill>
              <a:effectLst>
                <a:glow rad="88900">
                  <a:schemeClr val="tx1"/>
                </a:glow>
              </a:effectLst>
              <a:latin typeface="STC Bold" panose="01000500000000020006" pitchFamily="2" charset="-78"/>
              <a:cs typeface="STC Bold" panose="01000500000000020006" pitchFamily="2" charset="-78"/>
            </a:endParaRPr>
          </a:p>
          <a:p>
            <a:pPr lvl="0" algn="r" rtl="1"/>
            <a:r>
              <a:rPr lang="ar-SA" b="1" dirty="0">
                <a:solidFill>
                  <a:srgbClr val="FFD85B"/>
                </a:solidFill>
                <a:effectLst>
                  <a:glow rad="88900">
                    <a:schemeClr val="tx1"/>
                  </a:glow>
                </a:effectLst>
                <a:latin typeface="STC Bold" panose="01000500000000020006" pitchFamily="2" charset="-78"/>
                <a:cs typeface="STC Bold" panose="01000500000000020006" pitchFamily="2" charset="-78"/>
              </a:rPr>
              <a:t>- يشرع</a:t>
            </a:r>
            <a:endParaRPr lang="en-US" b="1" dirty="0">
              <a:solidFill>
                <a:srgbClr val="FFD85B"/>
              </a:solidFill>
              <a:effectLst>
                <a:glow rad="88900">
                  <a:schemeClr val="tx1"/>
                </a:glow>
              </a:effectLst>
              <a:latin typeface="STC Bold" panose="01000500000000020006" pitchFamily="2" charset="-78"/>
              <a:cs typeface="STC Bold" panose="01000500000000020006" pitchFamily="2" charset="-78"/>
            </a:endParaRPr>
          </a:p>
        </p:txBody>
      </p:sp>
      <p:sp>
        <p:nvSpPr>
          <p:cNvPr id="32" name="مربع نص 31">
            <a:extLst>
              <a:ext uri="{FF2B5EF4-FFF2-40B4-BE49-F238E27FC236}">
                <a16:creationId xmlns:a16="http://schemas.microsoft.com/office/drawing/2014/main" id="{6DE1CEA4-0704-4C1F-9CC6-320ED8543C0F}"/>
              </a:ext>
            </a:extLst>
          </p:cNvPr>
          <p:cNvSpPr txBox="1"/>
          <p:nvPr/>
        </p:nvSpPr>
        <p:spPr>
          <a:xfrm>
            <a:off x="-28088" y="2001520"/>
            <a:ext cx="4589007" cy="615553"/>
          </a:xfrm>
          <a:prstGeom prst="rect">
            <a:avLst/>
          </a:prstGeom>
          <a:noFill/>
        </p:spPr>
        <p:txBody>
          <a:bodyPr wrap="square">
            <a:spAutoFit/>
          </a:bodyPr>
          <a:lstStyle/>
          <a:p>
            <a:pPr marL="285750" lvl="0" indent="-285750" algn="r" rtl="1">
              <a:buFont typeface="Arial" panose="020B0604020202020204" pitchFamily="34" charset="0"/>
              <a:buChar char="•"/>
            </a:pPr>
            <a:r>
              <a:rPr lang="ar-SA" sz="1600" b="1" dirty="0">
                <a:solidFill>
                  <a:srgbClr val="FFDD71"/>
                </a:solidFill>
                <a:effectLst>
                  <a:glow rad="88900">
                    <a:schemeClr val="tx1"/>
                  </a:glow>
                </a:effectLst>
                <a:latin typeface="STC Bold" panose="01000500000000020006" pitchFamily="2" charset="-78"/>
                <a:cs typeface="STC Bold" panose="01000500000000020006" pitchFamily="2" charset="-78"/>
              </a:rPr>
              <a:t>أراد صيام الأيام البيض في شهر شديد حره.</a:t>
            </a:r>
            <a:endParaRPr lang="en-US" sz="1600" b="1" dirty="0">
              <a:solidFill>
                <a:srgbClr val="FFDD71"/>
              </a:solidFill>
              <a:effectLst>
                <a:glow rad="88900">
                  <a:schemeClr val="tx1"/>
                </a:glow>
              </a:effectLst>
              <a:latin typeface="STC Bold" panose="01000500000000020006" pitchFamily="2" charset="-78"/>
              <a:cs typeface="STC Bold" panose="01000500000000020006" pitchFamily="2" charset="-78"/>
            </a:endParaRPr>
          </a:p>
          <a:p>
            <a:pPr lvl="0" algn="r" rtl="1"/>
            <a:r>
              <a:rPr lang="ar-SA" b="1" dirty="0">
                <a:solidFill>
                  <a:srgbClr val="FFD85B"/>
                </a:solidFill>
                <a:effectLst>
                  <a:glow rad="88900">
                    <a:schemeClr val="tx1"/>
                  </a:glow>
                </a:effectLst>
                <a:latin typeface="STC Bold" panose="01000500000000020006" pitchFamily="2" charset="-78"/>
                <a:cs typeface="STC Bold" panose="01000500000000020006" pitchFamily="2" charset="-78"/>
              </a:rPr>
              <a:t>- لا يشرع</a:t>
            </a:r>
            <a:endParaRPr lang="en-US" b="1" dirty="0">
              <a:solidFill>
                <a:srgbClr val="FFD85B"/>
              </a:solidFill>
              <a:effectLst>
                <a:glow rad="88900">
                  <a:schemeClr val="tx1"/>
                </a:glow>
              </a:effectLst>
              <a:latin typeface="STC Bold" panose="01000500000000020006" pitchFamily="2" charset="-78"/>
              <a:cs typeface="STC Bold" panose="01000500000000020006" pitchFamily="2" charset="-78"/>
            </a:endParaRPr>
          </a:p>
        </p:txBody>
      </p:sp>
    </p:spTree>
    <p:extLst>
      <p:ext uri="{BB962C8B-B14F-4D97-AF65-F5344CB8AC3E}">
        <p14:creationId xmlns:p14="http://schemas.microsoft.com/office/powerpoint/2010/main" val="355275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iterate type="wd">
                                    <p:tmPct val="10000"/>
                                  </p:iterate>
                                  <p:childTnLst>
                                    <p:set>
                                      <p:cBhvr>
                                        <p:cTn id="15" dur="1" fill="hold">
                                          <p:stCondLst>
                                            <p:cond delay="0"/>
                                          </p:stCondLst>
                                        </p:cTn>
                                        <p:tgtEl>
                                          <p:spTgt spid="26">
                                            <p:txEl>
                                              <p:pRg st="0" end="0"/>
                                            </p:txEl>
                                          </p:spTgt>
                                        </p:tgtEl>
                                        <p:attrNameLst>
                                          <p:attrName>style.visibility</p:attrName>
                                        </p:attrNameLst>
                                      </p:cBhvr>
                                      <p:to>
                                        <p:strVal val="visible"/>
                                      </p:to>
                                    </p:set>
                                    <p:anim calcmode="lin" valueType="num">
                                      <p:cBhvr additive="base">
                                        <p:cTn id="16"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wd">
                                    <p:tmPct val="10000"/>
                                  </p:iterate>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7"/>
                                        </p:tgtEl>
                                        <p:attrNameLst>
                                          <p:attrName>ppt_y</p:attrName>
                                        </p:attrNameLst>
                                      </p:cBhvr>
                                      <p:tavLst>
                                        <p:tav tm="0">
                                          <p:val>
                                            <p:strVal val="#ppt_y"/>
                                          </p:val>
                                        </p:tav>
                                        <p:tav tm="100000">
                                          <p:val>
                                            <p:strVal val="#ppt_y"/>
                                          </p:val>
                                        </p:tav>
                                      </p:tavLst>
                                    </p:anim>
                                    <p:anim calcmode="lin" valueType="num">
                                      <p:cBhvr>
                                        <p:cTn id="2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wd">
                                    <p:tmPct val="10000"/>
                                  </p:iterate>
                                  <p:childTnLst>
                                    <p:set>
                                      <p:cBhvr>
                                        <p:cTn id="30" dur="1" fill="hold">
                                          <p:stCondLst>
                                            <p:cond delay="0"/>
                                          </p:stCondLst>
                                        </p:cTn>
                                        <p:tgtEl>
                                          <p:spTgt spid="28">
                                            <p:txEl>
                                              <p:pRg st="0" end="0"/>
                                            </p:txEl>
                                          </p:spTgt>
                                        </p:tgtEl>
                                        <p:attrNameLst>
                                          <p:attrName>style.visibility</p:attrName>
                                        </p:attrNameLst>
                                      </p:cBhvr>
                                      <p:to>
                                        <p:strVal val="visible"/>
                                      </p:to>
                                    </p:set>
                                    <p:anim calcmode="lin" valueType="num">
                                      <p:cBhvr additive="base">
                                        <p:cTn id="31"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wd">
                                    <p:tmPct val="10000"/>
                                  </p:iterate>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9"/>
                                        </p:tgtEl>
                                        <p:attrNameLst>
                                          <p:attrName>ppt_y</p:attrName>
                                        </p:attrNameLst>
                                      </p:cBhvr>
                                      <p:tavLst>
                                        <p:tav tm="0">
                                          <p:val>
                                            <p:strVal val="#ppt_y"/>
                                          </p:val>
                                        </p:tav>
                                        <p:tav tm="100000">
                                          <p:val>
                                            <p:strVal val="#ppt_y"/>
                                          </p:val>
                                        </p:tav>
                                      </p:tavLst>
                                    </p:anim>
                                    <p:anim calcmode="lin" valueType="num">
                                      <p:cBhvr>
                                        <p:cTn id="3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iterate type="wd">
                                    <p:tmPct val="10000"/>
                                  </p:iterate>
                                  <p:childTnLst>
                                    <p:set>
                                      <p:cBhvr>
                                        <p:cTn id="45" dur="1" fill="hold">
                                          <p:stCondLst>
                                            <p:cond delay="0"/>
                                          </p:stCondLst>
                                        </p:cTn>
                                        <p:tgtEl>
                                          <p:spTgt spid="30">
                                            <p:txEl>
                                              <p:pRg st="0" end="0"/>
                                            </p:txEl>
                                          </p:spTgt>
                                        </p:tgtEl>
                                        <p:attrNameLst>
                                          <p:attrName>style.visibility</p:attrName>
                                        </p:attrNameLst>
                                      </p:cBhvr>
                                      <p:to>
                                        <p:strVal val="visible"/>
                                      </p:to>
                                    </p:set>
                                    <p:anim calcmode="lin" valueType="num">
                                      <p:cBhvr additive="base">
                                        <p:cTn id="46"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iterate type="wd">
                                    <p:tmPct val="10000"/>
                                  </p:iterate>
                                  <p:childTnLst>
                                    <p:set>
                                      <p:cBhvr>
                                        <p:cTn id="51" dur="1" fill="hold">
                                          <p:stCondLst>
                                            <p:cond delay="0"/>
                                          </p:stCondLst>
                                        </p:cTn>
                                        <p:tgtEl>
                                          <p:spTgt spid="30">
                                            <p:txEl>
                                              <p:pRg st="1" end="1"/>
                                            </p:txEl>
                                          </p:spTgt>
                                        </p:tgtEl>
                                        <p:attrNameLst>
                                          <p:attrName>style.visibility</p:attrName>
                                        </p:attrNameLst>
                                      </p:cBhvr>
                                      <p:to>
                                        <p:strVal val="visible"/>
                                      </p:to>
                                    </p:set>
                                    <p:anim calcmode="lin" valueType="num">
                                      <p:cBhvr additive="base">
                                        <p:cTn id="52"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iterate type="wd">
                                    <p:tmPct val="10000"/>
                                  </p:iterate>
                                  <p:childTnLst>
                                    <p:set>
                                      <p:cBhvr>
                                        <p:cTn id="57" dur="1" fill="hold">
                                          <p:stCondLst>
                                            <p:cond delay="0"/>
                                          </p:stCondLst>
                                        </p:cTn>
                                        <p:tgtEl>
                                          <p:spTgt spid="21">
                                            <p:txEl>
                                              <p:pRg st="0" end="0"/>
                                            </p:txEl>
                                          </p:spTgt>
                                        </p:tgtEl>
                                        <p:attrNameLst>
                                          <p:attrName>style.visibility</p:attrName>
                                        </p:attrNameLst>
                                      </p:cBhvr>
                                      <p:to>
                                        <p:strVal val="visible"/>
                                      </p:to>
                                    </p:set>
                                    <p:anim calcmode="lin" valueType="num">
                                      <p:cBhvr additive="base">
                                        <p:cTn id="58"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iterate type="wd">
                                    <p:tmPct val="10000"/>
                                  </p:iterate>
                                  <p:childTnLst>
                                    <p:set>
                                      <p:cBhvr>
                                        <p:cTn id="63" dur="1" fill="hold">
                                          <p:stCondLst>
                                            <p:cond delay="0"/>
                                          </p:stCondLst>
                                        </p:cTn>
                                        <p:tgtEl>
                                          <p:spTgt spid="21">
                                            <p:txEl>
                                              <p:pRg st="1" end="1"/>
                                            </p:txEl>
                                          </p:spTgt>
                                        </p:tgtEl>
                                        <p:attrNameLst>
                                          <p:attrName>style.visibility</p:attrName>
                                        </p:attrNameLst>
                                      </p:cBhvr>
                                      <p:to>
                                        <p:strVal val="visible"/>
                                      </p:to>
                                    </p:set>
                                    <p:anim calcmode="lin" valueType="num">
                                      <p:cBhvr additive="base">
                                        <p:cTn id="64" dur="500" fill="hold"/>
                                        <p:tgtEl>
                                          <p:spTgt spid="21">
                                            <p:txEl>
                                              <p:pRg st="1" end="1"/>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iterate type="wd">
                                    <p:tmPct val="10000"/>
                                  </p:iterate>
                                  <p:childTnLst>
                                    <p:set>
                                      <p:cBhvr>
                                        <p:cTn id="69" dur="1" fill="hold">
                                          <p:stCondLst>
                                            <p:cond delay="0"/>
                                          </p:stCondLst>
                                        </p:cTn>
                                        <p:tgtEl>
                                          <p:spTgt spid="23">
                                            <p:txEl>
                                              <p:pRg st="0" end="0"/>
                                            </p:txEl>
                                          </p:spTgt>
                                        </p:tgtEl>
                                        <p:attrNameLst>
                                          <p:attrName>style.visibility</p:attrName>
                                        </p:attrNameLst>
                                      </p:cBhvr>
                                      <p:to>
                                        <p:strVal val="visible"/>
                                      </p:to>
                                    </p:set>
                                    <p:anim calcmode="lin" valueType="num">
                                      <p:cBhvr additive="base">
                                        <p:cTn id="70"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grpId="0" nodeType="clickEffect">
                                  <p:stCondLst>
                                    <p:cond delay="0"/>
                                  </p:stCondLst>
                                  <p:iterate type="wd">
                                    <p:tmPct val="10000"/>
                                  </p:iterate>
                                  <p:childTnLst>
                                    <p:set>
                                      <p:cBhvr>
                                        <p:cTn id="75" dur="1" fill="hold">
                                          <p:stCondLst>
                                            <p:cond delay="0"/>
                                          </p:stCondLst>
                                        </p:cTn>
                                        <p:tgtEl>
                                          <p:spTgt spid="23">
                                            <p:txEl>
                                              <p:pRg st="1" end="1"/>
                                            </p:txEl>
                                          </p:spTgt>
                                        </p:tgtEl>
                                        <p:attrNameLst>
                                          <p:attrName>style.visibility</p:attrName>
                                        </p:attrNameLst>
                                      </p:cBhvr>
                                      <p:to>
                                        <p:strVal val="visible"/>
                                      </p:to>
                                    </p:set>
                                    <p:anim calcmode="lin" valueType="num">
                                      <p:cBhvr additive="base">
                                        <p:cTn id="76" dur="500" fill="hold"/>
                                        <p:tgtEl>
                                          <p:spTgt spid="23">
                                            <p:txEl>
                                              <p:pRg st="1" end="1"/>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iterate type="wd">
                                    <p:tmPct val="10000"/>
                                  </p:iterate>
                                  <p:childTnLst>
                                    <p:set>
                                      <p:cBhvr>
                                        <p:cTn id="81" dur="1" fill="hold">
                                          <p:stCondLst>
                                            <p:cond delay="0"/>
                                          </p:stCondLst>
                                        </p:cTn>
                                        <p:tgtEl>
                                          <p:spTgt spid="32">
                                            <p:txEl>
                                              <p:pRg st="0" end="0"/>
                                            </p:txEl>
                                          </p:spTgt>
                                        </p:tgtEl>
                                        <p:attrNameLst>
                                          <p:attrName>style.visibility</p:attrName>
                                        </p:attrNameLst>
                                      </p:cBhvr>
                                      <p:to>
                                        <p:strVal val="visible"/>
                                      </p:to>
                                    </p:set>
                                    <p:anim calcmode="lin" valueType="num">
                                      <p:cBhvr additive="base">
                                        <p:cTn id="82"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grpId="0" nodeType="clickEffect">
                                  <p:stCondLst>
                                    <p:cond delay="0"/>
                                  </p:stCondLst>
                                  <p:iterate type="wd">
                                    <p:tmPct val="10000"/>
                                  </p:iterate>
                                  <p:childTnLst>
                                    <p:set>
                                      <p:cBhvr>
                                        <p:cTn id="87" dur="1" fill="hold">
                                          <p:stCondLst>
                                            <p:cond delay="0"/>
                                          </p:stCondLst>
                                        </p:cTn>
                                        <p:tgtEl>
                                          <p:spTgt spid="32">
                                            <p:txEl>
                                              <p:pRg st="1" end="1"/>
                                            </p:txEl>
                                          </p:spTgt>
                                        </p:tgtEl>
                                        <p:attrNameLst>
                                          <p:attrName>style.visibility</p:attrName>
                                        </p:attrNameLst>
                                      </p:cBhvr>
                                      <p:to>
                                        <p:strVal val="visible"/>
                                      </p:to>
                                    </p:set>
                                    <p:anim calcmode="lin" valueType="num">
                                      <p:cBhvr additive="base">
                                        <p:cTn id="88"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89" dur="500" fill="hold"/>
                                        <p:tgtEl>
                                          <p:spTgt spid="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1" presetClass="entr" presetSubtype="0" fill="hold" grpId="0" nodeType="clickEffect">
                                  <p:stCondLst>
                                    <p:cond delay="0"/>
                                  </p:stCondLst>
                                  <p:iterate type="wd">
                                    <p:tmPct val="10000"/>
                                  </p:iterate>
                                  <p:childTnLst>
                                    <p:set>
                                      <p:cBhvr>
                                        <p:cTn id="93" dur="1" fill="hold">
                                          <p:stCondLst>
                                            <p:cond delay="0"/>
                                          </p:stCondLst>
                                        </p:cTn>
                                        <p:tgtEl>
                                          <p:spTgt spid="38"/>
                                        </p:tgtEl>
                                        <p:attrNameLst>
                                          <p:attrName>style.visibility</p:attrName>
                                        </p:attrNameLst>
                                      </p:cBhvr>
                                      <p:to>
                                        <p:strVal val="visible"/>
                                      </p:to>
                                    </p:set>
                                    <p:anim calcmode="lin" valueType="num">
                                      <p:cBhvr>
                                        <p:cTn id="94"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38"/>
                                        </p:tgtEl>
                                        <p:attrNameLst>
                                          <p:attrName>ppt_y</p:attrName>
                                        </p:attrNameLst>
                                      </p:cBhvr>
                                      <p:tavLst>
                                        <p:tav tm="0">
                                          <p:val>
                                            <p:strVal val="#ppt_y"/>
                                          </p:val>
                                        </p:tav>
                                        <p:tav tm="100000">
                                          <p:val>
                                            <p:strVal val="#ppt_y"/>
                                          </p:val>
                                        </p:tav>
                                      </p:tavLst>
                                    </p:anim>
                                    <p:anim calcmode="lin" valueType="num">
                                      <p:cBhvr>
                                        <p:cTn id="96"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up)">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uiExpand="1" build="allAtOnce"/>
      <p:bldP spid="27" grpId="0"/>
      <p:bldP spid="28" grpId="0" build="allAtOnce"/>
      <p:bldP spid="29" grpId="0"/>
      <p:bldP spid="30" grpId="0" uiExpand="1" build="allAtOnce"/>
      <p:bldP spid="38" grpId="0"/>
      <p:bldP spid="40" grpId="0"/>
      <p:bldP spid="21" grpId="0" build="allAtOnce"/>
      <p:bldP spid="23" grpId="0" build="allAtOnce"/>
      <p:bldP spid="3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29C0552D-A54C-417D-B36E-58E056D9F37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Google Shape;189;p33">
            <a:extLst>
              <a:ext uri="{FF2B5EF4-FFF2-40B4-BE49-F238E27FC236}">
                <a16:creationId xmlns:a16="http://schemas.microsoft.com/office/drawing/2014/main" id="{1D27834E-043A-40CC-96AB-36FEFD9365FA}"/>
              </a:ext>
            </a:extLst>
          </p:cNvPr>
          <p:cNvSpPr/>
          <p:nvPr/>
        </p:nvSpPr>
        <p:spPr>
          <a:xfrm>
            <a:off x="7930867" y="179881"/>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1" name="Google Shape;189;p33">
            <a:extLst>
              <a:ext uri="{FF2B5EF4-FFF2-40B4-BE49-F238E27FC236}">
                <a16:creationId xmlns:a16="http://schemas.microsoft.com/office/drawing/2014/main" id="{EC0DCAF2-54E3-45AF-862B-F552E577AB30}"/>
              </a:ext>
            </a:extLst>
          </p:cNvPr>
          <p:cNvSpPr/>
          <p:nvPr/>
        </p:nvSpPr>
        <p:spPr>
          <a:xfrm>
            <a:off x="275025" y="187149"/>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A1D107D3-88D0-46EB-B784-5F5D8E4314F0}"/>
              </a:ext>
            </a:extLst>
          </p:cNvPr>
          <p:cNvSpPr/>
          <p:nvPr/>
        </p:nvSpPr>
        <p:spPr>
          <a:xfrm>
            <a:off x="177678"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602E4CC-69BD-47BB-B8BF-8BB3ADB50AB7}"/>
              </a:ext>
            </a:extLst>
          </p:cNvPr>
          <p:cNvSpPr/>
          <p:nvPr/>
        </p:nvSpPr>
        <p:spPr>
          <a:xfrm>
            <a:off x="7930867"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4" name="مربع نص 13">
            <a:extLst>
              <a:ext uri="{FF2B5EF4-FFF2-40B4-BE49-F238E27FC236}">
                <a16:creationId xmlns:a16="http://schemas.microsoft.com/office/drawing/2014/main" id="{4EBBB57F-1848-4F94-99A0-ADB62C8C351F}"/>
              </a:ext>
            </a:extLst>
          </p:cNvPr>
          <p:cNvSpPr txBox="1"/>
          <p:nvPr/>
        </p:nvSpPr>
        <p:spPr>
          <a:xfrm>
            <a:off x="1455300" y="1835621"/>
            <a:ext cx="6416159" cy="1538351"/>
          </a:xfrm>
          <a:custGeom>
            <a:avLst/>
            <a:gdLst>
              <a:gd name="connsiteX0" fmla="*/ 0 w 6416159"/>
              <a:gd name="connsiteY0" fmla="*/ 256397 h 1538351"/>
              <a:gd name="connsiteX1" fmla="*/ 256397 w 6416159"/>
              <a:gd name="connsiteY1" fmla="*/ 0 h 1538351"/>
              <a:gd name="connsiteX2" fmla="*/ 905767 w 6416159"/>
              <a:gd name="connsiteY2" fmla="*/ 0 h 1538351"/>
              <a:gd name="connsiteX3" fmla="*/ 1555137 w 6416159"/>
              <a:gd name="connsiteY3" fmla="*/ 0 h 1538351"/>
              <a:gd name="connsiteX4" fmla="*/ 2027406 w 6416159"/>
              <a:gd name="connsiteY4" fmla="*/ 0 h 1538351"/>
              <a:gd name="connsiteX5" fmla="*/ 2617743 w 6416159"/>
              <a:gd name="connsiteY5" fmla="*/ 0 h 1538351"/>
              <a:gd name="connsiteX6" fmla="*/ 3267113 w 6416159"/>
              <a:gd name="connsiteY6" fmla="*/ 0 h 1538351"/>
              <a:gd name="connsiteX7" fmla="*/ 3680349 w 6416159"/>
              <a:gd name="connsiteY7" fmla="*/ 0 h 1538351"/>
              <a:gd name="connsiteX8" fmla="*/ 4152618 w 6416159"/>
              <a:gd name="connsiteY8" fmla="*/ 0 h 1538351"/>
              <a:gd name="connsiteX9" fmla="*/ 4683921 w 6416159"/>
              <a:gd name="connsiteY9" fmla="*/ 0 h 1538351"/>
              <a:gd name="connsiteX10" fmla="*/ 5097156 w 6416159"/>
              <a:gd name="connsiteY10" fmla="*/ 0 h 1538351"/>
              <a:gd name="connsiteX11" fmla="*/ 6159762 w 6416159"/>
              <a:gd name="connsiteY11" fmla="*/ 0 h 1538351"/>
              <a:gd name="connsiteX12" fmla="*/ 6416159 w 6416159"/>
              <a:gd name="connsiteY12" fmla="*/ 256397 h 1538351"/>
              <a:gd name="connsiteX13" fmla="*/ 6416159 w 6416159"/>
              <a:gd name="connsiteY13" fmla="*/ 758920 h 1538351"/>
              <a:gd name="connsiteX14" fmla="*/ 6416159 w 6416159"/>
              <a:gd name="connsiteY14" fmla="*/ 1281954 h 1538351"/>
              <a:gd name="connsiteX15" fmla="*/ 6159762 w 6416159"/>
              <a:gd name="connsiteY15" fmla="*/ 1538351 h 1538351"/>
              <a:gd name="connsiteX16" fmla="*/ 5569426 w 6416159"/>
              <a:gd name="connsiteY16" fmla="*/ 1538351 h 1538351"/>
              <a:gd name="connsiteX17" fmla="*/ 5038123 w 6416159"/>
              <a:gd name="connsiteY17" fmla="*/ 1538351 h 1538351"/>
              <a:gd name="connsiteX18" fmla="*/ 4506820 w 6416159"/>
              <a:gd name="connsiteY18" fmla="*/ 1538351 h 1538351"/>
              <a:gd name="connsiteX19" fmla="*/ 4034551 w 6416159"/>
              <a:gd name="connsiteY19" fmla="*/ 1538351 h 1538351"/>
              <a:gd name="connsiteX20" fmla="*/ 3385180 w 6416159"/>
              <a:gd name="connsiteY20" fmla="*/ 1538351 h 1538351"/>
              <a:gd name="connsiteX21" fmla="*/ 2971945 w 6416159"/>
              <a:gd name="connsiteY21" fmla="*/ 1538351 h 1538351"/>
              <a:gd name="connsiteX22" fmla="*/ 2440642 w 6416159"/>
              <a:gd name="connsiteY22" fmla="*/ 1538351 h 1538351"/>
              <a:gd name="connsiteX23" fmla="*/ 1732238 w 6416159"/>
              <a:gd name="connsiteY23" fmla="*/ 1538351 h 1538351"/>
              <a:gd name="connsiteX24" fmla="*/ 1200935 w 6416159"/>
              <a:gd name="connsiteY24" fmla="*/ 1538351 h 1538351"/>
              <a:gd name="connsiteX25" fmla="*/ 256397 w 6416159"/>
              <a:gd name="connsiteY25" fmla="*/ 1538351 h 1538351"/>
              <a:gd name="connsiteX26" fmla="*/ 0 w 6416159"/>
              <a:gd name="connsiteY26" fmla="*/ 1281954 h 1538351"/>
              <a:gd name="connsiteX27" fmla="*/ 0 w 6416159"/>
              <a:gd name="connsiteY27" fmla="*/ 799942 h 1538351"/>
              <a:gd name="connsiteX28" fmla="*/ 0 w 6416159"/>
              <a:gd name="connsiteY28" fmla="*/ 256397 h 1538351"/>
              <a:gd name="connsiteX0" fmla="*/ 256397 w 6416159"/>
              <a:gd name="connsiteY0" fmla="*/ 1538351 h 1538351"/>
              <a:gd name="connsiteX1" fmla="*/ 0 w 6416159"/>
              <a:gd name="connsiteY1" fmla="*/ 1281954 h 1538351"/>
              <a:gd name="connsiteX2" fmla="*/ 0 w 6416159"/>
              <a:gd name="connsiteY2" fmla="*/ 769176 h 1538351"/>
              <a:gd name="connsiteX3" fmla="*/ 0 w 6416159"/>
              <a:gd name="connsiteY3" fmla="*/ 256397 h 1538351"/>
              <a:gd name="connsiteX4" fmla="*/ 256397 w 6416159"/>
              <a:gd name="connsiteY4" fmla="*/ 0 h 1538351"/>
              <a:gd name="connsiteX5" fmla="*/ 6159762 w 6416159"/>
              <a:gd name="connsiteY5" fmla="*/ 0 h 1538351"/>
              <a:gd name="connsiteX6" fmla="*/ 6416159 w 6416159"/>
              <a:gd name="connsiteY6" fmla="*/ 256397 h 1538351"/>
              <a:gd name="connsiteX7" fmla="*/ 6416159 w 6416159"/>
              <a:gd name="connsiteY7" fmla="*/ 789687 h 1538351"/>
              <a:gd name="connsiteX8" fmla="*/ 6416159 w 6416159"/>
              <a:gd name="connsiteY8" fmla="*/ 1281954 h 1538351"/>
              <a:gd name="connsiteX9" fmla="*/ 6159762 w 6416159"/>
              <a:gd name="connsiteY9" fmla="*/ 1538351 h 153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6159" h="1538351" stroke="0" extrusionOk="0">
                <a:moveTo>
                  <a:pt x="0" y="256397"/>
                </a:moveTo>
                <a:cubicBezTo>
                  <a:pt x="3166" y="144012"/>
                  <a:pt x="137065" y="-27791"/>
                  <a:pt x="256397" y="0"/>
                </a:cubicBezTo>
                <a:cubicBezTo>
                  <a:pt x="568113" y="-71574"/>
                  <a:pt x="641428" y="23341"/>
                  <a:pt x="905767" y="0"/>
                </a:cubicBezTo>
                <a:cubicBezTo>
                  <a:pt x="1170106" y="-23341"/>
                  <a:pt x="1251744" y="40756"/>
                  <a:pt x="1555137" y="0"/>
                </a:cubicBezTo>
                <a:cubicBezTo>
                  <a:pt x="1858530" y="-40756"/>
                  <a:pt x="1873122" y="21541"/>
                  <a:pt x="2027406" y="0"/>
                </a:cubicBezTo>
                <a:cubicBezTo>
                  <a:pt x="2181690" y="-21541"/>
                  <a:pt x="2453565" y="46746"/>
                  <a:pt x="2617743" y="0"/>
                </a:cubicBezTo>
                <a:cubicBezTo>
                  <a:pt x="2781921" y="-46746"/>
                  <a:pt x="3051543" y="72092"/>
                  <a:pt x="3267113" y="0"/>
                </a:cubicBezTo>
                <a:cubicBezTo>
                  <a:pt x="3482683" y="-72092"/>
                  <a:pt x="3579404" y="11731"/>
                  <a:pt x="3680349" y="0"/>
                </a:cubicBezTo>
                <a:cubicBezTo>
                  <a:pt x="3781294" y="-11731"/>
                  <a:pt x="3969979" y="51686"/>
                  <a:pt x="4152618" y="0"/>
                </a:cubicBezTo>
                <a:cubicBezTo>
                  <a:pt x="4335257" y="-51686"/>
                  <a:pt x="4541007" y="25761"/>
                  <a:pt x="4683921" y="0"/>
                </a:cubicBezTo>
                <a:cubicBezTo>
                  <a:pt x="4826835" y="-25761"/>
                  <a:pt x="4914885" y="45128"/>
                  <a:pt x="5097156" y="0"/>
                </a:cubicBezTo>
                <a:cubicBezTo>
                  <a:pt x="5279427" y="-45128"/>
                  <a:pt x="5888319" y="113718"/>
                  <a:pt x="6159762" y="0"/>
                </a:cubicBezTo>
                <a:cubicBezTo>
                  <a:pt x="6303392" y="-30985"/>
                  <a:pt x="6435155" y="126195"/>
                  <a:pt x="6416159" y="256397"/>
                </a:cubicBezTo>
                <a:cubicBezTo>
                  <a:pt x="6427223" y="385684"/>
                  <a:pt x="6389948" y="580698"/>
                  <a:pt x="6416159" y="758920"/>
                </a:cubicBezTo>
                <a:cubicBezTo>
                  <a:pt x="6442370" y="937142"/>
                  <a:pt x="6392971" y="1052056"/>
                  <a:pt x="6416159" y="1281954"/>
                </a:cubicBezTo>
                <a:cubicBezTo>
                  <a:pt x="6380693" y="1415922"/>
                  <a:pt x="6328979" y="1508355"/>
                  <a:pt x="6159762" y="1538351"/>
                </a:cubicBezTo>
                <a:cubicBezTo>
                  <a:pt x="5991079" y="1563797"/>
                  <a:pt x="5699251" y="1491220"/>
                  <a:pt x="5569426" y="1538351"/>
                </a:cubicBezTo>
                <a:cubicBezTo>
                  <a:pt x="5439601" y="1585482"/>
                  <a:pt x="5284428" y="1525302"/>
                  <a:pt x="5038123" y="1538351"/>
                </a:cubicBezTo>
                <a:cubicBezTo>
                  <a:pt x="4791818" y="1551400"/>
                  <a:pt x="4674576" y="1528626"/>
                  <a:pt x="4506820" y="1538351"/>
                </a:cubicBezTo>
                <a:cubicBezTo>
                  <a:pt x="4339064" y="1548076"/>
                  <a:pt x="4132638" y="1511248"/>
                  <a:pt x="4034551" y="1538351"/>
                </a:cubicBezTo>
                <a:cubicBezTo>
                  <a:pt x="3936464" y="1565454"/>
                  <a:pt x="3565849" y="1476181"/>
                  <a:pt x="3385180" y="1538351"/>
                </a:cubicBezTo>
                <a:cubicBezTo>
                  <a:pt x="3204511" y="1600521"/>
                  <a:pt x="3147571" y="1518649"/>
                  <a:pt x="2971945" y="1538351"/>
                </a:cubicBezTo>
                <a:cubicBezTo>
                  <a:pt x="2796320" y="1558053"/>
                  <a:pt x="2613524" y="1518832"/>
                  <a:pt x="2440642" y="1538351"/>
                </a:cubicBezTo>
                <a:cubicBezTo>
                  <a:pt x="2267760" y="1557870"/>
                  <a:pt x="1979842" y="1516468"/>
                  <a:pt x="1732238" y="1538351"/>
                </a:cubicBezTo>
                <a:cubicBezTo>
                  <a:pt x="1484634" y="1560234"/>
                  <a:pt x="1383704" y="1530975"/>
                  <a:pt x="1200935" y="1538351"/>
                </a:cubicBezTo>
                <a:cubicBezTo>
                  <a:pt x="1018166" y="1545727"/>
                  <a:pt x="599817" y="1451392"/>
                  <a:pt x="256397" y="1538351"/>
                </a:cubicBezTo>
                <a:cubicBezTo>
                  <a:pt x="100102" y="1527531"/>
                  <a:pt x="32198" y="1426847"/>
                  <a:pt x="0" y="1281954"/>
                </a:cubicBezTo>
                <a:cubicBezTo>
                  <a:pt x="-24562" y="1171052"/>
                  <a:pt x="34187" y="1011989"/>
                  <a:pt x="0" y="799942"/>
                </a:cubicBezTo>
                <a:cubicBezTo>
                  <a:pt x="-34187" y="587895"/>
                  <a:pt x="43765" y="507798"/>
                  <a:pt x="0" y="256397"/>
                </a:cubicBezTo>
                <a:close/>
              </a:path>
              <a:path w="6416159" h="1538351" fill="none" extrusionOk="0">
                <a:moveTo>
                  <a:pt x="256397" y="1538351"/>
                </a:moveTo>
                <a:cubicBezTo>
                  <a:pt x="119352" y="1534180"/>
                  <a:pt x="25923" y="1429469"/>
                  <a:pt x="0" y="1281954"/>
                </a:cubicBezTo>
                <a:cubicBezTo>
                  <a:pt x="-33001" y="1164469"/>
                  <a:pt x="18031" y="873591"/>
                  <a:pt x="0" y="769176"/>
                </a:cubicBezTo>
                <a:cubicBezTo>
                  <a:pt x="-18031" y="664761"/>
                  <a:pt x="52601" y="482711"/>
                  <a:pt x="0" y="256397"/>
                </a:cubicBezTo>
                <a:cubicBezTo>
                  <a:pt x="-9450" y="134010"/>
                  <a:pt x="92130" y="23942"/>
                  <a:pt x="256397" y="0"/>
                </a:cubicBezTo>
                <a:moveTo>
                  <a:pt x="6159762" y="0"/>
                </a:moveTo>
                <a:cubicBezTo>
                  <a:pt x="6303236" y="2852"/>
                  <a:pt x="6427351" y="107175"/>
                  <a:pt x="6416159" y="256397"/>
                </a:cubicBezTo>
                <a:cubicBezTo>
                  <a:pt x="6464348" y="441107"/>
                  <a:pt x="6406458" y="635953"/>
                  <a:pt x="6416159" y="789687"/>
                </a:cubicBezTo>
                <a:cubicBezTo>
                  <a:pt x="6425860" y="943421"/>
                  <a:pt x="6409262" y="1159796"/>
                  <a:pt x="6416159" y="1281954"/>
                </a:cubicBezTo>
                <a:cubicBezTo>
                  <a:pt x="6436948" y="1411699"/>
                  <a:pt x="6295634" y="1545220"/>
                  <a:pt x="6159762" y="1538351"/>
                </a:cubicBezTo>
              </a:path>
              <a:path w="6416159" h="1538351" fill="none" stroke="0" extrusionOk="0">
                <a:moveTo>
                  <a:pt x="256397" y="1538351"/>
                </a:moveTo>
                <a:cubicBezTo>
                  <a:pt x="79304" y="1538698"/>
                  <a:pt x="-4989" y="1409954"/>
                  <a:pt x="0" y="1281954"/>
                </a:cubicBezTo>
                <a:cubicBezTo>
                  <a:pt x="-53144" y="1089120"/>
                  <a:pt x="33037" y="965468"/>
                  <a:pt x="0" y="799942"/>
                </a:cubicBezTo>
                <a:cubicBezTo>
                  <a:pt x="-33037" y="634416"/>
                  <a:pt x="1936" y="445210"/>
                  <a:pt x="0" y="256397"/>
                </a:cubicBezTo>
                <a:cubicBezTo>
                  <a:pt x="1231" y="109940"/>
                  <a:pt x="108974" y="40757"/>
                  <a:pt x="256397" y="0"/>
                </a:cubicBezTo>
                <a:moveTo>
                  <a:pt x="6159762" y="0"/>
                </a:moveTo>
                <a:cubicBezTo>
                  <a:pt x="6326267" y="-16353"/>
                  <a:pt x="6414313" y="110056"/>
                  <a:pt x="6416159" y="256397"/>
                </a:cubicBezTo>
                <a:cubicBezTo>
                  <a:pt x="6472088" y="507587"/>
                  <a:pt x="6410494" y="599394"/>
                  <a:pt x="6416159" y="769176"/>
                </a:cubicBezTo>
                <a:cubicBezTo>
                  <a:pt x="6421824" y="938958"/>
                  <a:pt x="6414614" y="1147475"/>
                  <a:pt x="6416159" y="1281954"/>
                </a:cubicBezTo>
                <a:cubicBezTo>
                  <a:pt x="6448733" y="1442610"/>
                  <a:pt x="6327518" y="1522621"/>
                  <a:pt x="6159762" y="1538351"/>
                </a:cubicBezTo>
              </a:path>
            </a:pathLst>
          </a:custGeom>
          <a:solidFill>
            <a:srgbClr val="EAB482"/>
          </a:solidFill>
          <a:ln w="57150">
            <a:solidFill>
              <a:srgbClr val="6B4E33"/>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63500">
              <a:srgbClr val="745538">
                <a:alpha val="40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17" name="مربع نص 16">
            <a:extLst>
              <a:ext uri="{FF2B5EF4-FFF2-40B4-BE49-F238E27FC236}">
                <a16:creationId xmlns:a16="http://schemas.microsoft.com/office/drawing/2014/main" id="{335FB857-D434-48CB-A749-6F019E6D4507}"/>
              </a:ext>
            </a:extLst>
          </p:cNvPr>
          <p:cNvSpPr txBox="1"/>
          <p:nvPr/>
        </p:nvSpPr>
        <p:spPr>
          <a:xfrm>
            <a:off x="1363919" y="2067694"/>
            <a:ext cx="6416159" cy="1569660"/>
          </a:xfrm>
          <a:prstGeom prst="rect">
            <a:avLst/>
          </a:prstGeom>
          <a:noFill/>
        </p:spPr>
        <p:txBody>
          <a:bodyPr wrap="square" anchor="ctr">
            <a:spAutoFit/>
          </a:bodyPr>
          <a:lstStyle/>
          <a:p>
            <a:pPr algn="ctr"/>
            <a:r>
              <a:rPr lang="ar-SA" sz="9600" b="1" dirty="0">
                <a:ln w="28575">
                  <a:noFill/>
                  <a:prstDash val="solid"/>
                </a:ln>
                <a:solidFill>
                  <a:srgbClr val="FFD347"/>
                </a:solidFill>
                <a:effectLst>
                  <a:glow rad="88900">
                    <a:schemeClr val="tx1"/>
                  </a:glow>
                </a:effectLst>
                <a:latin typeface="Hacen Beirut" panose="02000000000000000000" pitchFamily="2" charset="-78"/>
                <a:cs typeface="Hacen Beirut" panose="02000000000000000000" pitchFamily="2" charset="-78"/>
              </a:rPr>
              <a:t>الأسئلة</a:t>
            </a:r>
          </a:p>
        </p:txBody>
      </p:sp>
      <p:sp>
        <p:nvSpPr>
          <p:cNvPr id="18" name="مستطيل 17">
            <a:extLst>
              <a:ext uri="{FF2B5EF4-FFF2-40B4-BE49-F238E27FC236}">
                <a16:creationId xmlns:a16="http://schemas.microsoft.com/office/drawing/2014/main" id="{6D438FB4-161D-40E8-823E-4B4C4B854816}"/>
              </a:ext>
            </a:extLst>
          </p:cNvPr>
          <p:cNvSpPr/>
          <p:nvPr/>
        </p:nvSpPr>
        <p:spPr>
          <a:xfrm>
            <a:off x="-1" y="0"/>
            <a:ext cx="9144001" cy="5143500"/>
          </a:xfrm>
          <a:prstGeom prst="rect">
            <a:avLst/>
          </a:prstGeom>
          <a:noFill/>
          <a:ln w="38100">
            <a:solidFill>
              <a:srgbClr val="C09200"/>
            </a:solidFill>
          </a:ln>
          <a:effectLst>
            <a:glow rad="88900">
              <a:srgbClr val="8E6845"/>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45779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1"/>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2"/>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4AEBE8A-E316-4A9A-96AE-87918D99FA5C}"/>
              </a:ext>
            </a:extLst>
          </p:cNvPr>
          <p:cNvPicPr>
            <a:picLocks noChangeAspect="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130326" y="122652"/>
            <a:ext cx="8885118" cy="4898195"/>
          </a:xfrm>
          <a:custGeom>
            <a:avLst/>
            <a:gdLst>
              <a:gd name="connsiteX0" fmla="*/ 0 w 8885118"/>
              <a:gd name="connsiteY0" fmla="*/ 0 h 4898195"/>
              <a:gd name="connsiteX1" fmla="*/ 505768 w 8885118"/>
              <a:gd name="connsiteY1" fmla="*/ 0 h 4898195"/>
              <a:gd name="connsiteX2" fmla="*/ 1366941 w 8885118"/>
              <a:gd name="connsiteY2" fmla="*/ 0 h 4898195"/>
              <a:gd name="connsiteX3" fmla="*/ 2228114 w 8885118"/>
              <a:gd name="connsiteY3" fmla="*/ 0 h 4898195"/>
              <a:gd name="connsiteX4" fmla="*/ 2911585 w 8885118"/>
              <a:gd name="connsiteY4" fmla="*/ 0 h 4898195"/>
              <a:gd name="connsiteX5" fmla="*/ 3772758 w 8885118"/>
              <a:gd name="connsiteY5" fmla="*/ 0 h 4898195"/>
              <a:gd name="connsiteX6" fmla="*/ 4278526 w 8885118"/>
              <a:gd name="connsiteY6" fmla="*/ 0 h 4898195"/>
              <a:gd name="connsiteX7" fmla="*/ 4961997 w 8885118"/>
              <a:gd name="connsiteY7" fmla="*/ 0 h 4898195"/>
              <a:gd name="connsiteX8" fmla="*/ 5467765 w 8885118"/>
              <a:gd name="connsiteY8" fmla="*/ 0 h 4898195"/>
              <a:gd name="connsiteX9" fmla="*/ 5973533 w 8885118"/>
              <a:gd name="connsiteY9" fmla="*/ 0 h 4898195"/>
              <a:gd name="connsiteX10" fmla="*/ 6834706 w 8885118"/>
              <a:gd name="connsiteY10" fmla="*/ 0 h 4898195"/>
              <a:gd name="connsiteX11" fmla="*/ 7518177 w 8885118"/>
              <a:gd name="connsiteY11" fmla="*/ 0 h 4898195"/>
              <a:gd name="connsiteX12" fmla="*/ 8112796 w 8885118"/>
              <a:gd name="connsiteY12" fmla="*/ 0 h 4898195"/>
              <a:gd name="connsiteX13" fmla="*/ 8885118 w 8885118"/>
              <a:gd name="connsiteY13" fmla="*/ 0 h 4898195"/>
              <a:gd name="connsiteX14" fmla="*/ 8885118 w 8885118"/>
              <a:gd name="connsiteY14" fmla="*/ 699742 h 4898195"/>
              <a:gd name="connsiteX15" fmla="*/ 8885118 w 8885118"/>
              <a:gd name="connsiteY15" fmla="*/ 1399484 h 4898195"/>
              <a:gd name="connsiteX16" fmla="*/ 8885118 w 8885118"/>
              <a:gd name="connsiteY16" fmla="*/ 2099226 h 4898195"/>
              <a:gd name="connsiteX17" fmla="*/ 8885118 w 8885118"/>
              <a:gd name="connsiteY17" fmla="*/ 2652023 h 4898195"/>
              <a:gd name="connsiteX18" fmla="*/ 8885118 w 8885118"/>
              <a:gd name="connsiteY18" fmla="*/ 3302783 h 4898195"/>
              <a:gd name="connsiteX19" fmla="*/ 8885118 w 8885118"/>
              <a:gd name="connsiteY19" fmla="*/ 3855579 h 4898195"/>
              <a:gd name="connsiteX20" fmla="*/ 8885118 w 8885118"/>
              <a:gd name="connsiteY20" fmla="*/ 4898195 h 4898195"/>
              <a:gd name="connsiteX21" fmla="*/ 8290499 w 8885118"/>
              <a:gd name="connsiteY21" fmla="*/ 4898195 h 4898195"/>
              <a:gd name="connsiteX22" fmla="*/ 7607028 w 8885118"/>
              <a:gd name="connsiteY22" fmla="*/ 4898195 h 4898195"/>
              <a:gd name="connsiteX23" fmla="*/ 6745855 w 8885118"/>
              <a:gd name="connsiteY23" fmla="*/ 4898195 h 4898195"/>
              <a:gd name="connsiteX24" fmla="*/ 5884682 w 8885118"/>
              <a:gd name="connsiteY24" fmla="*/ 4898195 h 4898195"/>
              <a:gd name="connsiteX25" fmla="*/ 5290063 w 8885118"/>
              <a:gd name="connsiteY25" fmla="*/ 4898195 h 4898195"/>
              <a:gd name="connsiteX26" fmla="*/ 4606592 w 8885118"/>
              <a:gd name="connsiteY26" fmla="*/ 4898195 h 4898195"/>
              <a:gd name="connsiteX27" fmla="*/ 4189675 w 8885118"/>
              <a:gd name="connsiteY27" fmla="*/ 4898195 h 4898195"/>
              <a:gd name="connsiteX28" fmla="*/ 3683907 w 8885118"/>
              <a:gd name="connsiteY28" fmla="*/ 4898195 h 4898195"/>
              <a:gd name="connsiteX29" fmla="*/ 3089287 w 8885118"/>
              <a:gd name="connsiteY29" fmla="*/ 4898195 h 4898195"/>
              <a:gd name="connsiteX30" fmla="*/ 2583519 w 8885118"/>
              <a:gd name="connsiteY30" fmla="*/ 4898195 h 4898195"/>
              <a:gd name="connsiteX31" fmla="*/ 1811197 w 8885118"/>
              <a:gd name="connsiteY31" fmla="*/ 4898195 h 4898195"/>
              <a:gd name="connsiteX32" fmla="*/ 1305429 w 8885118"/>
              <a:gd name="connsiteY32" fmla="*/ 4898195 h 4898195"/>
              <a:gd name="connsiteX33" fmla="*/ 710809 w 8885118"/>
              <a:gd name="connsiteY33" fmla="*/ 4898195 h 4898195"/>
              <a:gd name="connsiteX34" fmla="*/ 0 w 8885118"/>
              <a:gd name="connsiteY34" fmla="*/ 4898195 h 4898195"/>
              <a:gd name="connsiteX35" fmla="*/ 0 w 8885118"/>
              <a:gd name="connsiteY35" fmla="*/ 4100489 h 4898195"/>
              <a:gd name="connsiteX36" fmla="*/ 0 w 8885118"/>
              <a:gd name="connsiteY36" fmla="*/ 3302783 h 4898195"/>
              <a:gd name="connsiteX37" fmla="*/ 0 w 8885118"/>
              <a:gd name="connsiteY37" fmla="*/ 2701005 h 4898195"/>
              <a:gd name="connsiteX38" fmla="*/ 0 w 8885118"/>
              <a:gd name="connsiteY38" fmla="*/ 1903299 h 4898195"/>
              <a:gd name="connsiteX39" fmla="*/ 0 w 8885118"/>
              <a:gd name="connsiteY39" fmla="*/ 1105593 h 4898195"/>
              <a:gd name="connsiteX40" fmla="*/ 0 w 8885118"/>
              <a:gd name="connsiteY40" fmla="*/ 0 h 489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85118" h="4898195" fill="none" extrusionOk="0">
                <a:moveTo>
                  <a:pt x="0" y="0"/>
                </a:moveTo>
                <a:cubicBezTo>
                  <a:pt x="112664" y="14470"/>
                  <a:pt x="253956" y="5691"/>
                  <a:pt x="505768" y="0"/>
                </a:cubicBezTo>
                <a:cubicBezTo>
                  <a:pt x="757580" y="-5691"/>
                  <a:pt x="949632" y="-37301"/>
                  <a:pt x="1366941" y="0"/>
                </a:cubicBezTo>
                <a:cubicBezTo>
                  <a:pt x="1784250" y="37301"/>
                  <a:pt x="2035749" y="-1541"/>
                  <a:pt x="2228114" y="0"/>
                </a:cubicBezTo>
                <a:cubicBezTo>
                  <a:pt x="2420479" y="1541"/>
                  <a:pt x="2748162" y="-25860"/>
                  <a:pt x="2911585" y="0"/>
                </a:cubicBezTo>
                <a:cubicBezTo>
                  <a:pt x="3075008" y="25860"/>
                  <a:pt x="3492072" y="3195"/>
                  <a:pt x="3772758" y="0"/>
                </a:cubicBezTo>
                <a:cubicBezTo>
                  <a:pt x="4053444" y="-3195"/>
                  <a:pt x="4147419" y="-4702"/>
                  <a:pt x="4278526" y="0"/>
                </a:cubicBezTo>
                <a:cubicBezTo>
                  <a:pt x="4409633" y="4702"/>
                  <a:pt x="4653659" y="21020"/>
                  <a:pt x="4961997" y="0"/>
                </a:cubicBezTo>
                <a:cubicBezTo>
                  <a:pt x="5270335" y="-21020"/>
                  <a:pt x="5261258" y="16164"/>
                  <a:pt x="5467765" y="0"/>
                </a:cubicBezTo>
                <a:cubicBezTo>
                  <a:pt x="5674272" y="-16164"/>
                  <a:pt x="5823761" y="-13798"/>
                  <a:pt x="5973533" y="0"/>
                </a:cubicBezTo>
                <a:cubicBezTo>
                  <a:pt x="6123305" y="13798"/>
                  <a:pt x="6605293" y="19976"/>
                  <a:pt x="6834706" y="0"/>
                </a:cubicBezTo>
                <a:cubicBezTo>
                  <a:pt x="7064119" y="-19976"/>
                  <a:pt x="7343667" y="9226"/>
                  <a:pt x="7518177" y="0"/>
                </a:cubicBezTo>
                <a:cubicBezTo>
                  <a:pt x="7692687" y="-9226"/>
                  <a:pt x="7826217" y="659"/>
                  <a:pt x="8112796" y="0"/>
                </a:cubicBezTo>
                <a:cubicBezTo>
                  <a:pt x="8399375" y="-659"/>
                  <a:pt x="8589147" y="-34649"/>
                  <a:pt x="8885118" y="0"/>
                </a:cubicBezTo>
                <a:cubicBezTo>
                  <a:pt x="8916802" y="264729"/>
                  <a:pt x="8885293" y="519190"/>
                  <a:pt x="8885118" y="699742"/>
                </a:cubicBezTo>
                <a:cubicBezTo>
                  <a:pt x="8884943" y="880294"/>
                  <a:pt x="8886033" y="1179024"/>
                  <a:pt x="8885118" y="1399484"/>
                </a:cubicBezTo>
                <a:cubicBezTo>
                  <a:pt x="8884203" y="1619944"/>
                  <a:pt x="8866258" y="1926069"/>
                  <a:pt x="8885118" y="2099226"/>
                </a:cubicBezTo>
                <a:cubicBezTo>
                  <a:pt x="8903978" y="2272383"/>
                  <a:pt x="8890482" y="2391770"/>
                  <a:pt x="8885118" y="2652023"/>
                </a:cubicBezTo>
                <a:cubicBezTo>
                  <a:pt x="8879754" y="2912276"/>
                  <a:pt x="8884238" y="3119018"/>
                  <a:pt x="8885118" y="3302783"/>
                </a:cubicBezTo>
                <a:cubicBezTo>
                  <a:pt x="8885998" y="3486548"/>
                  <a:pt x="8868571" y="3643122"/>
                  <a:pt x="8885118" y="3855579"/>
                </a:cubicBezTo>
                <a:cubicBezTo>
                  <a:pt x="8901665" y="4068036"/>
                  <a:pt x="8847251" y="4577391"/>
                  <a:pt x="8885118" y="4898195"/>
                </a:cubicBezTo>
                <a:cubicBezTo>
                  <a:pt x="8673076" y="4874427"/>
                  <a:pt x="8488735" y="4905450"/>
                  <a:pt x="8290499" y="4898195"/>
                </a:cubicBezTo>
                <a:cubicBezTo>
                  <a:pt x="8092263" y="4890940"/>
                  <a:pt x="7926607" y="4888556"/>
                  <a:pt x="7607028" y="4898195"/>
                </a:cubicBezTo>
                <a:cubicBezTo>
                  <a:pt x="7287449" y="4907834"/>
                  <a:pt x="7038495" y="4931001"/>
                  <a:pt x="6745855" y="4898195"/>
                </a:cubicBezTo>
                <a:cubicBezTo>
                  <a:pt x="6453215" y="4865389"/>
                  <a:pt x="6283625" y="4869423"/>
                  <a:pt x="5884682" y="4898195"/>
                </a:cubicBezTo>
                <a:cubicBezTo>
                  <a:pt x="5485739" y="4926967"/>
                  <a:pt x="5482034" y="4894653"/>
                  <a:pt x="5290063" y="4898195"/>
                </a:cubicBezTo>
                <a:cubicBezTo>
                  <a:pt x="5098092" y="4901737"/>
                  <a:pt x="4844108" y="4895693"/>
                  <a:pt x="4606592" y="4898195"/>
                </a:cubicBezTo>
                <a:cubicBezTo>
                  <a:pt x="4369076" y="4900697"/>
                  <a:pt x="4375144" y="4891172"/>
                  <a:pt x="4189675" y="4898195"/>
                </a:cubicBezTo>
                <a:cubicBezTo>
                  <a:pt x="4004206" y="4905218"/>
                  <a:pt x="3815138" y="4920301"/>
                  <a:pt x="3683907" y="4898195"/>
                </a:cubicBezTo>
                <a:cubicBezTo>
                  <a:pt x="3552676" y="4876089"/>
                  <a:pt x="3352488" y="4891048"/>
                  <a:pt x="3089287" y="4898195"/>
                </a:cubicBezTo>
                <a:cubicBezTo>
                  <a:pt x="2826086" y="4905342"/>
                  <a:pt x="2734499" y="4883876"/>
                  <a:pt x="2583519" y="4898195"/>
                </a:cubicBezTo>
                <a:cubicBezTo>
                  <a:pt x="2432539" y="4912514"/>
                  <a:pt x="1982192" y="4934447"/>
                  <a:pt x="1811197" y="4898195"/>
                </a:cubicBezTo>
                <a:cubicBezTo>
                  <a:pt x="1640202" y="4861943"/>
                  <a:pt x="1464629" y="4907258"/>
                  <a:pt x="1305429" y="4898195"/>
                </a:cubicBezTo>
                <a:cubicBezTo>
                  <a:pt x="1146229" y="4889132"/>
                  <a:pt x="891214" y="4897529"/>
                  <a:pt x="710809" y="4898195"/>
                </a:cubicBezTo>
                <a:cubicBezTo>
                  <a:pt x="530404" y="4898861"/>
                  <a:pt x="264326" y="4877843"/>
                  <a:pt x="0" y="4898195"/>
                </a:cubicBezTo>
                <a:cubicBezTo>
                  <a:pt x="-27354" y="4691440"/>
                  <a:pt x="9086" y="4452521"/>
                  <a:pt x="0" y="4100489"/>
                </a:cubicBezTo>
                <a:cubicBezTo>
                  <a:pt x="-9086" y="3748457"/>
                  <a:pt x="16350" y="3579609"/>
                  <a:pt x="0" y="3302783"/>
                </a:cubicBezTo>
                <a:cubicBezTo>
                  <a:pt x="-16350" y="3025957"/>
                  <a:pt x="-359" y="3000981"/>
                  <a:pt x="0" y="2701005"/>
                </a:cubicBezTo>
                <a:cubicBezTo>
                  <a:pt x="359" y="2401029"/>
                  <a:pt x="20137" y="2146641"/>
                  <a:pt x="0" y="1903299"/>
                </a:cubicBezTo>
                <a:cubicBezTo>
                  <a:pt x="-20137" y="1659957"/>
                  <a:pt x="8552" y="1361705"/>
                  <a:pt x="0" y="1105593"/>
                </a:cubicBezTo>
                <a:cubicBezTo>
                  <a:pt x="-8552" y="849481"/>
                  <a:pt x="35805" y="325432"/>
                  <a:pt x="0" y="0"/>
                </a:cubicBezTo>
                <a:close/>
              </a:path>
              <a:path w="8885118" h="4898195" stroke="0" extrusionOk="0">
                <a:moveTo>
                  <a:pt x="0" y="0"/>
                </a:moveTo>
                <a:cubicBezTo>
                  <a:pt x="229452" y="10268"/>
                  <a:pt x="352460" y="-11660"/>
                  <a:pt x="594619" y="0"/>
                </a:cubicBezTo>
                <a:cubicBezTo>
                  <a:pt x="836778" y="11660"/>
                  <a:pt x="959364" y="1383"/>
                  <a:pt x="1278090" y="0"/>
                </a:cubicBezTo>
                <a:cubicBezTo>
                  <a:pt x="1596816" y="-1383"/>
                  <a:pt x="1617283" y="27421"/>
                  <a:pt x="1872709" y="0"/>
                </a:cubicBezTo>
                <a:cubicBezTo>
                  <a:pt x="2128135" y="-27421"/>
                  <a:pt x="2449926" y="8896"/>
                  <a:pt x="2645031" y="0"/>
                </a:cubicBezTo>
                <a:cubicBezTo>
                  <a:pt x="2840136" y="-8896"/>
                  <a:pt x="3168351" y="2419"/>
                  <a:pt x="3417353" y="0"/>
                </a:cubicBezTo>
                <a:cubicBezTo>
                  <a:pt x="3666355" y="-2419"/>
                  <a:pt x="3729535" y="8470"/>
                  <a:pt x="3834270" y="0"/>
                </a:cubicBezTo>
                <a:cubicBezTo>
                  <a:pt x="3939005" y="-8470"/>
                  <a:pt x="4213775" y="-5187"/>
                  <a:pt x="4340038" y="0"/>
                </a:cubicBezTo>
                <a:cubicBezTo>
                  <a:pt x="4466301" y="5187"/>
                  <a:pt x="4616260" y="5805"/>
                  <a:pt x="4756955" y="0"/>
                </a:cubicBezTo>
                <a:cubicBezTo>
                  <a:pt x="4897650" y="-5805"/>
                  <a:pt x="5360194" y="-20032"/>
                  <a:pt x="5618128" y="0"/>
                </a:cubicBezTo>
                <a:cubicBezTo>
                  <a:pt x="5876062" y="20032"/>
                  <a:pt x="5880836" y="17964"/>
                  <a:pt x="6035046" y="0"/>
                </a:cubicBezTo>
                <a:cubicBezTo>
                  <a:pt x="6189256" y="-17964"/>
                  <a:pt x="6317465" y="-17542"/>
                  <a:pt x="6540814" y="0"/>
                </a:cubicBezTo>
                <a:cubicBezTo>
                  <a:pt x="6764163" y="17542"/>
                  <a:pt x="7070552" y="-11882"/>
                  <a:pt x="7401987" y="0"/>
                </a:cubicBezTo>
                <a:cubicBezTo>
                  <a:pt x="7733422" y="11882"/>
                  <a:pt x="7935610" y="-26217"/>
                  <a:pt x="8085457" y="0"/>
                </a:cubicBezTo>
                <a:cubicBezTo>
                  <a:pt x="8235304" y="26217"/>
                  <a:pt x="8654195" y="-22726"/>
                  <a:pt x="8885118" y="0"/>
                </a:cubicBezTo>
                <a:cubicBezTo>
                  <a:pt x="8858754" y="142504"/>
                  <a:pt x="8901172" y="513862"/>
                  <a:pt x="8885118" y="650760"/>
                </a:cubicBezTo>
                <a:cubicBezTo>
                  <a:pt x="8869064" y="787658"/>
                  <a:pt x="8900902" y="1188937"/>
                  <a:pt x="8885118" y="1350502"/>
                </a:cubicBezTo>
                <a:cubicBezTo>
                  <a:pt x="8869334" y="1512067"/>
                  <a:pt x="8887592" y="1724473"/>
                  <a:pt x="8885118" y="1903299"/>
                </a:cubicBezTo>
                <a:cubicBezTo>
                  <a:pt x="8882644" y="2082125"/>
                  <a:pt x="8897202" y="2415408"/>
                  <a:pt x="8885118" y="2701005"/>
                </a:cubicBezTo>
                <a:cubicBezTo>
                  <a:pt x="8873034" y="2986602"/>
                  <a:pt x="8880099" y="3276374"/>
                  <a:pt x="8885118" y="3449729"/>
                </a:cubicBezTo>
                <a:cubicBezTo>
                  <a:pt x="8890137" y="3623084"/>
                  <a:pt x="8902027" y="3871357"/>
                  <a:pt x="8885118" y="4002525"/>
                </a:cubicBezTo>
                <a:cubicBezTo>
                  <a:pt x="8868209" y="4133693"/>
                  <a:pt x="8928884" y="4682544"/>
                  <a:pt x="8885118" y="4898195"/>
                </a:cubicBezTo>
                <a:cubicBezTo>
                  <a:pt x="8626238" y="4888625"/>
                  <a:pt x="8506356" y="4920085"/>
                  <a:pt x="8201647" y="4898195"/>
                </a:cubicBezTo>
                <a:cubicBezTo>
                  <a:pt x="7896938" y="4876305"/>
                  <a:pt x="7668988" y="4874300"/>
                  <a:pt x="7429326" y="4898195"/>
                </a:cubicBezTo>
                <a:cubicBezTo>
                  <a:pt x="7189664" y="4922090"/>
                  <a:pt x="7220487" y="4900393"/>
                  <a:pt x="7012409" y="4898195"/>
                </a:cubicBezTo>
                <a:cubicBezTo>
                  <a:pt x="6804331" y="4895997"/>
                  <a:pt x="6757841" y="4887160"/>
                  <a:pt x="6506640" y="4898195"/>
                </a:cubicBezTo>
                <a:cubicBezTo>
                  <a:pt x="6255439" y="4909230"/>
                  <a:pt x="5972058" y="4916070"/>
                  <a:pt x="5823170" y="4898195"/>
                </a:cubicBezTo>
                <a:cubicBezTo>
                  <a:pt x="5674282" y="4880321"/>
                  <a:pt x="5337807" y="4913350"/>
                  <a:pt x="5139699" y="4898195"/>
                </a:cubicBezTo>
                <a:cubicBezTo>
                  <a:pt x="4941591" y="4883040"/>
                  <a:pt x="4594732" y="4863409"/>
                  <a:pt x="4278526" y="4898195"/>
                </a:cubicBezTo>
                <a:cubicBezTo>
                  <a:pt x="3962320" y="4932981"/>
                  <a:pt x="3749151" y="4912592"/>
                  <a:pt x="3506204" y="4898195"/>
                </a:cubicBezTo>
                <a:cubicBezTo>
                  <a:pt x="3263257" y="4883798"/>
                  <a:pt x="2907656" y="4924740"/>
                  <a:pt x="2733882" y="4898195"/>
                </a:cubicBezTo>
                <a:cubicBezTo>
                  <a:pt x="2560108" y="4871650"/>
                  <a:pt x="2360310" y="4917252"/>
                  <a:pt x="2139263" y="4898195"/>
                </a:cubicBezTo>
                <a:cubicBezTo>
                  <a:pt x="1918216" y="4879138"/>
                  <a:pt x="1801635" y="4921426"/>
                  <a:pt x="1633495" y="4898195"/>
                </a:cubicBezTo>
                <a:cubicBezTo>
                  <a:pt x="1465355" y="4874964"/>
                  <a:pt x="1119583" y="4885259"/>
                  <a:pt x="950024" y="4898195"/>
                </a:cubicBezTo>
                <a:cubicBezTo>
                  <a:pt x="780465" y="4911131"/>
                  <a:pt x="396977" y="4855744"/>
                  <a:pt x="0" y="4898195"/>
                </a:cubicBezTo>
                <a:cubicBezTo>
                  <a:pt x="-30714" y="4650778"/>
                  <a:pt x="-1893" y="4406750"/>
                  <a:pt x="0" y="4149471"/>
                </a:cubicBezTo>
                <a:cubicBezTo>
                  <a:pt x="1893" y="3892192"/>
                  <a:pt x="18254" y="3601284"/>
                  <a:pt x="0" y="3351765"/>
                </a:cubicBezTo>
                <a:cubicBezTo>
                  <a:pt x="-18254" y="3102246"/>
                  <a:pt x="33420" y="2813567"/>
                  <a:pt x="0" y="2554059"/>
                </a:cubicBezTo>
                <a:cubicBezTo>
                  <a:pt x="-33420" y="2294551"/>
                  <a:pt x="-19379" y="2057162"/>
                  <a:pt x="0" y="1854317"/>
                </a:cubicBezTo>
                <a:cubicBezTo>
                  <a:pt x="19379" y="1651472"/>
                  <a:pt x="-15317" y="1572212"/>
                  <a:pt x="0" y="1301520"/>
                </a:cubicBezTo>
                <a:cubicBezTo>
                  <a:pt x="15317" y="1030828"/>
                  <a:pt x="-12677" y="332059"/>
                  <a:pt x="0" y="0"/>
                </a:cubicBezTo>
                <a:close/>
              </a:path>
            </a:pathLst>
          </a:custGeom>
          <a:ln w="38100">
            <a:solidFill>
              <a:srgbClr val="8F6945"/>
            </a:solidFill>
            <a:extLst>
              <a:ext uri="{C807C97D-BFC1-408E-A445-0C87EB9F89A2}">
                <ask:lineSketchStyleProps xmlns:ask="http://schemas.microsoft.com/office/drawing/2018/sketchyshapes" xmlns="" sd="910028794">
                  <a:prstGeom prst="rect">
                    <a:avLst/>
                  </a:prstGeom>
                  <ask:type>
                    <ask:lineSketchFreehand/>
                  </ask:type>
                </ask:lineSketchStyleProps>
              </a:ext>
            </a:extLst>
          </a:ln>
          <a:effectLst>
            <a:glow rad="635000">
              <a:srgbClr val="EBB889"/>
            </a:glow>
          </a:effectLst>
        </p:spPr>
      </p:pic>
      <p:sp>
        <p:nvSpPr>
          <p:cNvPr id="4" name="مربع نص 3">
            <a:extLst>
              <a:ext uri="{FF2B5EF4-FFF2-40B4-BE49-F238E27FC236}">
                <a16:creationId xmlns:a16="http://schemas.microsoft.com/office/drawing/2014/main" id="{0D619BFA-0FD0-478B-80E5-3B7D54E9D98C}"/>
              </a:ext>
            </a:extLst>
          </p:cNvPr>
          <p:cNvSpPr txBox="1"/>
          <p:nvPr/>
        </p:nvSpPr>
        <p:spPr>
          <a:xfrm>
            <a:off x="130326" y="556577"/>
            <a:ext cx="5752783" cy="1692771"/>
          </a:xfrm>
          <a:prstGeom prst="rect">
            <a:avLst/>
          </a:prstGeom>
          <a:noFill/>
        </p:spPr>
        <p:txBody>
          <a:bodyPr wrap="square" rtlCol="1">
            <a:spAutoFit/>
          </a:bodyPr>
          <a:lstStyle/>
          <a:p>
            <a:pPr algn="r"/>
            <a:r>
              <a:rPr lang="ar-SA" sz="4000" b="1" dirty="0">
                <a:ln w="19050">
                  <a:noFill/>
                </a:ln>
                <a:solidFill>
                  <a:srgbClr val="FABE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س1/ </a:t>
            </a:r>
            <a:r>
              <a:rPr lang="ar-SA" sz="32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 هي ان يطلب المسلم من </a:t>
            </a:r>
          </a:p>
          <a:p>
            <a:pPr algn="r"/>
            <a:r>
              <a:rPr lang="ar-SA" sz="32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الله تعالى ان يختار له ما فيه الخير في امر يريد فعله أو تركه ؟</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977" y="-114979"/>
            <a:ext cx="3154320" cy="5056616"/>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2879954" y="2983264"/>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أ-</a:t>
            </a:r>
            <a:r>
              <a:rPr lang="ar-SA" sz="3000" dirty="0">
                <a:solidFill>
                  <a:schemeClr val="tx1"/>
                </a:solidFill>
                <a:latin typeface="HSIshraq-Medium" panose="02000906030000020004" pitchFamily="50" charset="-78"/>
                <a:cs typeface="HSIshraq-Medium" panose="02000906030000020004" pitchFamily="50" charset="-78"/>
              </a:rPr>
              <a:t>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التوكل</a:t>
            </a: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232704" y="2983264"/>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ب-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الدعاء</a:t>
            </a: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2879955" y="3890546"/>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ج-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الاستخارة</a:t>
            </a: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232703" y="3887074"/>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د-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الطلب</a:t>
            </a:r>
          </a:p>
        </p:txBody>
      </p:sp>
      <p:pic>
        <p:nvPicPr>
          <p:cNvPr id="3" name="صورة 2">
            <a:extLst>
              <a:ext uri="{FF2B5EF4-FFF2-40B4-BE49-F238E27FC236}">
                <a16:creationId xmlns:a16="http://schemas.microsoft.com/office/drawing/2014/main" id="{22DAD7DE-9AA0-490F-9255-CEAF2E55D2BB}"/>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506999" y="4023049"/>
            <a:ext cx="1456372" cy="864096"/>
          </a:xfrm>
          <a:prstGeom prst="rect">
            <a:avLst/>
          </a:prstGeom>
          <a:effectLst/>
        </p:spPr>
      </p:pic>
    </p:spTree>
    <p:extLst>
      <p:ext uri="{BB962C8B-B14F-4D97-AF65-F5344CB8AC3E}">
        <p14:creationId xmlns:p14="http://schemas.microsoft.com/office/powerpoint/2010/main" val="35336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5400"/>
                            </p:stCondLst>
                            <p:childTnLst>
                              <p:par>
                                <p:cTn id="13" presetID="23" presetClass="entr" presetSubtype="52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ppt_x</p:attrName>
                                        </p:attrNameLst>
                                      </p:cBhvr>
                                      <p:tavLst>
                                        <p:tav tm="0">
                                          <p:val>
                                            <p:fltVal val="0.5"/>
                                          </p:val>
                                        </p:tav>
                                        <p:tav tm="100000">
                                          <p:val>
                                            <p:strVal val="#ppt_x"/>
                                          </p:val>
                                        </p:tav>
                                      </p:tavLst>
                                    </p:anim>
                                    <p:anim calcmode="lin" valueType="num">
                                      <p:cBhvr>
                                        <p:cTn id="18" dur="1000" fill="hold"/>
                                        <p:tgtEl>
                                          <p:spTgt spid="14"/>
                                        </p:tgtEl>
                                        <p:attrNameLst>
                                          <p:attrName>ppt_y</p:attrName>
                                        </p:attrNameLst>
                                      </p:cBhvr>
                                      <p:tavLst>
                                        <p:tav tm="0">
                                          <p:val>
                                            <p:fltVal val="0.5"/>
                                          </p:val>
                                        </p:tav>
                                        <p:tav tm="100000">
                                          <p:val>
                                            <p:strVal val="#ppt_y"/>
                                          </p:val>
                                        </p:tav>
                                      </p:tavLst>
                                    </p:anim>
                                  </p:childTnLst>
                                </p:cTn>
                              </p:par>
                            </p:childTnLst>
                          </p:cTn>
                        </p:par>
                        <p:par>
                          <p:cTn id="19" fill="hold">
                            <p:stCondLst>
                              <p:cond delay="64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74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8400"/>
                            </p:stCondLst>
                            <p:childTnLst>
                              <p:par>
                                <p:cTn id="34" presetID="23" presetClass="entr" presetSubtype="52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ppt_x</p:attrName>
                                        </p:attrNameLst>
                                      </p:cBhvr>
                                      <p:tavLst>
                                        <p:tav tm="0">
                                          <p:val>
                                            <p:fltVal val="0.5"/>
                                          </p:val>
                                        </p:tav>
                                        <p:tav tm="100000">
                                          <p:val>
                                            <p:strVal val="#ppt_x"/>
                                          </p:val>
                                        </p:tav>
                                      </p:tavLst>
                                    </p:anim>
                                    <p:anim calcmode="lin" valueType="num">
                                      <p:cBhvr>
                                        <p:cTn id="39" dur="1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7"/>
                  </p:tgtEl>
                </p:cond>
              </p:nextCondLst>
            </p:seq>
          </p:childTnLst>
        </p:cTn>
      </p:par>
    </p:tnLst>
    <p:bldLst>
      <p:bldP spid="4" grpId="0"/>
      <p:bldP spid="14" grpId="0" animBg="1"/>
      <p:bldP spid="6" grpId="0" animBg="1"/>
      <p:bldP spid="7"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4AEBE8A-E316-4A9A-96AE-87918D99FA5C}"/>
              </a:ext>
            </a:extLst>
          </p:cNvPr>
          <p:cNvPicPr>
            <a:picLocks noChangeAspect="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130326" y="122652"/>
            <a:ext cx="8885118" cy="4898195"/>
          </a:xfrm>
          <a:custGeom>
            <a:avLst/>
            <a:gdLst>
              <a:gd name="connsiteX0" fmla="*/ 0 w 8885118"/>
              <a:gd name="connsiteY0" fmla="*/ 0 h 4898195"/>
              <a:gd name="connsiteX1" fmla="*/ 505768 w 8885118"/>
              <a:gd name="connsiteY1" fmla="*/ 0 h 4898195"/>
              <a:gd name="connsiteX2" fmla="*/ 1366941 w 8885118"/>
              <a:gd name="connsiteY2" fmla="*/ 0 h 4898195"/>
              <a:gd name="connsiteX3" fmla="*/ 2228114 w 8885118"/>
              <a:gd name="connsiteY3" fmla="*/ 0 h 4898195"/>
              <a:gd name="connsiteX4" fmla="*/ 2911585 w 8885118"/>
              <a:gd name="connsiteY4" fmla="*/ 0 h 4898195"/>
              <a:gd name="connsiteX5" fmla="*/ 3772758 w 8885118"/>
              <a:gd name="connsiteY5" fmla="*/ 0 h 4898195"/>
              <a:gd name="connsiteX6" fmla="*/ 4278526 w 8885118"/>
              <a:gd name="connsiteY6" fmla="*/ 0 h 4898195"/>
              <a:gd name="connsiteX7" fmla="*/ 4961997 w 8885118"/>
              <a:gd name="connsiteY7" fmla="*/ 0 h 4898195"/>
              <a:gd name="connsiteX8" fmla="*/ 5467765 w 8885118"/>
              <a:gd name="connsiteY8" fmla="*/ 0 h 4898195"/>
              <a:gd name="connsiteX9" fmla="*/ 5973533 w 8885118"/>
              <a:gd name="connsiteY9" fmla="*/ 0 h 4898195"/>
              <a:gd name="connsiteX10" fmla="*/ 6834706 w 8885118"/>
              <a:gd name="connsiteY10" fmla="*/ 0 h 4898195"/>
              <a:gd name="connsiteX11" fmla="*/ 7518177 w 8885118"/>
              <a:gd name="connsiteY11" fmla="*/ 0 h 4898195"/>
              <a:gd name="connsiteX12" fmla="*/ 8112796 w 8885118"/>
              <a:gd name="connsiteY12" fmla="*/ 0 h 4898195"/>
              <a:gd name="connsiteX13" fmla="*/ 8885118 w 8885118"/>
              <a:gd name="connsiteY13" fmla="*/ 0 h 4898195"/>
              <a:gd name="connsiteX14" fmla="*/ 8885118 w 8885118"/>
              <a:gd name="connsiteY14" fmla="*/ 699742 h 4898195"/>
              <a:gd name="connsiteX15" fmla="*/ 8885118 w 8885118"/>
              <a:gd name="connsiteY15" fmla="*/ 1399484 h 4898195"/>
              <a:gd name="connsiteX16" fmla="*/ 8885118 w 8885118"/>
              <a:gd name="connsiteY16" fmla="*/ 2099226 h 4898195"/>
              <a:gd name="connsiteX17" fmla="*/ 8885118 w 8885118"/>
              <a:gd name="connsiteY17" fmla="*/ 2652023 h 4898195"/>
              <a:gd name="connsiteX18" fmla="*/ 8885118 w 8885118"/>
              <a:gd name="connsiteY18" fmla="*/ 3302783 h 4898195"/>
              <a:gd name="connsiteX19" fmla="*/ 8885118 w 8885118"/>
              <a:gd name="connsiteY19" fmla="*/ 3855579 h 4898195"/>
              <a:gd name="connsiteX20" fmla="*/ 8885118 w 8885118"/>
              <a:gd name="connsiteY20" fmla="*/ 4898195 h 4898195"/>
              <a:gd name="connsiteX21" fmla="*/ 8290499 w 8885118"/>
              <a:gd name="connsiteY21" fmla="*/ 4898195 h 4898195"/>
              <a:gd name="connsiteX22" fmla="*/ 7607028 w 8885118"/>
              <a:gd name="connsiteY22" fmla="*/ 4898195 h 4898195"/>
              <a:gd name="connsiteX23" fmla="*/ 6745855 w 8885118"/>
              <a:gd name="connsiteY23" fmla="*/ 4898195 h 4898195"/>
              <a:gd name="connsiteX24" fmla="*/ 5884682 w 8885118"/>
              <a:gd name="connsiteY24" fmla="*/ 4898195 h 4898195"/>
              <a:gd name="connsiteX25" fmla="*/ 5290063 w 8885118"/>
              <a:gd name="connsiteY25" fmla="*/ 4898195 h 4898195"/>
              <a:gd name="connsiteX26" fmla="*/ 4606592 w 8885118"/>
              <a:gd name="connsiteY26" fmla="*/ 4898195 h 4898195"/>
              <a:gd name="connsiteX27" fmla="*/ 4189675 w 8885118"/>
              <a:gd name="connsiteY27" fmla="*/ 4898195 h 4898195"/>
              <a:gd name="connsiteX28" fmla="*/ 3683907 w 8885118"/>
              <a:gd name="connsiteY28" fmla="*/ 4898195 h 4898195"/>
              <a:gd name="connsiteX29" fmla="*/ 3089287 w 8885118"/>
              <a:gd name="connsiteY29" fmla="*/ 4898195 h 4898195"/>
              <a:gd name="connsiteX30" fmla="*/ 2583519 w 8885118"/>
              <a:gd name="connsiteY30" fmla="*/ 4898195 h 4898195"/>
              <a:gd name="connsiteX31" fmla="*/ 1811197 w 8885118"/>
              <a:gd name="connsiteY31" fmla="*/ 4898195 h 4898195"/>
              <a:gd name="connsiteX32" fmla="*/ 1305429 w 8885118"/>
              <a:gd name="connsiteY32" fmla="*/ 4898195 h 4898195"/>
              <a:gd name="connsiteX33" fmla="*/ 710809 w 8885118"/>
              <a:gd name="connsiteY33" fmla="*/ 4898195 h 4898195"/>
              <a:gd name="connsiteX34" fmla="*/ 0 w 8885118"/>
              <a:gd name="connsiteY34" fmla="*/ 4898195 h 4898195"/>
              <a:gd name="connsiteX35" fmla="*/ 0 w 8885118"/>
              <a:gd name="connsiteY35" fmla="*/ 4100489 h 4898195"/>
              <a:gd name="connsiteX36" fmla="*/ 0 w 8885118"/>
              <a:gd name="connsiteY36" fmla="*/ 3302783 h 4898195"/>
              <a:gd name="connsiteX37" fmla="*/ 0 w 8885118"/>
              <a:gd name="connsiteY37" fmla="*/ 2701005 h 4898195"/>
              <a:gd name="connsiteX38" fmla="*/ 0 w 8885118"/>
              <a:gd name="connsiteY38" fmla="*/ 1903299 h 4898195"/>
              <a:gd name="connsiteX39" fmla="*/ 0 w 8885118"/>
              <a:gd name="connsiteY39" fmla="*/ 1105593 h 4898195"/>
              <a:gd name="connsiteX40" fmla="*/ 0 w 8885118"/>
              <a:gd name="connsiteY40" fmla="*/ 0 h 489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85118" h="4898195" fill="none" extrusionOk="0">
                <a:moveTo>
                  <a:pt x="0" y="0"/>
                </a:moveTo>
                <a:cubicBezTo>
                  <a:pt x="112664" y="14470"/>
                  <a:pt x="253956" y="5691"/>
                  <a:pt x="505768" y="0"/>
                </a:cubicBezTo>
                <a:cubicBezTo>
                  <a:pt x="757580" y="-5691"/>
                  <a:pt x="949632" y="-37301"/>
                  <a:pt x="1366941" y="0"/>
                </a:cubicBezTo>
                <a:cubicBezTo>
                  <a:pt x="1784250" y="37301"/>
                  <a:pt x="2035749" y="-1541"/>
                  <a:pt x="2228114" y="0"/>
                </a:cubicBezTo>
                <a:cubicBezTo>
                  <a:pt x="2420479" y="1541"/>
                  <a:pt x="2748162" y="-25860"/>
                  <a:pt x="2911585" y="0"/>
                </a:cubicBezTo>
                <a:cubicBezTo>
                  <a:pt x="3075008" y="25860"/>
                  <a:pt x="3492072" y="3195"/>
                  <a:pt x="3772758" y="0"/>
                </a:cubicBezTo>
                <a:cubicBezTo>
                  <a:pt x="4053444" y="-3195"/>
                  <a:pt x="4147419" y="-4702"/>
                  <a:pt x="4278526" y="0"/>
                </a:cubicBezTo>
                <a:cubicBezTo>
                  <a:pt x="4409633" y="4702"/>
                  <a:pt x="4653659" y="21020"/>
                  <a:pt x="4961997" y="0"/>
                </a:cubicBezTo>
                <a:cubicBezTo>
                  <a:pt x="5270335" y="-21020"/>
                  <a:pt x="5261258" y="16164"/>
                  <a:pt x="5467765" y="0"/>
                </a:cubicBezTo>
                <a:cubicBezTo>
                  <a:pt x="5674272" y="-16164"/>
                  <a:pt x="5823761" y="-13798"/>
                  <a:pt x="5973533" y="0"/>
                </a:cubicBezTo>
                <a:cubicBezTo>
                  <a:pt x="6123305" y="13798"/>
                  <a:pt x="6605293" y="19976"/>
                  <a:pt x="6834706" y="0"/>
                </a:cubicBezTo>
                <a:cubicBezTo>
                  <a:pt x="7064119" y="-19976"/>
                  <a:pt x="7343667" y="9226"/>
                  <a:pt x="7518177" y="0"/>
                </a:cubicBezTo>
                <a:cubicBezTo>
                  <a:pt x="7692687" y="-9226"/>
                  <a:pt x="7826217" y="659"/>
                  <a:pt x="8112796" y="0"/>
                </a:cubicBezTo>
                <a:cubicBezTo>
                  <a:pt x="8399375" y="-659"/>
                  <a:pt x="8589147" y="-34649"/>
                  <a:pt x="8885118" y="0"/>
                </a:cubicBezTo>
                <a:cubicBezTo>
                  <a:pt x="8916802" y="264729"/>
                  <a:pt x="8885293" y="519190"/>
                  <a:pt x="8885118" y="699742"/>
                </a:cubicBezTo>
                <a:cubicBezTo>
                  <a:pt x="8884943" y="880294"/>
                  <a:pt x="8886033" y="1179024"/>
                  <a:pt x="8885118" y="1399484"/>
                </a:cubicBezTo>
                <a:cubicBezTo>
                  <a:pt x="8884203" y="1619944"/>
                  <a:pt x="8866258" y="1926069"/>
                  <a:pt x="8885118" y="2099226"/>
                </a:cubicBezTo>
                <a:cubicBezTo>
                  <a:pt x="8903978" y="2272383"/>
                  <a:pt x="8890482" y="2391770"/>
                  <a:pt x="8885118" y="2652023"/>
                </a:cubicBezTo>
                <a:cubicBezTo>
                  <a:pt x="8879754" y="2912276"/>
                  <a:pt x="8884238" y="3119018"/>
                  <a:pt x="8885118" y="3302783"/>
                </a:cubicBezTo>
                <a:cubicBezTo>
                  <a:pt x="8885998" y="3486548"/>
                  <a:pt x="8868571" y="3643122"/>
                  <a:pt x="8885118" y="3855579"/>
                </a:cubicBezTo>
                <a:cubicBezTo>
                  <a:pt x="8901665" y="4068036"/>
                  <a:pt x="8847251" y="4577391"/>
                  <a:pt x="8885118" y="4898195"/>
                </a:cubicBezTo>
                <a:cubicBezTo>
                  <a:pt x="8673076" y="4874427"/>
                  <a:pt x="8488735" y="4905450"/>
                  <a:pt x="8290499" y="4898195"/>
                </a:cubicBezTo>
                <a:cubicBezTo>
                  <a:pt x="8092263" y="4890940"/>
                  <a:pt x="7926607" y="4888556"/>
                  <a:pt x="7607028" y="4898195"/>
                </a:cubicBezTo>
                <a:cubicBezTo>
                  <a:pt x="7287449" y="4907834"/>
                  <a:pt x="7038495" y="4931001"/>
                  <a:pt x="6745855" y="4898195"/>
                </a:cubicBezTo>
                <a:cubicBezTo>
                  <a:pt x="6453215" y="4865389"/>
                  <a:pt x="6283625" y="4869423"/>
                  <a:pt x="5884682" y="4898195"/>
                </a:cubicBezTo>
                <a:cubicBezTo>
                  <a:pt x="5485739" y="4926967"/>
                  <a:pt x="5482034" y="4894653"/>
                  <a:pt x="5290063" y="4898195"/>
                </a:cubicBezTo>
                <a:cubicBezTo>
                  <a:pt x="5098092" y="4901737"/>
                  <a:pt x="4844108" y="4895693"/>
                  <a:pt x="4606592" y="4898195"/>
                </a:cubicBezTo>
                <a:cubicBezTo>
                  <a:pt x="4369076" y="4900697"/>
                  <a:pt x="4375144" y="4891172"/>
                  <a:pt x="4189675" y="4898195"/>
                </a:cubicBezTo>
                <a:cubicBezTo>
                  <a:pt x="4004206" y="4905218"/>
                  <a:pt x="3815138" y="4920301"/>
                  <a:pt x="3683907" y="4898195"/>
                </a:cubicBezTo>
                <a:cubicBezTo>
                  <a:pt x="3552676" y="4876089"/>
                  <a:pt x="3352488" y="4891048"/>
                  <a:pt x="3089287" y="4898195"/>
                </a:cubicBezTo>
                <a:cubicBezTo>
                  <a:pt x="2826086" y="4905342"/>
                  <a:pt x="2734499" y="4883876"/>
                  <a:pt x="2583519" y="4898195"/>
                </a:cubicBezTo>
                <a:cubicBezTo>
                  <a:pt x="2432539" y="4912514"/>
                  <a:pt x="1982192" y="4934447"/>
                  <a:pt x="1811197" y="4898195"/>
                </a:cubicBezTo>
                <a:cubicBezTo>
                  <a:pt x="1640202" y="4861943"/>
                  <a:pt x="1464629" y="4907258"/>
                  <a:pt x="1305429" y="4898195"/>
                </a:cubicBezTo>
                <a:cubicBezTo>
                  <a:pt x="1146229" y="4889132"/>
                  <a:pt x="891214" y="4897529"/>
                  <a:pt x="710809" y="4898195"/>
                </a:cubicBezTo>
                <a:cubicBezTo>
                  <a:pt x="530404" y="4898861"/>
                  <a:pt x="264326" y="4877843"/>
                  <a:pt x="0" y="4898195"/>
                </a:cubicBezTo>
                <a:cubicBezTo>
                  <a:pt x="-27354" y="4691440"/>
                  <a:pt x="9086" y="4452521"/>
                  <a:pt x="0" y="4100489"/>
                </a:cubicBezTo>
                <a:cubicBezTo>
                  <a:pt x="-9086" y="3748457"/>
                  <a:pt x="16350" y="3579609"/>
                  <a:pt x="0" y="3302783"/>
                </a:cubicBezTo>
                <a:cubicBezTo>
                  <a:pt x="-16350" y="3025957"/>
                  <a:pt x="-359" y="3000981"/>
                  <a:pt x="0" y="2701005"/>
                </a:cubicBezTo>
                <a:cubicBezTo>
                  <a:pt x="359" y="2401029"/>
                  <a:pt x="20137" y="2146641"/>
                  <a:pt x="0" y="1903299"/>
                </a:cubicBezTo>
                <a:cubicBezTo>
                  <a:pt x="-20137" y="1659957"/>
                  <a:pt x="8552" y="1361705"/>
                  <a:pt x="0" y="1105593"/>
                </a:cubicBezTo>
                <a:cubicBezTo>
                  <a:pt x="-8552" y="849481"/>
                  <a:pt x="35805" y="325432"/>
                  <a:pt x="0" y="0"/>
                </a:cubicBezTo>
                <a:close/>
              </a:path>
              <a:path w="8885118" h="4898195" stroke="0" extrusionOk="0">
                <a:moveTo>
                  <a:pt x="0" y="0"/>
                </a:moveTo>
                <a:cubicBezTo>
                  <a:pt x="229452" y="10268"/>
                  <a:pt x="352460" y="-11660"/>
                  <a:pt x="594619" y="0"/>
                </a:cubicBezTo>
                <a:cubicBezTo>
                  <a:pt x="836778" y="11660"/>
                  <a:pt x="959364" y="1383"/>
                  <a:pt x="1278090" y="0"/>
                </a:cubicBezTo>
                <a:cubicBezTo>
                  <a:pt x="1596816" y="-1383"/>
                  <a:pt x="1617283" y="27421"/>
                  <a:pt x="1872709" y="0"/>
                </a:cubicBezTo>
                <a:cubicBezTo>
                  <a:pt x="2128135" y="-27421"/>
                  <a:pt x="2449926" y="8896"/>
                  <a:pt x="2645031" y="0"/>
                </a:cubicBezTo>
                <a:cubicBezTo>
                  <a:pt x="2840136" y="-8896"/>
                  <a:pt x="3168351" y="2419"/>
                  <a:pt x="3417353" y="0"/>
                </a:cubicBezTo>
                <a:cubicBezTo>
                  <a:pt x="3666355" y="-2419"/>
                  <a:pt x="3729535" y="8470"/>
                  <a:pt x="3834270" y="0"/>
                </a:cubicBezTo>
                <a:cubicBezTo>
                  <a:pt x="3939005" y="-8470"/>
                  <a:pt x="4213775" y="-5187"/>
                  <a:pt x="4340038" y="0"/>
                </a:cubicBezTo>
                <a:cubicBezTo>
                  <a:pt x="4466301" y="5187"/>
                  <a:pt x="4616260" y="5805"/>
                  <a:pt x="4756955" y="0"/>
                </a:cubicBezTo>
                <a:cubicBezTo>
                  <a:pt x="4897650" y="-5805"/>
                  <a:pt x="5360194" y="-20032"/>
                  <a:pt x="5618128" y="0"/>
                </a:cubicBezTo>
                <a:cubicBezTo>
                  <a:pt x="5876062" y="20032"/>
                  <a:pt x="5880836" y="17964"/>
                  <a:pt x="6035046" y="0"/>
                </a:cubicBezTo>
                <a:cubicBezTo>
                  <a:pt x="6189256" y="-17964"/>
                  <a:pt x="6317465" y="-17542"/>
                  <a:pt x="6540814" y="0"/>
                </a:cubicBezTo>
                <a:cubicBezTo>
                  <a:pt x="6764163" y="17542"/>
                  <a:pt x="7070552" y="-11882"/>
                  <a:pt x="7401987" y="0"/>
                </a:cubicBezTo>
                <a:cubicBezTo>
                  <a:pt x="7733422" y="11882"/>
                  <a:pt x="7935610" y="-26217"/>
                  <a:pt x="8085457" y="0"/>
                </a:cubicBezTo>
                <a:cubicBezTo>
                  <a:pt x="8235304" y="26217"/>
                  <a:pt x="8654195" y="-22726"/>
                  <a:pt x="8885118" y="0"/>
                </a:cubicBezTo>
                <a:cubicBezTo>
                  <a:pt x="8858754" y="142504"/>
                  <a:pt x="8901172" y="513862"/>
                  <a:pt x="8885118" y="650760"/>
                </a:cubicBezTo>
                <a:cubicBezTo>
                  <a:pt x="8869064" y="787658"/>
                  <a:pt x="8900902" y="1188937"/>
                  <a:pt x="8885118" y="1350502"/>
                </a:cubicBezTo>
                <a:cubicBezTo>
                  <a:pt x="8869334" y="1512067"/>
                  <a:pt x="8887592" y="1724473"/>
                  <a:pt x="8885118" y="1903299"/>
                </a:cubicBezTo>
                <a:cubicBezTo>
                  <a:pt x="8882644" y="2082125"/>
                  <a:pt x="8897202" y="2415408"/>
                  <a:pt x="8885118" y="2701005"/>
                </a:cubicBezTo>
                <a:cubicBezTo>
                  <a:pt x="8873034" y="2986602"/>
                  <a:pt x="8880099" y="3276374"/>
                  <a:pt x="8885118" y="3449729"/>
                </a:cubicBezTo>
                <a:cubicBezTo>
                  <a:pt x="8890137" y="3623084"/>
                  <a:pt x="8902027" y="3871357"/>
                  <a:pt x="8885118" y="4002525"/>
                </a:cubicBezTo>
                <a:cubicBezTo>
                  <a:pt x="8868209" y="4133693"/>
                  <a:pt x="8928884" y="4682544"/>
                  <a:pt x="8885118" y="4898195"/>
                </a:cubicBezTo>
                <a:cubicBezTo>
                  <a:pt x="8626238" y="4888625"/>
                  <a:pt x="8506356" y="4920085"/>
                  <a:pt x="8201647" y="4898195"/>
                </a:cubicBezTo>
                <a:cubicBezTo>
                  <a:pt x="7896938" y="4876305"/>
                  <a:pt x="7668988" y="4874300"/>
                  <a:pt x="7429326" y="4898195"/>
                </a:cubicBezTo>
                <a:cubicBezTo>
                  <a:pt x="7189664" y="4922090"/>
                  <a:pt x="7220487" y="4900393"/>
                  <a:pt x="7012409" y="4898195"/>
                </a:cubicBezTo>
                <a:cubicBezTo>
                  <a:pt x="6804331" y="4895997"/>
                  <a:pt x="6757841" y="4887160"/>
                  <a:pt x="6506640" y="4898195"/>
                </a:cubicBezTo>
                <a:cubicBezTo>
                  <a:pt x="6255439" y="4909230"/>
                  <a:pt x="5972058" y="4916070"/>
                  <a:pt x="5823170" y="4898195"/>
                </a:cubicBezTo>
                <a:cubicBezTo>
                  <a:pt x="5674282" y="4880321"/>
                  <a:pt x="5337807" y="4913350"/>
                  <a:pt x="5139699" y="4898195"/>
                </a:cubicBezTo>
                <a:cubicBezTo>
                  <a:pt x="4941591" y="4883040"/>
                  <a:pt x="4594732" y="4863409"/>
                  <a:pt x="4278526" y="4898195"/>
                </a:cubicBezTo>
                <a:cubicBezTo>
                  <a:pt x="3962320" y="4932981"/>
                  <a:pt x="3749151" y="4912592"/>
                  <a:pt x="3506204" y="4898195"/>
                </a:cubicBezTo>
                <a:cubicBezTo>
                  <a:pt x="3263257" y="4883798"/>
                  <a:pt x="2907656" y="4924740"/>
                  <a:pt x="2733882" y="4898195"/>
                </a:cubicBezTo>
                <a:cubicBezTo>
                  <a:pt x="2560108" y="4871650"/>
                  <a:pt x="2360310" y="4917252"/>
                  <a:pt x="2139263" y="4898195"/>
                </a:cubicBezTo>
                <a:cubicBezTo>
                  <a:pt x="1918216" y="4879138"/>
                  <a:pt x="1801635" y="4921426"/>
                  <a:pt x="1633495" y="4898195"/>
                </a:cubicBezTo>
                <a:cubicBezTo>
                  <a:pt x="1465355" y="4874964"/>
                  <a:pt x="1119583" y="4885259"/>
                  <a:pt x="950024" y="4898195"/>
                </a:cubicBezTo>
                <a:cubicBezTo>
                  <a:pt x="780465" y="4911131"/>
                  <a:pt x="396977" y="4855744"/>
                  <a:pt x="0" y="4898195"/>
                </a:cubicBezTo>
                <a:cubicBezTo>
                  <a:pt x="-30714" y="4650778"/>
                  <a:pt x="-1893" y="4406750"/>
                  <a:pt x="0" y="4149471"/>
                </a:cubicBezTo>
                <a:cubicBezTo>
                  <a:pt x="1893" y="3892192"/>
                  <a:pt x="18254" y="3601284"/>
                  <a:pt x="0" y="3351765"/>
                </a:cubicBezTo>
                <a:cubicBezTo>
                  <a:pt x="-18254" y="3102246"/>
                  <a:pt x="33420" y="2813567"/>
                  <a:pt x="0" y="2554059"/>
                </a:cubicBezTo>
                <a:cubicBezTo>
                  <a:pt x="-33420" y="2294551"/>
                  <a:pt x="-19379" y="2057162"/>
                  <a:pt x="0" y="1854317"/>
                </a:cubicBezTo>
                <a:cubicBezTo>
                  <a:pt x="19379" y="1651472"/>
                  <a:pt x="-15317" y="1572212"/>
                  <a:pt x="0" y="1301520"/>
                </a:cubicBezTo>
                <a:cubicBezTo>
                  <a:pt x="15317" y="1030828"/>
                  <a:pt x="-12677" y="332059"/>
                  <a:pt x="0" y="0"/>
                </a:cubicBezTo>
                <a:close/>
              </a:path>
            </a:pathLst>
          </a:custGeom>
          <a:ln w="38100">
            <a:solidFill>
              <a:srgbClr val="8F6945"/>
            </a:solidFill>
            <a:extLst>
              <a:ext uri="{C807C97D-BFC1-408E-A445-0C87EB9F89A2}">
                <ask:lineSketchStyleProps xmlns:ask="http://schemas.microsoft.com/office/drawing/2018/sketchyshapes" xmlns="" sd="910028794">
                  <a:prstGeom prst="rect">
                    <a:avLst/>
                  </a:prstGeom>
                  <ask:type>
                    <ask:lineSketchFreehand/>
                  </ask:type>
                </ask:lineSketchStyleProps>
              </a:ext>
            </a:extLst>
          </a:ln>
          <a:effectLst>
            <a:glow rad="635000">
              <a:srgbClr val="EBB889"/>
            </a:glow>
          </a:effectLst>
        </p:spPr>
      </p:pic>
      <p:sp>
        <p:nvSpPr>
          <p:cNvPr id="4" name="مربع نص 3">
            <a:extLst>
              <a:ext uri="{FF2B5EF4-FFF2-40B4-BE49-F238E27FC236}">
                <a16:creationId xmlns:a16="http://schemas.microsoft.com/office/drawing/2014/main" id="{0D619BFA-0FD0-478B-80E5-3B7D54E9D98C}"/>
              </a:ext>
            </a:extLst>
          </p:cNvPr>
          <p:cNvSpPr txBox="1"/>
          <p:nvPr/>
        </p:nvSpPr>
        <p:spPr>
          <a:xfrm>
            <a:off x="-1452" y="627534"/>
            <a:ext cx="6241874" cy="707886"/>
          </a:xfrm>
          <a:prstGeom prst="rect">
            <a:avLst/>
          </a:prstGeom>
          <a:noFill/>
        </p:spPr>
        <p:txBody>
          <a:bodyPr wrap="square" rtlCol="1">
            <a:spAutoFit/>
          </a:bodyPr>
          <a:lstStyle/>
          <a:p>
            <a:pPr algn="r"/>
            <a:r>
              <a:rPr lang="ar-SA" sz="4000" b="1" dirty="0">
                <a:ln w="19050">
                  <a:noFill/>
                </a:ln>
                <a:solidFill>
                  <a:srgbClr val="FABE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س2/ </a:t>
            </a:r>
            <a:r>
              <a:rPr lang="ar-SA" sz="32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 تشرع الاستخارة في فعل المكرهات ؟</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977" y="-114979"/>
            <a:ext cx="3154320" cy="5056616"/>
          </a:xfrm>
          <a:prstGeom prst="rect">
            <a:avLst/>
          </a:prstGeom>
          <a:noFill/>
          <a:extLst>
            <a:ext uri="{909E8E84-426E-40DD-AFC4-6F175D3DCCD1}">
              <a14:hiddenFill xmlns:a14="http://schemas.microsoft.com/office/drawing/2010/main">
                <a:solidFill>
                  <a:srgbClr val="FFFFFF"/>
                </a:solidFill>
              </a14:hiddenFill>
            </a:ext>
          </a:extLst>
        </p:spPr>
      </p:pic>
      <p:sp>
        <p:nvSpPr>
          <p:cNvPr id="9" name="زر الإجراء: فارغ 8">
            <a:hlinkClick r:id="" action="ppaction://noaction" highlightClick="1"/>
            <a:extLst>
              <a:ext uri="{FF2B5EF4-FFF2-40B4-BE49-F238E27FC236}">
                <a16:creationId xmlns:a16="http://schemas.microsoft.com/office/drawing/2014/main" id="{6EF235BE-25C6-43DE-9EBF-8052F7F1342E}"/>
              </a:ext>
            </a:extLst>
          </p:cNvPr>
          <p:cNvSpPr/>
          <p:nvPr/>
        </p:nvSpPr>
        <p:spPr>
          <a:xfrm>
            <a:off x="3248032" y="2983265"/>
            <a:ext cx="1512660" cy="847452"/>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70000"/>
              </a:lnSpc>
            </a:pPr>
            <a:r>
              <a:rPr lang="ar-SA" sz="4800" b="1" spc="50" dirty="0">
                <a:ln w="9525" cmpd="sng">
                  <a:solidFill>
                    <a:schemeClr val="tx1"/>
                  </a:solidFill>
                  <a:prstDash val="solid"/>
                </a:ln>
                <a:solidFill>
                  <a:srgbClr val="92D050"/>
                </a:solidFill>
                <a:latin typeface="AbdoMaster-Bold" panose="02000500030000020004" pitchFamily="50" charset="-78"/>
                <a:cs typeface="AbdoMaster-Bold" panose="02000500030000020004" pitchFamily="50" charset="-78"/>
              </a:rPr>
              <a:t>صح</a:t>
            </a:r>
          </a:p>
        </p:txBody>
      </p:sp>
      <p:sp>
        <p:nvSpPr>
          <p:cNvPr id="10" name="زر الإجراء: فارغ 9">
            <a:hlinkClick r:id="" action="ppaction://noaction" highlightClick="1"/>
            <a:extLst>
              <a:ext uri="{FF2B5EF4-FFF2-40B4-BE49-F238E27FC236}">
                <a16:creationId xmlns:a16="http://schemas.microsoft.com/office/drawing/2014/main" id="{790D3728-B6F7-4531-ADBB-02167882E270}"/>
              </a:ext>
            </a:extLst>
          </p:cNvPr>
          <p:cNvSpPr/>
          <p:nvPr/>
        </p:nvSpPr>
        <p:spPr>
          <a:xfrm>
            <a:off x="871075" y="2983265"/>
            <a:ext cx="1636209" cy="847452"/>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130000"/>
              </a:lnSpc>
            </a:pPr>
            <a:r>
              <a:rPr lang="ar-SA" sz="4800" b="1" spc="50" dirty="0">
                <a:ln w="9525" cmpd="sng">
                  <a:solidFill>
                    <a:schemeClr val="tx1"/>
                  </a:solidFill>
                  <a:prstDash val="solid"/>
                </a:ln>
                <a:solidFill>
                  <a:srgbClr val="FF1515"/>
                </a:solidFill>
                <a:latin typeface="AbdoMaster-Bold" panose="02000500030000020004" pitchFamily="50" charset="-78"/>
                <a:cs typeface="AbdoMaster-Bold" panose="02000500030000020004" pitchFamily="50" charset="-78"/>
              </a:rPr>
              <a:t>خطأ</a:t>
            </a:r>
          </a:p>
        </p:txBody>
      </p:sp>
      <p:pic>
        <p:nvPicPr>
          <p:cNvPr id="3" name="صورة 2">
            <a:extLst>
              <a:ext uri="{FF2B5EF4-FFF2-40B4-BE49-F238E27FC236}">
                <a16:creationId xmlns:a16="http://schemas.microsoft.com/office/drawing/2014/main" id="{E7996AAE-C14C-4107-8B39-358F8E7F9F73}"/>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506999" y="4023049"/>
            <a:ext cx="1456372" cy="864096"/>
          </a:xfrm>
          <a:prstGeom prst="rect">
            <a:avLst/>
          </a:prstGeom>
          <a:effectLst/>
        </p:spPr>
      </p:pic>
    </p:spTree>
    <p:extLst>
      <p:ext uri="{BB962C8B-B14F-4D97-AF65-F5344CB8AC3E}">
        <p14:creationId xmlns:p14="http://schemas.microsoft.com/office/powerpoint/2010/main" val="28330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400"/>
                            </p:stCondLst>
                            <p:childTnLst>
                              <p:par>
                                <p:cTn id="13" presetID="23" presetClass="entr" presetSubtype="3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6*min(max(#ppt_w*#ppt_h,.3),1)-7.4)/-.7*#ppt_w"/>
                                          </p:val>
                                        </p:tav>
                                        <p:tav tm="100000">
                                          <p:val>
                                            <p:strVal val="#ppt_w"/>
                                          </p:val>
                                        </p:tav>
                                      </p:tavLst>
                                    </p:anim>
                                    <p:anim calcmode="lin" valueType="num">
                                      <p:cBhvr>
                                        <p:cTn id="16" dur="1000" fill="hold"/>
                                        <p:tgtEl>
                                          <p:spTgt spid="9"/>
                                        </p:tgtEl>
                                        <p:attrNameLst>
                                          <p:attrName>ppt_h</p:attrName>
                                        </p:attrNameLst>
                                      </p:cBhvr>
                                      <p:tavLst>
                                        <p:tav tm="0">
                                          <p:val>
                                            <p:strVal val="(6*min(max(#ppt_w*#ppt_h,.3),1)-7.4)/-.7*#ppt_h"/>
                                          </p:val>
                                        </p:tav>
                                        <p:tav tm="100000">
                                          <p:val>
                                            <p:strVal val="#ppt_h"/>
                                          </p:val>
                                        </p:tav>
                                      </p:tavLst>
                                    </p:anim>
                                    <p:anim calcmode="lin" valueType="num">
                                      <p:cBhvr>
                                        <p:cTn id="17" dur="1000" fill="hold"/>
                                        <p:tgtEl>
                                          <p:spTgt spid="9"/>
                                        </p:tgtEl>
                                        <p:attrNameLst>
                                          <p:attrName>ppt_x</p:attrName>
                                        </p:attrNameLst>
                                      </p:cBhvr>
                                      <p:tavLst>
                                        <p:tav tm="0">
                                          <p:val>
                                            <p:fltVal val="0.5"/>
                                          </p:val>
                                        </p:tav>
                                        <p:tav tm="100000">
                                          <p:val>
                                            <p:strVal val="#ppt_x"/>
                                          </p:val>
                                        </p:tav>
                                      </p:tavLst>
                                    </p:anim>
                                    <p:anim calcmode="lin" valueType="num">
                                      <p:cBhvr>
                                        <p:cTn id="18" dur="10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3400"/>
                            </p:stCondLst>
                            <p:childTnLst>
                              <p:par>
                                <p:cTn id="20" presetID="23" presetClass="entr" presetSubtype="3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6*min(max(#ppt_w*#ppt_h,.3),1)-7.4)/-.7*#ppt_w"/>
                                          </p:val>
                                        </p:tav>
                                        <p:tav tm="100000">
                                          <p:val>
                                            <p:strVal val="#ppt_w"/>
                                          </p:val>
                                        </p:tav>
                                      </p:tavLst>
                                    </p:anim>
                                    <p:anim calcmode="lin" valueType="num">
                                      <p:cBhvr>
                                        <p:cTn id="23" dur="1000" fill="hold"/>
                                        <p:tgtEl>
                                          <p:spTgt spid="10"/>
                                        </p:tgtEl>
                                        <p:attrNameLst>
                                          <p:attrName>ppt_h</p:attrName>
                                        </p:attrNameLst>
                                      </p:cBhvr>
                                      <p:tavLst>
                                        <p:tav tm="0">
                                          <p:val>
                                            <p:strVal val="(6*min(max(#ppt_w*#ppt_h,.3),1)-7.4)/-.7*#ppt_h"/>
                                          </p:val>
                                        </p:tav>
                                        <p:tav tm="100000">
                                          <p:val>
                                            <p:strVal val="#ppt_h"/>
                                          </p:val>
                                        </p:tav>
                                      </p:tavLst>
                                    </p:anim>
                                    <p:anim calcmode="lin" valueType="num">
                                      <p:cBhvr>
                                        <p:cTn id="24" dur="1000" fill="hold"/>
                                        <p:tgtEl>
                                          <p:spTgt spid="10"/>
                                        </p:tgtEl>
                                        <p:attrNameLst>
                                          <p:attrName>ppt_x</p:attrName>
                                        </p:attrNameLst>
                                      </p:cBhvr>
                                      <p:tavLst>
                                        <p:tav tm="0">
                                          <p:val>
                                            <p:fltVal val="0.5"/>
                                          </p:val>
                                        </p:tav>
                                        <p:tav tm="100000">
                                          <p:val>
                                            <p:strVal val="#ppt_x"/>
                                          </p:val>
                                        </p:tav>
                                      </p:tavLst>
                                    </p:anim>
                                    <p:anim calcmode="lin" valueType="num">
                                      <p:cBhvr>
                                        <p:cTn id="25" dur="1000" fill="hold"/>
                                        <p:tgtEl>
                                          <p:spTgt spid="1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downLeft)">
                                      <p:cBhvr>
                                        <p:cTn id="31" dur="1250"/>
                                        <p:tgtEl>
                                          <p:spTgt spid="11"/>
                                        </p:tgtEl>
                                      </p:cBhvr>
                                    </p:animEffect>
                                  </p:childTnLst>
                                </p:cTn>
                              </p:par>
                            </p:childTnLst>
                          </p:cTn>
                        </p:par>
                      </p:childTnLst>
                    </p:cTn>
                  </p:par>
                </p:childTnLst>
              </p:cTn>
              <p:nextCondLst>
                <p:cond evt="onClick" delay="0">
                  <p:tgtEl>
                    <p:spTgt spid="10"/>
                  </p:tgtEl>
                </p:cond>
              </p:nextCondLst>
            </p:seq>
          </p:childTnLst>
        </p:cTn>
      </p:par>
    </p:tnLst>
    <p:bldLst>
      <p:bldP spid="4" grpId="0"/>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4AEBE8A-E316-4A9A-96AE-87918D99FA5C}"/>
              </a:ext>
            </a:extLst>
          </p:cNvPr>
          <p:cNvPicPr>
            <a:picLocks noChangeAspect="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130326" y="122652"/>
            <a:ext cx="8885118" cy="4898195"/>
          </a:xfrm>
          <a:custGeom>
            <a:avLst/>
            <a:gdLst>
              <a:gd name="connsiteX0" fmla="*/ 0 w 8885118"/>
              <a:gd name="connsiteY0" fmla="*/ 0 h 4898195"/>
              <a:gd name="connsiteX1" fmla="*/ 505768 w 8885118"/>
              <a:gd name="connsiteY1" fmla="*/ 0 h 4898195"/>
              <a:gd name="connsiteX2" fmla="*/ 1366941 w 8885118"/>
              <a:gd name="connsiteY2" fmla="*/ 0 h 4898195"/>
              <a:gd name="connsiteX3" fmla="*/ 2228114 w 8885118"/>
              <a:gd name="connsiteY3" fmla="*/ 0 h 4898195"/>
              <a:gd name="connsiteX4" fmla="*/ 2911585 w 8885118"/>
              <a:gd name="connsiteY4" fmla="*/ 0 h 4898195"/>
              <a:gd name="connsiteX5" fmla="*/ 3772758 w 8885118"/>
              <a:gd name="connsiteY5" fmla="*/ 0 h 4898195"/>
              <a:gd name="connsiteX6" fmla="*/ 4278526 w 8885118"/>
              <a:gd name="connsiteY6" fmla="*/ 0 h 4898195"/>
              <a:gd name="connsiteX7" fmla="*/ 4961997 w 8885118"/>
              <a:gd name="connsiteY7" fmla="*/ 0 h 4898195"/>
              <a:gd name="connsiteX8" fmla="*/ 5467765 w 8885118"/>
              <a:gd name="connsiteY8" fmla="*/ 0 h 4898195"/>
              <a:gd name="connsiteX9" fmla="*/ 5973533 w 8885118"/>
              <a:gd name="connsiteY9" fmla="*/ 0 h 4898195"/>
              <a:gd name="connsiteX10" fmla="*/ 6834706 w 8885118"/>
              <a:gd name="connsiteY10" fmla="*/ 0 h 4898195"/>
              <a:gd name="connsiteX11" fmla="*/ 7518177 w 8885118"/>
              <a:gd name="connsiteY11" fmla="*/ 0 h 4898195"/>
              <a:gd name="connsiteX12" fmla="*/ 8112796 w 8885118"/>
              <a:gd name="connsiteY12" fmla="*/ 0 h 4898195"/>
              <a:gd name="connsiteX13" fmla="*/ 8885118 w 8885118"/>
              <a:gd name="connsiteY13" fmla="*/ 0 h 4898195"/>
              <a:gd name="connsiteX14" fmla="*/ 8885118 w 8885118"/>
              <a:gd name="connsiteY14" fmla="*/ 699742 h 4898195"/>
              <a:gd name="connsiteX15" fmla="*/ 8885118 w 8885118"/>
              <a:gd name="connsiteY15" fmla="*/ 1399484 h 4898195"/>
              <a:gd name="connsiteX16" fmla="*/ 8885118 w 8885118"/>
              <a:gd name="connsiteY16" fmla="*/ 2099226 h 4898195"/>
              <a:gd name="connsiteX17" fmla="*/ 8885118 w 8885118"/>
              <a:gd name="connsiteY17" fmla="*/ 2652023 h 4898195"/>
              <a:gd name="connsiteX18" fmla="*/ 8885118 w 8885118"/>
              <a:gd name="connsiteY18" fmla="*/ 3302783 h 4898195"/>
              <a:gd name="connsiteX19" fmla="*/ 8885118 w 8885118"/>
              <a:gd name="connsiteY19" fmla="*/ 3855579 h 4898195"/>
              <a:gd name="connsiteX20" fmla="*/ 8885118 w 8885118"/>
              <a:gd name="connsiteY20" fmla="*/ 4898195 h 4898195"/>
              <a:gd name="connsiteX21" fmla="*/ 8290499 w 8885118"/>
              <a:gd name="connsiteY21" fmla="*/ 4898195 h 4898195"/>
              <a:gd name="connsiteX22" fmla="*/ 7607028 w 8885118"/>
              <a:gd name="connsiteY22" fmla="*/ 4898195 h 4898195"/>
              <a:gd name="connsiteX23" fmla="*/ 6745855 w 8885118"/>
              <a:gd name="connsiteY23" fmla="*/ 4898195 h 4898195"/>
              <a:gd name="connsiteX24" fmla="*/ 5884682 w 8885118"/>
              <a:gd name="connsiteY24" fmla="*/ 4898195 h 4898195"/>
              <a:gd name="connsiteX25" fmla="*/ 5290063 w 8885118"/>
              <a:gd name="connsiteY25" fmla="*/ 4898195 h 4898195"/>
              <a:gd name="connsiteX26" fmla="*/ 4606592 w 8885118"/>
              <a:gd name="connsiteY26" fmla="*/ 4898195 h 4898195"/>
              <a:gd name="connsiteX27" fmla="*/ 4189675 w 8885118"/>
              <a:gd name="connsiteY27" fmla="*/ 4898195 h 4898195"/>
              <a:gd name="connsiteX28" fmla="*/ 3683907 w 8885118"/>
              <a:gd name="connsiteY28" fmla="*/ 4898195 h 4898195"/>
              <a:gd name="connsiteX29" fmla="*/ 3089287 w 8885118"/>
              <a:gd name="connsiteY29" fmla="*/ 4898195 h 4898195"/>
              <a:gd name="connsiteX30" fmla="*/ 2583519 w 8885118"/>
              <a:gd name="connsiteY30" fmla="*/ 4898195 h 4898195"/>
              <a:gd name="connsiteX31" fmla="*/ 1811197 w 8885118"/>
              <a:gd name="connsiteY31" fmla="*/ 4898195 h 4898195"/>
              <a:gd name="connsiteX32" fmla="*/ 1305429 w 8885118"/>
              <a:gd name="connsiteY32" fmla="*/ 4898195 h 4898195"/>
              <a:gd name="connsiteX33" fmla="*/ 710809 w 8885118"/>
              <a:gd name="connsiteY33" fmla="*/ 4898195 h 4898195"/>
              <a:gd name="connsiteX34" fmla="*/ 0 w 8885118"/>
              <a:gd name="connsiteY34" fmla="*/ 4898195 h 4898195"/>
              <a:gd name="connsiteX35" fmla="*/ 0 w 8885118"/>
              <a:gd name="connsiteY35" fmla="*/ 4100489 h 4898195"/>
              <a:gd name="connsiteX36" fmla="*/ 0 w 8885118"/>
              <a:gd name="connsiteY36" fmla="*/ 3302783 h 4898195"/>
              <a:gd name="connsiteX37" fmla="*/ 0 w 8885118"/>
              <a:gd name="connsiteY37" fmla="*/ 2701005 h 4898195"/>
              <a:gd name="connsiteX38" fmla="*/ 0 w 8885118"/>
              <a:gd name="connsiteY38" fmla="*/ 1903299 h 4898195"/>
              <a:gd name="connsiteX39" fmla="*/ 0 w 8885118"/>
              <a:gd name="connsiteY39" fmla="*/ 1105593 h 4898195"/>
              <a:gd name="connsiteX40" fmla="*/ 0 w 8885118"/>
              <a:gd name="connsiteY40" fmla="*/ 0 h 489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85118" h="4898195" fill="none" extrusionOk="0">
                <a:moveTo>
                  <a:pt x="0" y="0"/>
                </a:moveTo>
                <a:cubicBezTo>
                  <a:pt x="112664" y="14470"/>
                  <a:pt x="253956" y="5691"/>
                  <a:pt x="505768" y="0"/>
                </a:cubicBezTo>
                <a:cubicBezTo>
                  <a:pt x="757580" y="-5691"/>
                  <a:pt x="949632" y="-37301"/>
                  <a:pt x="1366941" y="0"/>
                </a:cubicBezTo>
                <a:cubicBezTo>
                  <a:pt x="1784250" y="37301"/>
                  <a:pt x="2035749" y="-1541"/>
                  <a:pt x="2228114" y="0"/>
                </a:cubicBezTo>
                <a:cubicBezTo>
                  <a:pt x="2420479" y="1541"/>
                  <a:pt x="2748162" y="-25860"/>
                  <a:pt x="2911585" y="0"/>
                </a:cubicBezTo>
                <a:cubicBezTo>
                  <a:pt x="3075008" y="25860"/>
                  <a:pt x="3492072" y="3195"/>
                  <a:pt x="3772758" y="0"/>
                </a:cubicBezTo>
                <a:cubicBezTo>
                  <a:pt x="4053444" y="-3195"/>
                  <a:pt x="4147419" y="-4702"/>
                  <a:pt x="4278526" y="0"/>
                </a:cubicBezTo>
                <a:cubicBezTo>
                  <a:pt x="4409633" y="4702"/>
                  <a:pt x="4653659" y="21020"/>
                  <a:pt x="4961997" y="0"/>
                </a:cubicBezTo>
                <a:cubicBezTo>
                  <a:pt x="5270335" y="-21020"/>
                  <a:pt x="5261258" y="16164"/>
                  <a:pt x="5467765" y="0"/>
                </a:cubicBezTo>
                <a:cubicBezTo>
                  <a:pt x="5674272" y="-16164"/>
                  <a:pt x="5823761" y="-13798"/>
                  <a:pt x="5973533" y="0"/>
                </a:cubicBezTo>
                <a:cubicBezTo>
                  <a:pt x="6123305" y="13798"/>
                  <a:pt x="6605293" y="19976"/>
                  <a:pt x="6834706" y="0"/>
                </a:cubicBezTo>
                <a:cubicBezTo>
                  <a:pt x="7064119" y="-19976"/>
                  <a:pt x="7343667" y="9226"/>
                  <a:pt x="7518177" y="0"/>
                </a:cubicBezTo>
                <a:cubicBezTo>
                  <a:pt x="7692687" y="-9226"/>
                  <a:pt x="7826217" y="659"/>
                  <a:pt x="8112796" y="0"/>
                </a:cubicBezTo>
                <a:cubicBezTo>
                  <a:pt x="8399375" y="-659"/>
                  <a:pt x="8589147" y="-34649"/>
                  <a:pt x="8885118" y="0"/>
                </a:cubicBezTo>
                <a:cubicBezTo>
                  <a:pt x="8916802" y="264729"/>
                  <a:pt x="8885293" y="519190"/>
                  <a:pt x="8885118" y="699742"/>
                </a:cubicBezTo>
                <a:cubicBezTo>
                  <a:pt x="8884943" y="880294"/>
                  <a:pt x="8886033" y="1179024"/>
                  <a:pt x="8885118" y="1399484"/>
                </a:cubicBezTo>
                <a:cubicBezTo>
                  <a:pt x="8884203" y="1619944"/>
                  <a:pt x="8866258" y="1926069"/>
                  <a:pt x="8885118" y="2099226"/>
                </a:cubicBezTo>
                <a:cubicBezTo>
                  <a:pt x="8903978" y="2272383"/>
                  <a:pt x="8890482" y="2391770"/>
                  <a:pt x="8885118" y="2652023"/>
                </a:cubicBezTo>
                <a:cubicBezTo>
                  <a:pt x="8879754" y="2912276"/>
                  <a:pt x="8884238" y="3119018"/>
                  <a:pt x="8885118" y="3302783"/>
                </a:cubicBezTo>
                <a:cubicBezTo>
                  <a:pt x="8885998" y="3486548"/>
                  <a:pt x="8868571" y="3643122"/>
                  <a:pt x="8885118" y="3855579"/>
                </a:cubicBezTo>
                <a:cubicBezTo>
                  <a:pt x="8901665" y="4068036"/>
                  <a:pt x="8847251" y="4577391"/>
                  <a:pt x="8885118" y="4898195"/>
                </a:cubicBezTo>
                <a:cubicBezTo>
                  <a:pt x="8673076" y="4874427"/>
                  <a:pt x="8488735" y="4905450"/>
                  <a:pt x="8290499" y="4898195"/>
                </a:cubicBezTo>
                <a:cubicBezTo>
                  <a:pt x="8092263" y="4890940"/>
                  <a:pt x="7926607" y="4888556"/>
                  <a:pt x="7607028" y="4898195"/>
                </a:cubicBezTo>
                <a:cubicBezTo>
                  <a:pt x="7287449" y="4907834"/>
                  <a:pt x="7038495" y="4931001"/>
                  <a:pt x="6745855" y="4898195"/>
                </a:cubicBezTo>
                <a:cubicBezTo>
                  <a:pt x="6453215" y="4865389"/>
                  <a:pt x="6283625" y="4869423"/>
                  <a:pt x="5884682" y="4898195"/>
                </a:cubicBezTo>
                <a:cubicBezTo>
                  <a:pt x="5485739" y="4926967"/>
                  <a:pt x="5482034" y="4894653"/>
                  <a:pt x="5290063" y="4898195"/>
                </a:cubicBezTo>
                <a:cubicBezTo>
                  <a:pt x="5098092" y="4901737"/>
                  <a:pt x="4844108" y="4895693"/>
                  <a:pt x="4606592" y="4898195"/>
                </a:cubicBezTo>
                <a:cubicBezTo>
                  <a:pt x="4369076" y="4900697"/>
                  <a:pt x="4375144" y="4891172"/>
                  <a:pt x="4189675" y="4898195"/>
                </a:cubicBezTo>
                <a:cubicBezTo>
                  <a:pt x="4004206" y="4905218"/>
                  <a:pt x="3815138" y="4920301"/>
                  <a:pt x="3683907" y="4898195"/>
                </a:cubicBezTo>
                <a:cubicBezTo>
                  <a:pt x="3552676" y="4876089"/>
                  <a:pt x="3352488" y="4891048"/>
                  <a:pt x="3089287" y="4898195"/>
                </a:cubicBezTo>
                <a:cubicBezTo>
                  <a:pt x="2826086" y="4905342"/>
                  <a:pt x="2734499" y="4883876"/>
                  <a:pt x="2583519" y="4898195"/>
                </a:cubicBezTo>
                <a:cubicBezTo>
                  <a:pt x="2432539" y="4912514"/>
                  <a:pt x="1982192" y="4934447"/>
                  <a:pt x="1811197" y="4898195"/>
                </a:cubicBezTo>
                <a:cubicBezTo>
                  <a:pt x="1640202" y="4861943"/>
                  <a:pt x="1464629" y="4907258"/>
                  <a:pt x="1305429" y="4898195"/>
                </a:cubicBezTo>
                <a:cubicBezTo>
                  <a:pt x="1146229" y="4889132"/>
                  <a:pt x="891214" y="4897529"/>
                  <a:pt x="710809" y="4898195"/>
                </a:cubicBezTo>
                <a:cubicBezTo>
                  <a:pt x="530404" y="4898861"/>
                  <a:pt x="264326" y="4877843"/>
                  <a:pt x="0" y="4898195"/>
                </a:cubicBezTo>
                <a:cubicBezTo>
                  <a:pt x="-27354" y="4691440"/>
                  <a:pt x="9086" y="4452521"/>
                  <a:pt x="0" y="4100489"/>
                </a:cubicBezTo>
                <a:cubicBezTo>
                  <a:pt x="-9086" y="3748457"/>
                  <a:pt x="16350" y="3579609"/>
                  <a:pt x="0" y="3302783"/>
                </a:cubicBezTo>
                <a:cubicBezTo>
                  <a:pt x="-16350" y="3025957"/>
                  <a:pt x="-359" y="3000981"/>
                  <a:pt x="0" y="2701005"/>
                </a:cubicBezTo>
                <a:cubicBezTo>
                  <a:pt x="359" y="2401029"/>
                  <a:pt x="20137" y="2146641"/>
                  <a:pt x="0" y="1903299"/>
                </a:cubicBezTo>
                <a:cubicBezTo>
                  <a:pt x="-20137" y="1659957"/>
                  <a:pt x="8552" y="1361705"/>
                  <a:pt x="0" y="1105593"/>
                </a:cubicBezTo>
                <a:cubicBezTo>
                  <a:pt x="-8552" y="849481"/>
                  <a:pt x="35805" y="325432"/>
                  <a:pt x="0" y="0"/>
                </a:cubicBezTo>
                <a:close/>
              </a:path>
              <a:path w="8885118" h="4898195" stroke="0" extrusionOk="0">
                <a:moveTo>
                  <a:pt x="0" y="0"/>
                </a:moveTo>
                <a:cubicBezTo>
                  <a:pt x="229452" y="10268"/>
                  <a:pt x="352460" y="-11660"/>
                  <a:pt x="594619" y="0"/>
                </a:cubicBezTo>
                <a:cubicBezTo>
                  <a:pt x="836778" y="11660"/>
                  <a:pt x="959364" y="1383"/>
                  <a:pt x="1278090" y="0"/>
                </a:cubicBezTo>
                <a:cubicBezTo>
                  <a:pt x="1596816" y="-1383"/>
                  <a:pt x="1617283" y="27421"/>
                  <a:pt x="1872709" y="0"/>
                </a:cubicBezTo>
                <a:cubicBezTo>
                  <a:pt x="2128135" y="-27421"/>
                  <a:pt x="2449926" y="8896"/>
                  <a:pt x="2645031" y="0"/>
                </a:cubicBezTo>
                <a:cubicBezTo>
                  <a:pt x="2840136" y="-8896"/>
                  <a:pt x="3168351" y="2419"/>
                  <a:pt x="3417353" y="0"/>
                </a:cubicBezTo>
                <a:cubicBezTo>
                  <a:pt x="3666355" y="-2419"/>
                  <a:pt x="3729535" y="8470"/>
                  <a:pt x="3834270" y="0"/>
                </a:cubicBezTo>
                <a:cubicBezTo>
                  <a:pt x="3939005" y="-8470"/>
                  <a:pt x="4213775" y="-5187"/>
                  <a:pt x="4340038" y="0"/>
                </a:cubicBezTo>
                <a:cubicBezTo>
                  <a:pt x="4466301" y="5187"/>
                  <a:pt x="4616260" y="5805"/>
                  <a:pt x="4756955" y="0"/>
                </a:cubicBezTo>
                <a:cubicBezTo>
                  <a:pt x="4897650" y="-5805"/>
                  <a:pt x="5360194" y="-20032"/>
                  <a:pt x="5618128" y="0"/>
                </a:cubicBezTo>
                <a:cubicBezTo>
                  <a:pt x="5876062" y="20032"/>
                  <a:pt x="5880836" y="17964"/>
                  <a:pt x="6035046" y="0"/>
                </a:cubicBezTo>
                <a:cubicBezTo>
                  <a:pt x="6189256" y="-17964"/>
                  <a:pt x="6317465" y="-17542"/>
                  <a:pt x="6540814" y="0"/>
                </a:cubicBezTo>
                <a:cubicBezTo>
                  <a:pt x="6764163" y="17542"/>
                  <a:pt x="7070552" y="-11882"/>
                  <a:pt x="7401987" y="0"/>
                </a:cubicBezTo>
                <a:cubicBezTo>
                  <a:pt x="7733422" y="11882"/>
                  <a:pt x="7935610" y="-26217"/>
                  <a:pt x="8085457" y="0"/>
                </a:cubicBezTo>
                <a:cubicBezTo>
                  <a:pt x="8235304" y="26217"/>
                  <a:pt x="8654195" y="-22726"/>
                  <a:pt x="8885118" y="0"/>
                </a:cubicBezTo>
                <a:cubicBezTo>
                  <a:pt x="8858754" y="142504"/>
                  <a:pt x="8901172" y="513862"/>
                  <a:pt x="8885118" y="650760"/>
                </a:cubicBezTo>
                <a:cubicBezTo>
                  <a:pt x="8869064" y="787658"/>
                  <a:pt x="8900902" y="1188937"/>
                  <a:pt x="8885118" y="1350502"/>
                </a:cubicBezTo>
                <a:cubicBezTo>
                  <a:pt x="8869334" y="1512067"/>
                  <a:pt x="8887592" y="1724473"/>
                  <a:pt x="8885118" y="1903299"/>
                </a:cubicBezTo>
                <a:cubicBezTo>
                  <a:pt x="8882644" y="2082125"/>
                  <a:pt x="8897202" y="2415408"/>
                  <a:pt x="8885118" y="2701005"/>
                </a:cubicBezTo>
                <a:cubicBezTo>
                  <a:pt x="8873034" y="2986602"/>
                  <a:pt x="8880099" y="3276374"/>
                  <a:pt x="8885118" y="3449729"/>
                </a:cubicBezTo>
                <a:cubicBezTo>
                  <a:pt x="8890137" y="3623084"/>
                  <a:pt x="8902027" y="3871357"/>
                  <a:pt x="8885118" y="4002525"/>
                </a:cubicBezTo>
                <a:cubicBezTo>
                  <a:pt x="8868209" y="4133693"/>
                  <a:pt x="8928884" y="4682544"/>
                  <a:pt x="8885118" y="4898195"/>
                </a:cubicBezTo>
                <a:cubicBezTo>
                  <a:pt x="8626238" y="4888625"/>
                  <a:pt x="8506356" y="4920085"/>
                  <a:pt x="8201647" y="4898195"/>
                </a:cubicBezTo>
                <a:cubicBezTo>
                  <a:pt x="7896938" y="4876305"/>
                  <a:pt x="7668988" y="4874300"/>
                  <a:pt x="7429326" y="4898195"/>
                </a:cubicBezTo>
                <a:cubicBezTo>
                  <a:pt x="7189664" y="4922090"/>
                  <a:pt x="7220487" y="4900393"/>
                  <a:pt x="7012409" y="4898195"/>
                </a:cubicBezTo>
                <a:cubicBezTo>
                  <a:pt x="6804331" y="4895997"/>
                  <a:pt x="6757841" y="4887160"/>
                  <a:pt x="6506640" y="4898195"/>
                </a:cubicBezTo>
                <a:cubicBezTo>
                  <a:pt x="6255439" y="4909230"/>
                  <a:pt x="5972058" y="4916070"/>
                  <a:pt x="5823170" y="4898195"/>
                </a:cubicBezTo>
                <a:cubicBezTo>
                  <a:pt x="5674282" y="4880321"/>
                  <a:pt x="5337807" y="4913350"/>
                  <a:pt x="5139699" y="4898195"/>
                </a:cubicBezTo>
                <a:cubicBezTo>
                  <a:pt x="4941591" y="4883040"/>
                  <a:pt x="4594732" y="4863409"/>
                  <a:pt x="4278526" y="4898195"/>
                </a:cubicBezTo>
                <a:cubicBezTo>
                  <a:pt x="3962320" y="4932981"/>
                  <a:pt x="3749151" y="4912592"/>
                  <a:pt x="3506204" y="4898195"/>
                </a:cubicBezTo>
                <a:cubicBezTo>
                  <a:pt x="3263257" y="4883798"/>
                  <a:pt x="2907656" y="4924740"/>
                  <a:pt x="2733882" y="4898195"/>
                </a:cubicBezTo>
                <a:cubicBezTo>
                  <a:pt x="2560108" y="4871650"/>
                  <a:pt x="2360310" y="4917252"/>
                  <a:pt x="2139263" y="4898195"/>
                </a:cubicBezTo>
                <a:cubicBezTo>
                  <a:pt x="1918216" y="4879138"/>
                  <a:pt x="1801635" y="4921426"/>
                  <a:pt x="1633495" y="4898195"/>
                </a:cubicBezTo>
                <a:cubicBezTo>
                  <a:pt x="1465355" y="4874964"/>
                  <a:pt x="1119583" y="4885259"/>
                  <a:pt x="950024" y="4898195"/>
                </a:cubicBezTo>
                <a:cubicBezTo>
                  <a:pt x="780465" y="4911131"/>
                  <a:pt x="396977" y="4855744"/>
                  <a:pt x="0" y="4898195"/>
                </a:cubicBezTo>
                <a:cubicBezTo>
                  <a:pt x="-30714" y="4650778"/>
                  <a:pt x="-1893" y="4406750"/>
                  <a:pt x="0" y="4149471"/>
                </a:cubicBezTo>
                <a:cubicBezTo>
                  <a:pt x="1893" y="3892192"/>
                  <a:pt x="18254" y="3601284"/>
                  <a:pt x="0" y="3351765"/>
                </a:cubicBezTo>
                <a:cubicBezTo>
                  <a:pt x="-18254" y="3102246"/>
                  <a:pt x="33420" y="2813567"/>
                  <a:pt x="0" y="2554059"/>
                </a:cubicBezTo>
                <a:cubicBezTo>
                  <a:pt x="-33420" y="2294551"/>
                  <a:pt x="-19379" y="2057162"/>
                  <a:pt x="0" y="1854317"/>
                </a:cubicBezTo>
                <a:cubicBezTo>
                  <a:pt x="19379" y="1651472"/>
                  <a:pt x="-15317" y="1572212"/>
                  <a:pt x="0" y="1301520"/>
                </a:cubicBezTo>
                <a:cubicBezTo>
                  <a:pt x="15317" y="1030828"/>
                  <a:pt x="-12677" y="332059"/>
                  <a:pt x="0" y="0"/>
                </a:cubicBezTo>
                <a:close/>
              </a:path>
            </a:pathLst>
          </a:custGeom>
          <a:ln w="38100">
            <a:solidFill>
              <a:srgbClr val="8F6945"/>
            </a:solidFill>
            <a:extLst>
              <a:ext uri="{C807C97D-BFC1-408E-A445-0C87EB9F89A2}">
                <ask:lineSketchStyleProps xmlns:ask="http://schemas.microsoft.com/office/drawing/2018/sketchyshapes" xmlns="" sd="910028794">
                  <a:prstGeom prst="rect">
                    <a:avLst/>
                  </a:prstGeom>
                  <ask:type>
                    <ask:lineSketchFreehand/>
                  </ask:type>
                </ask:lineSketchStyleProps>
              </a:ext>
            </a:extLst>
          </a:ln>
          <a:effectLst>
            <a:glow rad="635000">
              <a:srgbClr val="EBB889"/>
            </a:glow>
          </a:effectLst>
        </p:spPr>
      </p:pic>
      <p:sp>
        <p:nvSpPr>
          <p:cNvPr id="4" name="مربع نص 3">
            <a:extLst>
              <a:ext uri="{FF2B5EF4-FFF2-40B4-BE49-F238E27FC236}">
                <a16:creationId xmlns:a16="http://schemas.microsoft.com/office/drawing/2014/main" id="{0D619BFA-0FD0-478B-80E5-3B7D54E9D98C}"/>
              </a:ext>
            </a:extLst>
          </p:cNvPr>
          <p:cNvSpPr txBox="1"/>
          <p:nvPr/>
        </p:nvSpPr>
        <p:spPr>
          <a:xfrm>
            <a:off x="130326" y="762409"/>
            <a:ext cx="5804738" cy="1446550"/>
          </a:xfrm>
          <a:prstGeom prst="rect">
            <a:avLst/>
          </a:prstGeom>
          <a:noFill/>
        </p:spPr>
        <p:txBody>
          <a:bodyPr wrap="square" rtlCol="1">
            <a:spAutoFit/>
          </a:bodyPr>
          <a:lstStyle/>
          <a:p>
            <a:pPr algn="r"/>
            <a:r>
              <a:rPr lang="ar-SA" sz="4800" b="1" dirty="0">
                <a:ln w="19050">
                  <a:noFill/>
                </a:ln>
                <a:solidFill>
                  <a:srgbClr val="FABE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س3/</a:t>
            </a:r>
            <a:r>
              <a:rPr lang="ar-SA" sz="40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 جابر بن عبدالله استغفر له النبي ﷺ ....... مرة ؟</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977" y="-114979"/>
            <a:ext cx="3154320" cy="5056616"/>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2879954" y="2983264"/>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أ-</a:t>
            </a:r>
            <a:r>
              <a:rPr lang="ar-SA" sz="3000" dirty="0">
                <a:solidFill>
                  <a:schemeClr val="tx1"/>
                </a:solidFill>
                <a:latin typeface="HSIshraq-Medium" panose="02000906030000020004" pitchFamily="50" charset="-78"/>
                <a:cs typeface="HSIshraq-Medium" panose="02000906030000020004" pitchFamily="50" charset="-78"/>
              </a:rPr>
              <a:t>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25</a:t>
            </a: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232704" y="2983264"/>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ب-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30</a:t>
            </a: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2879955" y="3890546"/>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ج-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20</a:t>
            </a: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232703" y="3887074"/>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د-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24</a:t>
            </a:r>
          </a:p>
        </p:txBody>
      </p:sp>
      <p:pic>
        <p:nvPicPr>
          <p:cNvPr id="3" name="صورة 2">
            <a:extLst>
              <a:ext uri="{FF2B5EF4-FFF2-40B4-BE49-F238E27FC236}">
                <a16:creationId xmlns:a16="http://schemas.microsoft.com/office/drawing/2014/main" id="{87FD67B6-501B-41E7-A60D-B53600EE791B}"/>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506999" y="4023049"/>
            <a:ext cx="1456372" cy="864096"/>
          </a:xfrm>
          <a:prstGeom prst="rect">
            <a:avLst/>
          </a:prstGeom>
          <a:effectLst/>
        </p:spPr>
      </p:pic>
    </p:spTree>
    <p:extLst>
      <p:ext uri="{BB962C8B-B14F-4D97-AF65-F5344CB8AC3E}">
        <p14:creationId xmlns:p14="http://schemas.microsoft.com/office/powerpoint/2010/main" val="14181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200"/>
                            </p:stCondLst>
                            <p:childTnLst>
                              <p:par>
                                <p:cTn id="13" presetID="23" presetClass="entr" presetSubtype="52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ppt_x</p:attrName>
                                        </p:attrNameLst>
                                      </p:cBhvr>
                                      <p:tavLst>
                                        <p:tav tm="0">
                                          <p:val>
                                            <p:fltVal val="0.5"/>
                                          </p:val>
                                        </p:tav>
                                        <p:tav tm="100000">
                                          <p:val>
                                            <p:strVal val="#ppt_x"/>
                                          </p:val>
                                        </p:tav>
                                      </p:tavLst>
                                    </p:anim>
                                    <p:anim calcmode="lin" valueType="num">
                                      <p:cBhvr>
                                        <p:cTn id="18" dur="1000" fill="hold"/>
                                        <p:tgtEl>
                                          <p:spTgt spid="14"/>
                                        </p:tgtEl>
                                        <p:attrNameLst>
                                          <p:attrName>ppt_y</p:attrName>
                                        </p:attrNameLst>
                                      </p:cBhvr>
                                      <p:tavLst>
                                        <p:tav tm="0">
                                          <p:val>
                                            <p:fltVal val="0.5"/>
                                          </p:val>
                                        </p:tav>
                                        <p:tav tm="100000">
                                          <p:val>
                                            <p:strVal val="#ppt_y"/>
                                          </p:val>
                                        </p:tav>
                                      </p:tavLst>
                                    </p:anim>
                                  </p:childTnLst>
                                </p:cTn>
                              </p:par>
                            </p:childTnLst>
                          </p:cTn>
                        </p:par>
                        <p:par>
                          <p:cTn id="19" fill="hold">
                            <p:stCondLst>
                              <p:cond delay="42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2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6200"/>
                            </p:stCondLst>
                            <p:childTnLst>
                              <p:par>
                                <p:cTn id="34" presetID="23" presetClass="entr" presetSubtype="52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ppt_x</p:attrName>
                                        </p:attrNameLst>
                                      </p:cBhvr>
                                      <p:tavLst>
                                        <p:tav tm="0">
                                          <p:val>
                                            <p:fltVal val="0.5"/>
                                          </p:val>
                                        </p:tav>
                                        <p:tav tm="100000">
                                          <p:val>
                                            <p:strVal val="#ppt_x"/>
                                          </p:val>
                                        </p:tav>
                                      </p:tavLst>
                                    </p:anim>
                                    <p:anim calcmode="lin" valueType="num">
                                      <p:cBhvr>
                                        <p:cTn id="39" dur="1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14"/>
                  </p:tgtEl>
                </p:cond>
              </p:nextCondLst>
            </p:seq>
          </p:childTnLst>
        </p:cTn>
      </p:par>
    </p:tnLst>
    <p:bldLst>
      <p:bldP spid="4" grpId="0"/>
      <p:bldP spid="14" grpId="0" animBg="1"/>
      <p:bldP spid="6" grpId="0" animBg="1"/>
      <p:bldP spid="7"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29C0552D-A54C-417D-B36E-58E056D9F37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Google Shape;189;p33">
            <a:extLst>
              <a:ext uri="{FF2B5EF4-FFF2-40B4-BE49-F238E27FC236}">
                <a16:creationId xmlns:a16="http://schemas.microsoft.com/office/drawing/2014/main" id="{1D27834E-043A-40CC-96AB-36FEFD9365FA}"/>
              </a:ext>
            </a:extLst>
          </p:cNvPr>
          <p:cNvSpPr/>
          <p:nvPr/>
        </p:nvSpPr>
        <p:spPr>
          <a:xfrm>
            <a:off x="7930867" y="179881"/>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1" name="Google Shape;189;p33">
            <a:extLst>
              <a:ext uri="{FF2B5EF4-FFF2-40B4-BE49-F238E27FC236}">
                <a16:creationId xmlns:a16="http://schemas.microsoft.com/office/drawing/2014/main" id="{EC0DCAF2-54E3-45AF-862B-F552E577AB30}"/>
              </a:ext>
            </a:extLst>
          </p:cNvPr>
          <p:cNvSpPr/>
          <p:nvPr/>
        </p:nvSpPr>
        <p:spPr>
          <a:xfrm>
            <a:off x="275025" y="187149"/>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A1D107D3-88D0-46EB-B784-5F5D8E4314F0}"/>
              </a:ext>
            </a:extLst>
          </p:cNvPr>
          <p:cNvSpPr/>
          <p:nvPr/>
        </p:nvSpPr>
        <p:spPr>
          <a:xfrm>
            <a:off x="177678"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602E4CC-69BD-47BB-B8BF-8BB3ADB50AB7}"/>
              </a:ext>
            </a:extLst>
          </p:cNvPr>
          <p:cNvSpPr/>
          <p:nvPr/>
        </p:nvSpPr>
        <p:spPr>
          <a:xfrm>
            <a:off x="7930867"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4" name="مربع نص 13">
            <a:extLst>
              <a:ext uri="{FF2B5EF4-FFF2-40B4-BE49-F238E27FC236}">
                <a16:creationId xmlns:a16="http://schemas.microsoft.com/office/drawing/2014/main" id="{4EBBB57F-1848-4F94-99A0-ADB62C8C351F}"/>
              </a:ext>
            </a:extLst>
          </p:cNvPr>
          <p:cNvSpPr txBox="1"/>
          <p:nvPr/>
        </p:nvSpPr>
        <p:spPr>
          <a:xfrm>
            <a:off x="1455300" y="1835621"/>
            <a:ext cx="6416159" cy="1538351"/>
          </a:xfrm>
          <a:custGeom>
            <a:avLst/>
            <a:gdLst>
              <a:gd name="connsiteX0" fmla="*/ 0 w 6416159"/>
              <a:gd name="connsiteY0" fmla="*/ 256397 h 1538351"/>
              <a:gd name="connsiteX1" fmla="*/ 256397 w 6416159"/>
              <a:gd name="connsiteY1" fmla="*/ 0 h 1538351"/>
              <a:gd name="connsiteX2" fmla="*/ 905767 w 6416159"/>
              <a:gd name="connsiteY2" fmla="*/ 0 h 1538351"/>
              <a:gd name="connsiteX3" fmla="*/ 1555137 w 6416159"/>
              <a:gd name="connsiteY3" fmla="*/ 0 h 1538351"/>
              <a:gd name="connsiteX4" fmla="*/ 2027406 w 6416159"/>
              <a:gd name="connsiteY4" fmla="*/ 0 h 1538351"/>
              <a:gd name="connsiteX5" fmla="*/ 2617743 w 6416159"/>
              <a:gd name="connsiteY5" fmla="*/ 0 h 1538351"/>
              <a:gd name="connsiteX6" fmla="*/ 3267113 w 6416159"/>
              <a:gd name="connsiteY6" fmla="*/ 0 h 1538351"/>
              <a:gd name="connsiteX7" fmla="*/ 3680349 w 6416159"/>
              <a:gd name="connsiteY7" fmla="*/ 0 h 1538351"/>
              <a:gd name="connsiteX8" fmla="*/ 4152618 w 6416159"/>
              <a:gd name="connsiteY8" fmla="*/ 0 h 1538351"/>
              <a:gd name="connsiteX9" fmla="*/ 4683921 w 6416159"/>
              <a:gd name="connsiteY9" fmla="*/ 0 h 1538351"/>
              <a:gd name="connsiteX10" fmla="*/ 5097156 w 6416159"/>
              <a:gd name="connsiteY10" fmla="*/ 0 h 1538351"/>
              <a:gd name="connsiteX11" fmla="*/ 6159762 w 6416159"/>
              <a:gd name="connsiteY11" fmla="*/ 0 h 1538351"/>
              <a:gd name="connsiteX12" fmla="*/ 6416159 w 6416159"/>
              <a:gd name="connsiteY12" fmla="*/ 256397 h 1538351"/>
              <a:gd name="connsiteX13" fmla="*/ 6416159 w 6416159"/>
              <a:gd name="connsiteY13" fmla="*/ 758920 h 1538351"/>
              <a:gd name="connsiteX14" fmla="*/ 6416159 w 6416159"/>
              <a:gd name="connsiteY14" fmla="*/ 1281954 h 1538351"/>
              <a:gd name="connsiteX15" fmla="*/ 6159762 w 6416159"/>
              <a:gd name="connsiteY15" fmla="*/ 1538351 h 1538351"/>
              <a:gd name="connsiteX16" fmla="*/ 5569426 w 6416159"/>
              <a:gd name="connsiteY16" fmla="*/ 1538351 h 1538351"/>
              <a:gd name="connsiteX17" fmla="*/ 5038123 w 6416159"/>
              <a:gd name="connsiteY17" fmla="*/ 1538351 h 1538351"/>
              <a:gd name="connsiteX18" fmla="*/ 4506820 w 6416159"/>
              <a:gd name="connsiteY18" fmla="*/ 1538351 h 1538351"/>
              <a:gd name="connsiteX19" fmla="*/ 4034551 w 6416159"/>
              <a:gd name="connsiteY19" fmla="*/ 1538351 h 1538351"/>
              <a:gd name="connsiteX20" fmla="*/ 3385180 w 6416159"/>
              <a:gd name="connsiteY20" fmla="*/ 1538351 h 1538351"/>
              <a:gd name="connsiteX21" fmla="*/ 2971945 w 6416159"/>
              <a:gd name="connsiteY21" fmla="*/ 1538351 h 1538351"/>
              <a:gd name="connsiteX22" fmla="*/ 2440642 w 6416159"/>
              <a:gd name="connsiteY22" fmla="*/ 1538351 h 1538351"/>
              <a:gd name="connsiteX23" fmla="*/ 1732238 w 6416159"/>
              <a:gd name="connsiteY23" fmla="*/ 1538351 h 1538351"/>
              <a:gd name="connsiteX24" fmla="*/ 1200935 w 6416159"/>
              <a:gd name="connsiteY24" fmla="*/ 1538351 h 1538351"/>
              <a:gd name="connsiteX25" fmla="*/ 256397 w 6416159"/>
              <a:gd name="connsiteY25" fmla="*/ 1538351 h 1538351"/>
              <a:gd name="connsiteX26" fmla="*/ 0 w 6416159"/>
              <a:gd name="connsiteY26" fmla="*/ 1281954 h 1538351"/>
              <a:gd name="connsiteX27" fmla="*/ 0 w 6416159"/>
              <a:gd name="connsiteY27" fmla="*/ 799942 h 1538351"/>
              <a:gd name="connsiteX28" fmla="*/ 0 w 6416159"/>
              <a:gd name="connsiteY28" fmla="*/ 256397 h 1538351"/>
              <a:gd name="connsiteX0" fmla="*/ 256397 w 6416159"/>
              <a:gd name="connsiteY0" fmla="*/ 1538351 h 1538351"/>
              <a:gd name="connsiteX1" fmla="*/ 0 w 6416159"/>
              <a:gd name="connsiteY1" fmla="*/ 1281954 h 1538351"/>
              <a:gd name="connsiteX2" fmla="*/ 0 w 6416159"/>
              <a:gd name="connsiteY2" fmla="*/ 769176 h 1538351"/>
              <a:gd name="connsiteX3" fmla="*/ 0 w 6416159"/>
              <a:gd name="connsiteY3" fmla="*/ 256397 h 1538351"/>
              <a:gd name="connsiteX4" fmla="*/ 256397 w 6416159"/>
              <a:gd name="connsiteY4" fmla="*/ 0 h 1538351"/>
              <a:gd name="connsiteX5" fmla="*/ 6159762 w 6416159"/>
              <a:gd name="connsiteY5" fmla="*/ 0 h 1538351"/>
              <a:gd name="connsiteX6" fmla="*/ 6416159 w 6416159"/>
              <a:gd name="connsiteY6" fmla="*/ 256397 h 1538351"/>
              <a:gd name="connsiteX7" fmla="*/ 6416159 w 6416159"/>
              <a:gd name="connsiteY7" fmla="*/ 789687 h 1538351"/>
              <a:gd name="connsiteX8" fmla="*/ 6416159 w 6416159"/>
              <a:gd name="connsiteY8" fmla="*/ 1281954 h 1538351"/>
              <a:gd name="connsiteX9" fmla="*/ 6159762 w 6416159"/>
              <a:gd name="connsiteY9" fmla="*/ 1538351 h 153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6159" h="1538351" stroke="0" extrusionOk="0">
                <a:moveTo>
                  <a:pt x="0" y="256397"/>
                </a:moveTo>
                <a:cubicBezTo>
                  <a:pt x="3166" y="144012"/>
                  <a:pt x="137065" y="-27791"/>
                  <a:pt x="256397" y="0"/>
                </a:cubicBezTo>
                <a:cubicBezTo>
                  <a:pt x="568113" y="-71574"/>
                  <a:pt x="641428" y="23341"/>
                  <a:pt x="905767" y="0"/>
                </a:cubicBezTo>
                <a:cubicBezTo>
                  <a:pt x="1170106" y="-23341"/>
                  <a:pt x="1251744" y="40756"/>
                  <a:pt x="1555137" y="0"/>
                </a:cubicBezTo>
                <a:cubicBezTo>
                  <a:pt x="1858530" y="-40756"/>
                  <a:pt x="1873122" y="21541"/>
                  <a:pt x="2027406" y="0"/>
                </a:cubicBezTo>
                <a:cubicBezTo>
                  <a:pt x="2181690" y="-21541"/>
                  <a:pt x="2453565" y="46746"/>
                  <a:pt x="2617743" y="0"/>
                </a:cubicBezTo>
                <a:cubicBezTo>
                  <a:pt x="2781921" y="-46746"/>
                  <a:pt x="3051543" y="72092"/>
                  <a:pt x="3267113" y="0"/>
                </a:cubicBezTo>
                <a:cubicBezTo>
                  <a:pt x="3482683" y="-72092"/>
                  <a:pt x="3579404" y="11731"/>
                  <a:pt x="3680349" y="0"/>
                </a:cubicBezTo>
                <a:cubicBezTo>
                  <a:pt x="3781294" y="-11731"/>
                  <a:pt x="3969979" y="51686"/>
                  <a:pt x="4152618" y="0"/>
                </a:cubicBezTo>
                <a:cubicBezTo>
                  <a:pt x="4335257" y="-51686"/>
                  <a:pt x="4541007" y="25761"/>
                  <a:pt x="4683921" y="0"/>
                </a:cubicBezTo>
                <a:cubicBezTo>
                  <a:pt x="4826835" y="-25761"/>
                  <a:pt x="4914885" y="45128"/>
                  <a:pt x="5097156" y="0"/>
                </a:cubicBezTo>
                <a:cubicBezTo>
                  <a:pt x="5279427" y="-45128"/>
                  <a:pt x="5888319" y="113718"/>
                  <a:pt x="6159762" y="0"/>
                </a:cubicBezTo>
                <a:cubicBezTo>
                  <a:pt x="6303392" y="-30985"/>
                  <a:pt x="6435155" y="126195"/>
                  <a:pt x="6416159" y="256397"/>
                </a:cubicBezTo>
                <a:cubicBezTo>
                  <a:pt x="6427223" y="385684"/>
                  <a:pt x="6389948" y="580698"/>
                  <a:pt x="6416159" y="758920"/>
                </a:cubicBezTo>
                <a:cubicBezTo>
                  <a:pt x="6442370" y="937142"/>
                  <a:pt x="6392971" y="1052056"/>
                  <a:pt x="6416159" y="1281954"/>
                </a:cubicBezTo>
                <a:cubicBezTo>
                  <a:pt x="6380693" y="1415922"/>
                  <a:pt x="6328979" y="1508355"/>
                  <a:pt x="6159762" y="1538351"/>
                </a:cubicBezTo>
                <a:cubicBezTo>
                  <a:pt x="5991079" y="1563797"/>
                  <a:pt x="5699251" y="1491220"/>
                  <a:pt x="5569426" y="1538351"/>
                </a:cubicBezTo>
                <a:cubicBezTo>
                  <a:pt x="5439601" y="1585482"/>
                  <a:pt x="5284428" y="1525302"/>
                  <a:pt x="5038123" y="1538351"/>
                </a:cubicBezTo>
                <a:cubicBezTo>
                  <a:pt x="4791818" y="1551400"/>
                  <a:pt x="4674576" y="1528626"/>
                  <a:pt x="4506820" y="1538351"/>
                </a:cubicBezTo>
                <a:cubicBezTo>
                  <a:pt x="4339064" y="1548076"/>
                  <a:pt x="4132638" y="1511248"/>
                  <a:pt x="4034551" y="1538351"/>
                </a:cubicBezTo>
                <a:cubicBezTo>
                  <a:pt x="3936464" y="1565454"/>
                  <a:pt x="3565849" y="1476181"/>
                  <a:pt x="3385180" y="1538351"/>
                </a:cubicBezTo>
                <a:cubicBezTo>
                  <a:pt x="3204511" y="1600521"/>
                  <a:pt x="3147571" y="1518649"/>
                  <a:pt x="2971945" y="1538351"/>
                </a:cubicBezTo>
                <a:cubicBezTo>
                  <a:pt x="2796320" y="1558053"/>
                  <a:pt x="2613524" y="1518832"/>
                  <a:pt x="2440642" y="1538351"/>
                </a:cubicBezTo>
                <a:cubicBezTo>
                  <a:pt x="2267760" y="1557870"/>
                  <a:pt x="1979842" y="1516468"/>
                  <a:pt x="1732238" y="1538351"/>
                </a:cubicBezTo>
                <a:cubicBezTo>
                  <a:pt x="1484634" y="1560234"/>
                  <a:pt x="1383704" y="1530975"/>
                  <a:pt x="1200935" y="1538351"/>
                </a:cubicBezTo>
                <a:cubicBezTo>
                  <a:pt x="1018166" y="1545727"/>
                  <a:pt x="599817" y="1451392"/>
                  <a:pt x="256397" y="1538351"/>
                </a:cubicBezTo>
                <a:cubicBezTo>
                  <a:pt x="100102" y="1527531"/>
                  <a:pt x="32198" y="1426847"/>
                  <a:pt x="0" y="1281954"/>
                </a:cubicBezTo>
                <a:cubicBezTo>
                  <a:pt x="-24562" y="1171052"/>
                  <a:pt x="34187" y="1011989"/>
                  <a:pt x="0" y="799942"/>
                </a:cubicBezTo>
                <a:cubicBezTo>
                  <a:pt x="-34187" y="587895"/>
                  <a:pt x="43765" y="507798"/>
                  <a:pt x="0" y="256397"/>
                </a:cubicBezTo>
                <a:close/>
              </a:path>
              <a:path w="6416159" h="1538351" fill="none" extrusionOk="0">
                <a:moveTo>
                  <a:pt x="256397" y="1538351"/>
                </a:moveTo>
                <a:cubicBezTo>
                  <a:pt x="119352" y="1534180"/>
                  <a:pt x="25923" y="1429469"/>
                  <a:pt x="0" y="1281954"/>
                </a:cubicBezTo>
                <a:cubicBezTo>
                  <a:pt x="-33001" y="1164469"/>
                  <a:pt x="18031" y="873591"/>
                  <a:pt x="0" y="769176"/>
                </a:cubicBezTo>
                <a:cubicBezTo>
                  <a:pt x="-18031" y="664761"/>
                  <a:pt x="52601" y="482711"/>
                  <a:pt x="0" y="256397"/>
                </a:cubicBezTo>
                <a:cubicBezTo>
                  <a:pt x="-9450" y="134010"/>
                  <a:pt x="92130" y="23942"/>
                  <a:pt x="256397" y="0"/>
                </a:cubicBezTo>
                <a:moveTo>
                  <a:pt x="6159762" y="0"/>
                </a:moveTo>
                <a:cubicBezTo>
                  <a:pt x="6303236" y="2852"/>
                  <a:pt x="6427351" y="107175"/>
                  <a:pt x="6416159" y="256397"/>
                </a:cubicBezTo>
                <a:cubicBezTo>
                  <a:pt x="6464348" y="441107"/>
                  <a:pt x="6406458" y="635953"/>
                  <a:pt x="6416159" y="789687"/>
                </a:cubicBezTo>
                <a:cubicBezTo>
                  <a:pt x="6425860" y="943421"/>
                  <a:pt x="6409262" y="1159796"/>
                  <a:pt x="6416159" y="1281954"/>
                </a:cubicBezTo>
                <a:cubicBezTo>
                  <a:pt x="6436948" y="1411699"/>
                  <a:pt x="6295634" y="1545220"/>
                  <a:pt x="6159762" y="1538351"/>
                </a:cubicBezTo>
              </a:path>
              <a:path w="6416159" h="1538351" fill="none" stroke="0" extrusionOk="0">
                <a:moveTo>
                  <a:pt x="256397" y="1538351"/>
                </a:moveTo>
                <a:cubicBezTo>
                  <a:pt x="79304" y="1538698"/>
                  <a:pt x="-4989" y="1409954"/>
                  <a:pt x="0" y="1281954"/>
                </a:cubicBezTo>
                <a:cubicBezTo>
                  <a:pt x="-53144" y="1089120"/>
                  <a:pt x="33037" y="965468"/>
                  <a:pt x="0" y="799942"/>
                </a:cubicBezTo>
                <a:cubicBezTo>
                  <a:pt x="-33037" y="634416"/>
                  <a:pt x="1936" y="445210"/>
                  <a:pt x="0" y="256397"/>
                </a:cubicBezTo>
                <a:cubicBezTo>
                  <a:pt x="1231" y="109940"/>
                  <a:pt x="108974" y="40757"/>
                  <a:pt x="256397" y="0"/>
                </a:cubicBezTo>
                <a:moveTo>
                  <a:pt x="6159762" y="0"/>
                </a:moveTo>
                <a:cubicBezTo>
                  <a:pt x="6326267" y="-16353"/>
                  <a:pt x="6414313" y="110056"/>
                  <a:pt x="6416159" y="256397"/>
                </a:cubicBezTo>
                <a:cubicBezTo>
                  <a:pt x="6472088" y="507587"/>
                  <a:pt x="6410494" y="599394"/>
                  <a:pt x="6416159" y="769176"/>
                </a:cubicBezTo>
                <a:cubicBezTo>
                  <a:pt x="6421824" y="938958"/>
                  <a:pt x="6414614" y="1147475"/>
                  <a:pt x="6416159" y="1281954"/>
                </a:cubicBezTo>
                <a:cubicBezTo>
                  <a:pt x="6448733" y="1442610"/>
                  <a:pt x="6327518" y="1522621"/>
                  <a:pt x="6159762" y="1538351"/>
                </a:cubicBezTo>
              </a:path>
            </a:pathLst>
          </a:custGeom>
          <a:solidFill>
            <a:srgbClr val="EAB482"/>
          </a:solidFill>
          <a:ln w="57150">
            <a:solidFill>
              <a:srgbClr val="6B4E33"/>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63500">
              <a:srgbClr val="745538">
                <a:alpha val="40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17" name="مربع نص 16">
            <a:extLst>
              <a:ext uri="{FF2B5EF4-FFF2-40B4-BE49-F238E27FC236}">
                <a16:creationId xmlns:a16="http://schemas.microsoft.com/office/drawing/2014/main" id="{335FB857-D434-48CB-A749-6F019E6D4507}"/>
              </a:ext>
            </a:extLst>
          </p:cNvPr>
          <p:cNvSpPr txBox="1"/>
          <p:nvPr/>
        </p:nvSpPr>
        <p:spPr>
          <a:xfrm>
            <a:off x="1363919" y="1995686"/>
            <a:ext cx="6416159" cy="1569660"/>
          </a:xfrm>
          <a:prstGeom prst="rect">
            <a:avLst/>
          </a:prstGeom>
          <a:noFill/>
        </p:spPr>
        <p:txBody>
          <a:bodyPr wrap="square" anchor="ctr">
            <a:spAutoFit/>
          </a:bodyPr>
          <a:lstStyle/>
          <a:p>
            <a:pPr algn="ctr"/>
            <a:r>
              <a:rPr lang="ar-SA" sz="9600" b="1" dirty="0">
                <a:ln w="28575">
                  <a:noFill/>
                  <a:prstDash val="solid"/>
                </a:ln>
                <a:solidFill>
                  <a:srgbClr val="FFD347"/>
                </a:solidFill>
                <a:effectLst>
                  <a:glow rad="88900">
                    <a:schemeClr val="tx1"/>
                  </a:glow>
                </a:effectLst>
                <a:latin typeface="Hacen Beirut" panose="02000000000000000000" charset="-78"/>
                <a:cs typeface="Hacen Beirut" panose="02000000000000000000" charset="-78"/>
              </a:rPr>
              <a:t>الحديث</a:t>
            </a:r>
          </a:p>
        </p:txBody>
      </p:sp>
      <p:sp>
        <p:nvSpPr>
          <p:cNvPr id="18" name="مستطيل 17">
            <a:extLst>
              <a:ext uri="{FF2B5EF4-FFF2-40B4-BE49-F238E27FC236}">
                <a16:creationId xmlns:a16="http://schemas.microsoft.com/office/drawing/2014/main" id="{6D438FB4-161D-40E8-823E-4B4C4B854816}"/>
              </a:ext>
            </a:extLst>
          </p:cNvPr>
          <p:cNvSpPr/>
          <p:nvPr/>
        </p:nvSpPr>
        <p:spPr>
          <a:xfrm>
            <a:off x="-1" y="0"/>
            <a:ext cx="9144001" cy="5143500"/>
          </a:xfrm>
          <a:prstGeom prst="rect">
            <a:avLst/>
          </a:prstGeom>
          <a:noFill/>
          <a:ln w="38100">
            <a:solidFill>
              <a:srgbClr val="C09200"/>
            </a:solidFill>
          </a:ln>
          <a:effectLst>
            <a:glow rad="88900">
              <a:srgbClr val="8E6845"/>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76299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1"/>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2"/>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14ADA814-A769-4D19-8124-58811FA7BDB2}"/>
              </a:ext>
            </a:extLst>
          </p:cNvPr>
          <p:cNvSpPr txBox="1"/>
          <p:nvPr/>
        </p:nvSpPr>
        <p:spPr>
          <a:xfrm>
            <a:off x="2699792" y="1178379"/>
            <a:ext cx="8554878" cy="969496"/>
          </a:xfrm>
          <a:prstGeom prst="rect">
            <a:avLst/>
          </a:prstGeom>
          <a:noFill/>
        </p:spPr>
        <p:txBody>
          <a:bodyPr wrap="square">
            <a:spAutoFit/>
          </a:bodyPr>
          <a:lstStyle/>
          <a:p>
            <a:pPr algn="ctr"/>
            <a:r>
              <a:rPr lang="ar-SA" sz="5600" b="1" dirty="0">
                <a:ln w="6350">
                  <a:solidFill>
                    <a:schemeClr val="tx1"/>
                  </a:solidFill>
                  <a:prstDash val="solid"/>
                </a:ln>
                <a:solidFill>
                  <a:srgbClr val="FFD347"/>
                </a:solidFill>
                <a:effectLst>
                  <a:glow rad="88900">
                    <a:srgbClr val="9A5322">
                      <a:alpha val="78000"/>
                    </a:srgbClr>
                  </a:glow>
                  <a:outerShdw blurRad="38100" dist="38100" dir="2700000" algn="tl">
                    <a:srgbClr val="000000">
                      <a:alpha val="43137"/>
                    </a:srgbClr>
                  </a:outerShdw>
                </a:effectLst>
                <a:latin typeface="AbdoMaster-Bold" panose="02000500030000020004" pitchFamily="50" charset="-78"/>
                <a:cs typeface="AbdoMaster-Bold" panose="02000500030000020004" pitchFamily="50" charset="-78"/>
              </a:rPr>
              <a:t>انتهى الدرس</a:t>
            </a:r>
          </a:p>
        </p:txBody>
      </p:sp>
      <p:sp>
        <p:nvSpPr>
          <p:cNvPr id="18" name="Google Shape;189;p33">
            <a:extLst>
              <a:ext uri="{FF2B5EF4-FFF2-40B4-BE49-F238E27FC236}">
                <a16:creationId xmlns:a16="http://schemas.microsoft.com/office/drawing/2014/main" id="{EEBB47A8-3733-4204-BF2B-205234619118}"/>
              </a:ext>
            </a:extLst>
          </p:cNvPr>
          <p:cNvSpPr/>
          <p:nvPr/>
        </p:nvSpPr>
        <p:spPr>
          <a:xfrm>
            <a:off x="7919347" y="178482"/>
            <a:ext cx="941114" cy="875618"/>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2AB75"/>
          </a:solidFill>
          <a:ln>
            <a:solidFill>
              <a:srgbClr val="793905"/>
            </a:solidFill>
          </a:ln>
          <a:effectLst>
            <a:glow rad="50800">
              <a:schemeClr val="accent6">
                <a:lumMod val="50000"/>
              </a:schemeClr>
            </a:glow>
          </a:effectLst>
        </p:spPr>
        <p:txBody>
          <a:bodyPr spcFirstLastPara="1" wrap="square" lIns="91425" tIns="91425" rIns="91425" bIns="91425" anchor="ctr" anchorCtr="0">
            <a:noAutofit/>
          </a:bodyPr>
          <a:lstStyle/>
          <a:p>
            <a:pPr defTabSz="914378"/>
            <a:endParaRPr/>
          </a:p>
        </p:txBody>
      </p:sp>
      <p:sp>
        <p:nvSpPr>
          <p:cNvPr id="7" name="مربع نص 6">
            <a:extLst>
              <a:ext uri="{FF2B5EF4-FFF2-40B4-BE49-F238E27FC236}">
                <a16:creationId xmlns:a16="http://schemas.microsoft.com/office/drawing/2014/main" id="{32361F25-3636-4666-9E4B-F4A9411F0859}"/>
              </a:ext>
            </a:extLst>
          </p:cNvPr>
          <p:cNvSpPr txBox="1"/>
          <p:nvPr/>
        </p:nvSpPr>
        <p:spPr>
          <a:xfrm>
            <a:off x="6322561" y="2734016"/>
            <a:ext cx="3421705" cy="523220"/>
          </a:xfrm>
          <a:prstGeom prst="rect">
            <a:avLst/>
          </a:prstGeom>
          <a:noFill/>
        </p:spPr>
        <p:txBody>
          <a:bodyPr wrap="square" rtlCol="1">
            <a:spAutoFit/>
          </a:bodyPr>
          <a:lstStyle/>
          <a:p>
            <a:pPr algn="ctr"/>
            <a:r>
              <a:rPr lang="ar-SA" sz="2800" b="1" dirty="0">
                <a:solidFill>
                  <a:srgbClr val="FFDE75"/>
                </a:solidFill>
                <a:effectLst>
                  <a:glow rad="76200">
                    <a:srgbClr val="78230D"/>
                  </a:glow>
                </a:effectLst>
                <a:latin typeface="Dubai" panose="020B0503030403030204" pitchFamily="34" charset="-78"/>
                <a:cs typeface="Dubai" panose="020B0503030403030204" pitchFamily="34" charset="-78"/>
              </a:rPr>
              <a:t>مازن إياد أبوزيد</a:t>
            </a:r>
          </a:p>
        </p:txBody>
      </p:sp>
      <p:sp>
        <p:nvSpPr>
          <p:cNvPr id="8" name="مربع نص 7">
            <a:extLst>
              <a:ext uri="{FF2B5EF4-FFF2-40B4-BE49-F238E27FC236}">
                <a16:creationId xmlns:a16="http://schemas.microsoft.com/office/drawing/2014/main" id="{C7D70BB9-7D14-4793-834E-251FDCBCA50F}"/>
              </a:ext>
            </a:extLst>
          </p:cNvPr>
          <p:cNvSpPr txBox="1"/>
          <p:nvPr/>
        </p:nvSpPr>
        <p:spPr>
          <a:xfrm>
            <a:off x="6704853" y="2097188"/>
            <a:ext cx="2634464" cy="684803"/>
          </a:xfrm>
          <a:prstGeom prst="rect">
            <a:avLst/>
          </a:prstGeom>
          <a:noFill/>
        </p:spPr>
        <p:txBody>
          <a:bodyPr wrap="square">
            <a:spAutoFit/>
          </a:bodyPr>
          <a:lstStyle/>
          <a:p>
            <a:pPr algn="ctr">
              <a:lnSpc>
                <a:spcPct val="150000"/>
              </a:lnSpc>
            </a:pPr>
            <a:r>
              <a:rPr lang="ar-SA" sz="2800" b="1" dirty="0">
                <a:solidFill>
                  <a:srgbClr val="FFD347"/>
                </a:solidFill>
                <a:effectLst>
                  <a:glow rad="76200">
                    <a:srgbClr val="78230D"/>
                  </a:glow>
                </a:effectLst>
                <a:latin typeface="Dubai" panose="020B0503030403030204" pitchFamily="34" charset="-78"/>
                <a:cs typeface="Dubai" panose="020B0503030403030204" pitchFamily="34" charset="-78"/>
              </a:rPr>
              <a:t>عمل الطالب: </a:t>
            </a:r>
          </a:p>
        </p:txBody>
      </p:sp>
      <p:sp>
        <p:nvSpPr>
          <p:cNvPr id="24" name="Google Shape;189;p33">
            <a:extLst>
              <a:ext uri="{FF2B5EF4-FFF2-40B4-BE49-F238E27FC236}">
                <a16:creationId xmlns:a16="http://schemas.microsoft.com/office/drawing/2014/main" id="{A0A94168-93BB-4590-9150-FC39A6C0716A}"/>
              </a:ext>
            </a:extLst>
          </p:cNvPr>
          <p:cNvSpPr/>
          <p:nvPr/>
        </p:nvSpPr>
        <p:spPr>
          <a:xfrm>
            <a:off x="283539" y="178482"/>
            <a:ext cx="941114" cy="875618"/>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2AB75"/>
          </a:solidFill>
          <a:ln>
            <a:solidFill>
              <a:srgbClr val="793905"/>
            </a:solidFill>
          </a:ln>
          <a:effectLst>
            <a:glow rad="50800">
              <a:schemeClr val="accent6">
                <a:lumMod val="50000"/>
              </a:schemeClr>
            </a:glow>
          </a:effectLst>
        </p:spPr>
        <p:txBody>
          <a:bodyPr spcFirstLastPara="1" wrap="square" lIns="91425" tIns="91425" rIns="91425" bIns="91425" anchor="ctr" anchorCtr="0">
            <a:noAutofit/>
          </a:bodyPr>
          <a:lstStyle/>
          <a:p>
            <a:pPr defTabSz="914378"/>
            <a:endParaRPr/>
          </a:p>
        </p:txBody>
      </p:sp>
      <p:sp>
        <p:nvSpPr>
          <p:cNvPr id="2" name="مربع نص 1">
            <a:extLst>
              <a:ext uri="{FF2B5EF4-FFF2-40B4-BE49-F238E27FC236}">
                <a16:creationId xmlns:a16="http://schemas.microsoft.com/office/drawing/2014/main" id="{B505CFD0-075A-4508-B4FA-84BB0930AEAC}"/>
              </a:ext>
            </a:extLst>
          </p:cNvPr>
          <p:cNvSpPr txBox="1"/>
          <p:nvPr/>
        </p:nvSpPr>
        <p:spPr>
          <a:xfrm>
            <a:off x="2935250" y="2781991"/>
            <a:ext cx="3421705" cy="523220"/>
          </a:xfrm>
          <a:prstGeom prst="rect">
            <a:avLst/>
          </a:prstGeom>
          <a:noFill/>
        </p:spPr>
        <p:txBody>
          <a:bodyPr wrap="square" rtlCol="1">
            <a:spAutoFit/>
          </a:bodyPr>
          <a:lstStyle/>
          <a:p>
            <a:pPr algn="ctr"/>
            <a:r>
              <a:rPr lang="ar-SA" sz="2800" b="1" dirty="0">
                <a:solidFill>
                  <a:srgbClr val="FFDE75"/>
                </a:solidFill>
                <a:effectLst>
                  <a:glow rad="76200">
                    <a:srgbClr val="78230D"/>
                  </a:glow>
                </a:effectLst>
                <a:latin typeface="Dubai" panose="020B0503030403030204" pitchFamily="34" charset="-78"/>
                <a:cs typeface="Dubai" panose="020B0503030403030204" pitchFamily="34" charset="-78"/>
              </a:rPr>
              <a:t>محمد علي باخشوين</a:t>
            </a:r>
          </a:p>
        </p:txBody>
      </p:sp>
      <p:sp>
        <p:nvSpPr>
          <p:cNvPr id="3" name="مربع نص 2">
            <a:extLst>
              <a:ext uri="{FF2B5EF4-FFF2-40B4-BE49-F238E27FC236}">
                <a16:creationId xmlns:a16="http://schemas.microsoft.com/office/drawing/2014/main" id="{66B7EB4F-EA13-4BC1-B555-15DB7716C784}"/>
              </a:ext>
            </a:extLst>
          </p:cNvPr>
          <p:cNvSpPr txBox="1"/>
          <p:nvPr/>
        </p:nvSpPr>
        <p:spPr>
          <a:xfrm>
            <a:off x="3306213" y="2122532"/>
            <a:ext cx="2634464" cy="684803"/>
          </a:xfrm>
          <a:prstGeom prst="rect">
            <a:avLst/>
          </a:prstGeom>
          <a:noFill/>
        </p:spPr>
        <p:txBody>
          <a:bodyPr wrap="square">
            <a:spAutoFit/>
          </a:bodyPr>
          <a:lstStyle/>
          <a:p>
            <a:pPr algn="ctr">
              <a:lnSpc>
                <a:spcPct val="150000"/>
              </a:lnSpc>
            </a:pPr>
            <a:r>
              <a:rPr lang="ar-SA" sz="2800" b="1" dirty="0">
                <a:solidFill>
                  <a:srgbClr val="FFD347"/>
                </a:solidFill>
                <a:effectLst>
                  <a:glow rad="76200">
                    <a:srgbClr val="78230D"/>
                  </a:glow>
                </a:effectLst>
                <a:latin typeface="Dubai" panose="020B0503030403030204" pitchFamily="34" charset="-78"/>
                <a:cs typeface="Dubai" panose="020B0503030403030204" pitchFamily="34" charset="-78"/>
              </a:rPr>
              <a:t>عمل الطالب: </a:t>
            </a:r>
          </a:p>
        </p:txBody>
      </p:sp>
      <p:sp>
        <p:nvSpPr>
          <p:cNvPr id="4" name="مربع نص 3">
            <a:extLst>
              <a:ext uri="{FF2B5EF4-FFF2-40B4-BE49-F238E27FC236}">
                <a16:creationId xmlns:a16="http://schemas.microsoft.com/office/drawing/2014/main" id="{5D140F8C-326C-486A-8B61-D33589053A9B}"/>
              </a:ext>
            </a:extLst>
          </p:cNvPr>
          <p:cNvSpPr txBox="1"/>
          <p:nvPr/>
        </p:nvSpPr>
        <p:spPr>
          <a:xfrm>
            <a:off x="4355976" y="4587974"/>
            <a:ext cx="5469625" cy="461665"/>
          </a:xfrm>
          <a:prstGeom prst="rect">
            <a:avLst/>
          </a:prstGeom>
          <a:noFill/>
        </p:spPr>
        <p:txBody>
          <a:bodyPr wrap="square">
            <a:spAutoFit/>
          </a:bodyPr>
          <a:lstStyle/>
          <a:p>
            <a:pPr algn="ctr"/>
            <a:r>
              <a:rPr lang="ar-SA" sz="2400" b="1" dirty="0">
                <a:ln w="3175">
                  <a:noFill/>
                  <a:prstDash val="solid"/>
                </a:ln>
                <a:solidFill>
                  <a:srgbClr val="FFCF37"/>
                </a:solidFill>
                <a:effectLst>
                  <a:glow rad="88900">
                    <a:srgbClr val="78230D"/>
                  </a:glow>
                </a:effectLst>
                <a:latin typeface="BoutrosNewsH1" pitchFamily="2" charset="-78"/>
                <a:cs typeface="BoutrosNewsH1" pitchFamily="2" charset="-78"/>
              </a:rPr>
              <a:t>معلم المادة:   </a:t>
            </a:r>
            <a:r>
              <a:rPr lang="ar-SA" sz="2400" b="1" dirty="0">
                <a:ln w="3175">
                  <a:noFill/>
                  <a:prstDash val="solid"/>
                </a:ln>
                <a:solidFill>
                  <a:srgbClr val="F2EC6A"/>
                </a:solidFill>
                <a:effectLst>
                  <a:glow rad="88900">
                    <a:srgbClr val="78230D"/>
                  </a:glow>
                </a:effectLst>
                <a:latin typeface="BoutrosNewsH1" pitchFamily="2" charset="-78"/>
                <a:cs typeface="BoutrosNewsH1" pitchFamily="2" charset="-78"/>
              </a:rPr>
              <a:t>أ. أحمد جمعان الغامدي</a:t>
            </a:r>
            <a:endParaRPr lang="ar-SA" sz="2800" b="1" dirty="0">
              <a:ln w="3175">
                <a:noFill/>
                <a:prstDash val="solid"/>
              </a:ln>
              <a:solidFill>
                <a:srgbClr val="F2EC6A"/>
              </a:solidFill>
              <a:effectLst>
                <a:glow rad="88900">
                  <a:srgbClr val="78230D"/>
                </a:glow>
              </a:effectLst>
              <a:latin typeface="BoutrosNewsH1" pitchFamily="2" charset="-78"/>
              <a:cs typeface="BoutrosNewsH1" pitchFamily="2" charset="-78"/>
            </a:endParaRPr>
          </a:p>
        </p:txBody>
      </p:sp>
      <p:pic>
        <p:nvPicPr>
          <p:cNvPr id="13" name="صورة 12">
            <a:extLst>
              <a:ext uri="{FF2B5EF4-FFF2-40B4-BE49-F238E27FC236}">
                <a16:creationId xmlns:a16="http://schemas.microsoft.com/office/drawing/2014/main" id="{67C31F0A-8EA6-4B96-8E9D-F6A48F6ECF8F}"/>
              </a:ext>
            </a:extLst>
          </p:cNvPr>
          <p:cNvPicPr>
            <a:picLocks noChangeAspect="1"/>
          </p:cNvPicPr>
          <p:nvPr/>
        </p:nvPicPr>
        <p:blipFill>
          <a:blip r:embed="rId2" cstate="print">
            <a:alphaModFix/>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233709" y="2885091"/>
            <a:ext cx="2942288" cy="1745722"/>
          </a:xfrm>
          <a:prstGeom prst="rect">
            <a:avLst/>
          </a:prstGeom>
          <a:effectLst/>
        </p:spPr>
      </p:pic>
    </p:spTree>
    <p:extLst>
      <p:ext uri="{BB962C8B-B14F-4D97-AF65-F5344CB8AC3E}">
        <p14:creationId xmlns:p14="http://schemas.microsoft.com/office/powerpoint/2010/main" val="331503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8"/>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10">
            <a:extLst>
              <a:ext uri="{FF2B5EF4-FFF2-40B4-BE49-F238E27FC236}">
                <a16:creationId xmlns:a16="http://schemas.microsoft.com/office/drawing/2014/main" id="{17BEBAE3-29A6-4E24-BAD8-58D36B267686}"/>
              </a:ext>
            </a:extLst>
          </p:cNvPr>
          <p:cNvSpPr txBox="1"/>
          <p:nvPr/>
        </p:nvSpPr>
        <p:spPr>
          <a:xfrm>
            <a:off x="2341539" y="-314452"/>
            <a:ext cx="4460921" cy="1248419"/>
          </a:xfrm>
          <a:prstGeom prst="rect">
            <a:avLst/>
          </a:prstGeom>
          <a:noFill/>
        </p:spPr>
        <p:txBody>
          <a:bodyPr wrap="square">
            <a:spAutoFit/>
          </a:bodyPr>
          <a:lstStyle/>
          <a:p>
            <a:pPr algn="ctr">
              <a:lnSpc>
                <a:spcPct val="150000"/>
              </a:lnSpc>
            </a:pPr>
            <a:r>
              <a:rPr lang="ar-SA" sz="5600" b="1" dirty="0">
                <a:ln w="3175">
                  <a:solidFill>
                    <a:schemeClr val="tx1"/>
                  </a:solidFill>
                  <a:prstDash val="solid"/>
                </a:ln>
                <a:solidFill>
                  <a:srgbClr val="FFD85B"/>
                </a:solidFill>
                <a:effectLst>
                  <a:glow rad="50800">
                    <a:schemeClr val="tx1"/>
                  </a:glow>
                  <a:outerShdw blurRad="38100" dist="38100" dir="2700000" algn="tl">
                    <a:srgbClr val="000000">
                      <a:alpha val="43137"/>
                    </a:srgbClr>
                  </a:outerShdw>
                </a:effectLst>
                <a:latin typeface="BoutrosNewsH1" charset="-78"/>
                <a:cs typeface="BoutrosNewsH1" charset="-78"/>
              </a:rPr>
              <a:t>الحديث</a:t>
            </a:r>
          </a:p>
        </p:txBody>
      </p:sp>
      <p:sp>
        <p:nvSpPr>
          <p:cNvPr id="12" name="مربع نص 11">
            <a:extLst>
              <a:ext uri="{FF2B5EF4-FFF2-40B4-BE49-F238E27FC236}">
                <a16:creationId xmlns:a16="http://schemas.microsoft.com/office/drawing/2014/main" id="{B80358BA-66CF-47D9-A52A-3502630DEAFE}"/>
              </a:ext>
            </a:extLst>
          </p:cNvPr>
          <p:cNvSpPr txBox="1"/>
          <p:nvPr/>
        </p:nvSpPr>
        <p:spPr>
          <a:xfrm>
            <a:off x="225668" y="1347614"/>
            <a:ext cx="8692662" cy="3548205"/>
          </a:xfrm>
          <a:custGeom>
            <a:avLst/>
            <a:gdLst>
              <a:gd name="connsiteX0" fmla="*/ 0 w 8692662"/>
              <a:gd name="connsiteY0" fmla="*/ 591368 h 3548205"/>
              <a:gd name="connsiteX1" fmla="*/ 591368 w 8692662"/>
              <a:gd name="connsiteY1" fmla="*/ 0 h 3548205"/>
              <a:gd name="connsiteX2" fmla="*/ 1349188 w 8692662"/>
              <a:gd name="connsiteY2" fmla="*/ 0 h 3548205"/>
              <a:gd name="connsiteX3" fmla="*/ 1806611 w 8692662"/>
              <a:gd name="connsiteY3" fmla="*/ 0 h 3548205"/>
              <a:gd name="connsiteX4" fmla="*/ 2489331 w 8692662"/>
              <a:gd name="connsiteY4" fmla="*/ 0 h 3548205"/>
              <a:gd name="connsiteX5" fmla="*/ 3096953 w 8692662"/>
              <a:gd name="connsiteY5" fmla="*/ 0 h 3548205"/>
              <a:gd name="connsiteX6" fmla="*/ 3629475 w 8692662"/>
              <a:gd name="connsiteY6" fmla="*/ 0 h 3548205"/>
              <a:gd name="connsiteX7" fmla="*/ 4237096 w 8692662"/>
              <a:gd name="connsiteY7" fmla="*/ 0 h 3548205"/>
              <a:gd name="connsiteX8" fmla="*/ 4919817 w 8692662"/>
              <a:gd name="connsiteY8" fmla="*/ 0 h 3548205"/>
              <a:gd name="connsiteX9" fmla="*/ 5452339 w 8692662"/>
              <a:gd name="connsiteY9" fmla="*/ 0 h 3548205"/>
              <a:gd name="connsiteX10" fmla="*/ 6210159 w 8692662"/>
              <a:gd name="connsiteY10" fmla="*/ 0 h 3548205"/>
              <a:gd name="connsiteX11" fmla="*/ 7043078 w 8692662"/>
              <a:gd name="connsiteY11" fmla="*/ 0 h 3548205"/>
              <a:gd name="connsiteX12" fmla="*/ 7500501 w 8692662"/>
              <a:gd name="connsiteY12" fmla="*/ 0 h 3548205"/>
              <a:gd name="connsiteX13" fmla="*/ 8101295 w 8692662"/>
              <a:gd name="connsiteY13" fmla="*/ 0 h 3548205"/>
              <a:gd name="connsiteX14" fmla="*/ 8692663 w 8692662"/>
              <a:gd name="connsiteY14" fmla="*/ 591368 h 3548205"/>
              <a:gd name="connsiteX15" fmla="*/ 8692662 w 8692662"/>
              <a:gd name="connsiteY15" fmla="*/ 2956838 h 3548205"/>
              <a:gd name="connsiteX16" fmla="*/ 8101294 w 8692662"/>
              <a:gd name="connsiteY16" fmla="*/ 3548206 h 3548205"/>
              <a:gd name="connsiteX17" fmla="*/ 7493673 w 8692662"/>
              <a:gd name="connsiteY17" fmla="*/ 3548206 h 3548205"/>
              <a:gd name="connsiteX18" fmla="*/ 7036250 w 8692662"/>
              <a:gd name="connsiteY18" fmla="*/ 3548206 h 3548205"/>
              <a:gd name="connsiteX19" fmla="*/ 6503728 w 8692662"/>
              <a:gd name="connsiteY19" fmla="*/ 3548206 h 3548205"/>
              <a:gd name="connsiteX20" fmla="*/ 5896107 w 8692662"/>
              <a:gd name="connsiteY20" fmla="*/ 3548206 h 3548205"/>
              <a:gd name="connsiteX21" fmla="*/ 5438684 w 8692662"/>
              <a:gd name="connsiteY21" fmla="*/ 3548206 h 3548205"/>
              <a:gd name="connsiteX22" fmla="*/ 4680864 w 8692662"/>
              <a:gd name="connsiteY22" fmla="*/ 3548206 h 3548205"/>
              <a:gd name="connsiteX23" fmla="*/ 3847945 w 8692662"/>
              <a:gd name="connsiteY23" fmla="*/ 3548205 h 3548205"/>
              <a:gd name="connsiteX24" fmla="*/ 3390522 w 8692662"/>
              <a:gd name="connsiteY24" fmla="*/ 3548205 h 3548205"/>
              <a:gd name="connsiteX25" fmla="*/ 2707802 w 8692662"/>
              <a:gd name="connsiteY25" fmla="*/ 3548205 h 3548205"/>
              <a:gd name="connsiteX26" fmla="*/ 2025081 w 8692662"/>
              <a:gd name="connsiteY26" fmla="*/ 3548205 h 3548205"/>
              <a:gd name="connsiteX27" fmla="*/ 1492559 w 8692662"/>
              <a:gd name="connsiteY27" fmla="*/ 3548205 h 3548205"/>
              <a:gd name="connsiteX28" fmla="*/ 591368 w 8692662"/>
              <a:gd name="connsiteY28" fmla="*/ 3548205 h 3548205"/>
              <a:gd name="connsiteX29" fmla="*/ 0 w 8692662"/>
              <a:gd name="connsiteY29" fmla="*/ 2956837 h 3548205"/>
              <a:gd name="connsiteX30" fmla="*/ 0 w 8692662"/>
              <a:gd name="connsiteY30" fmla="*/ 2436434 h 3548205"/>
              <a:gd name="connsiteX31" fmla="*/ 0 w 8692662"/>
              <a:gd name="connsiteY31" fmla="*/ 1916031 h 3548205"/>
              <a:gd name="connsiteX32" fmla="*/ 0 w 8692662"/>
              <a:gd name="connsiteY32" fmla="*/ 1371973 h 3548205"/>
              <a:gd name="connsiteX33" fmla="*/ 0 w 8692662"/>
              <a:gd name="connsiteY33" fmla="*/ 591368 h 354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92662" h="3548205" fill="none" extrusionOk="0">
                <a:moveTo>
                  <a:pt x="0" y="591368"/>
                </a:moveTo>
                <a:cubicBezTo>
                  <a:pt x="-35069" y="266995"/>
                  <a:pt x="206655" y="8667"/>
                  <a:pt x="591368" y="0"/>
                </a:cubicBezTo>
                <a:cubicBezTo>
                  <a:pt x="747871" y="-35082"/>
                  <a:pt x="1076466" y="-3109"/>
                  <a:pt x="1349188" y="0"/>
                </a:cubicBezTo>
                <a:cubicBezTo>
                  <a:pt x="1621910" y="3109"/>
                  <a:pt x="1689411" y="21279"/>
                  <a:pt x="1806611" y="0"/>
                </a:cubicBezTo>
                <a:cubicBezTo>
                  <a:pt x="1923811" y="-21279"/>
                  <a:pt x="2164335" y="29468"/>
                  <a:pt x="2489331" y="0"/>
                </a:cubicBezTo>
                <a:cubicBezTo>
                  <a:pt x="2814327" y="-29468"/>
                  <a:pt x="2915822" y="20895"/>
                  <a:pt x="3096953" y="0"/>
                </a:cubicBezTo>
                <a:cubicBezTo>
                  <a:pt x="3278084" y="-20895"/>
                  <a:pt x="3438699" y="-7315"/>
                  <a:pt x="3629475" y="0"/>
                </a:cubicBezTo>
                <a:cubicBezTo>
                  <a:pt x="3820251" y="7315"/>
                  <a:pt x="4003808" y="-7851"/>
                  <a:pt x="4237096" y="0"/>
                </a:cubicBezTo>
                <a:cubicBezTo>
                  <a:pt x="4470384" y="7851"/>
                  <a:pt x="4623487" y="-31568"/>
                  <a:pt x="4919817" y="0"/>
                </a:cubicBezTo>
                <a:cubicBezTo>
                  <a:pt x="5216147" y="31568"/>
                  <a:pt x="5204527" y="12411"/>
                  <a:pt x="5452339" y="0"/>
                </a:cubicBezTo>
                <a:cubicBezTo>
                  <a:pt x="5700151" y="-12411"/>
                  <a:pt x="6005229" y="-36946"/>
                  <a:pt x="6210159" y="0"/>
                </a:cubicBezTo>
                <a:cubicBezTo>
                  <a:pt x="6415089" y="36946"/>
                  <a:pt x="6646318" y="-24485"/>
                  <a:pt x="7043078" y="0"/>
                </a:cubicBezTo>
                <a:cubicBezTo>
                  <a:pt x="7439838" y="24485"/>
                  <a:pt x="7383522" y="-17562"/>
                  <a:pt x="7500501" y="0"/>
                </a:cubicBezTo>
                <a:cubicBezTo>
                  <a:pt x="7617480" y="17562"/>
                  <a:pt x="7809977" y="-6040"/>
                  <a:pt x="8101295" y="0"/>
                </a:cubicBezTo>
                <a:cubicBezTo>
                  <a:pt x="8420679" y="-23528"/>
                  <a:pt x="8758757" y="286414"/>
                  <a:pt x="8692663" y="591368"/>
                </a:cubicBezTo>
                <a:cubicBezTo>
                  <a:pt x="8768586" y="1314291"/>
                  <a:pt x="8660799" y="2195287"/>
                  <a:pt x="8692662" y="2956838"/>
                </a:cubicBezTo>
                <a:cubicBezTo>
                  <a:pt x="8630680" y="3251841"/>
                  <a:pt x="8420723" y="3589848"/>
                  <a:pt x="8101294" y="3548206"/>
                </a:cubicBezTo>
                <a:cubicBezTo>
                  <a:pt x="7961286" y="3543912"/>
                  <a:pt x="7788803" y="3562094"/>
                  <a:pt x="7493673" y="3548206"/>
                </a:cubicBezTo>
                <a:cubicBezTo>
                  <a:pt x="7198543" y="3534318"/>
                  <a:pt x="7255023" y="3552941"/>
                  <a:pt x="7036250" y="3548206"/>
                </a:cubicBezTo>
                <a:cubicBezTo>
                  <a:pt x="6817477" y="3543471"/>
                  <a:pt x="6731828" y="3527777"/>
                  <a:pt x="6503728" y="3548206"/>
                </a:cubicBezTo>
                <a:cubicBezTo>
                  <a:pt x="6275628" y="3568635"/>
                  <a:pt x="6143535" y="3571971"/>
                  <a:pt x="5896107" y="3548206"/>
                </a:cubicBezTo>
                <a:cubicBezTo>
                  <a:pt x="5648679" y="3524441"/>
                  <a:pt x="5657690" y="3565207"/>
                  <a:pt x="5438684" y="3548206"/>
                </a:cubicBezTo>
                <a:cubicBezTo>
                  <a:pt x="5219678" y="3531205"/>
                  <a:pt x="4939486" y="3576004"/>
                  <a:pt x="4680864" y="3548206"/>
                </a:cubicBezTo>
                <a:cubicBezTo>
                  <a:pt x="4422242" y="3520408"/>
                  <a:pt x="4087101" y="3513237"/>
                  <a:pt x="3847945" y="3548205"/>
                </a:cubicBezTo>
                <a:cubicBezTo>
                  <a:pt x="3608789" y="3583173"/>
                  <a:pt x="3614404" y="3569088"/>
                  <a:pt x="3390522" y="3548205"/>
                </a:cubicBezTo>
                <a:cubicBezTo>
                  <a:pt x="3166640" y="3527322"/>
                  <a:pt x="2846323" y="3549931"/>
                  <a:pt x="2707802" y="3548205"/>
                </a:cubicBezTo>
                <a:cubicBezTo>
                  <a:pt x="2569281" y="3546479"/>
                  <a:pt x="2330051" y="3521448"/>
                  <a:pt x="2025081" y="3548205"/>
                </a:cubicBezTo>
                <a:cubicBezTo>
                  <a:pt x="1720111" y="3574962"/>
                  <a:pt x="1692264" y="3532476"/>
                  <a:pt x="1492559" y="3548205"/>
                </a:cubicBezTo>
                <a:cubicBezTo>
                  <a:pt x="1292854" y="3563934"/>
                  <a:pt x="776055" y="3572798"/>
                  <a:pt x="591368" y="3548205"/>
                </a:cubicBezTo>
                <a:cubicBezTo>
                  <a:pt x="315508" y="3603430"/>
                  <a:pt x="-52971" y="3280318"/>
                  <a:pt x="0" y="2956837"/>
                </a:cubicBezTo>
                <a:cubicBezTo>
                  <a:pt x="-14095" y="2822979"/>
                  <a:pt x="13163" y="2688589"/>
                  <a:pt x="0" y="2436434"/>
                </a:cubicBezTo>
                <a:cubicBezTo>
                  <a:pt x="-13163" y="2184279"/>
                  <a:pt x="9541" y="2136864"/>
                  <a:pt x="0" y="1916031"/>
                </a:cubicBezTo>
                <a:cubicBezTo>
                  <a:pt x="-9541" y="1695198"/>
                  <a:pt x="10027" y="1602825"/>
                  <a:pt x="0" y="1371973"/>
                </a:cubicBezTo>
                <a:cubicBezTo>
                  <a:pt x="-10027" y="1141121"/>
                  <a:pt x="-37665" y="887319"/>
                  <a:pt x="0" y="591368"/>
                </a:cubicBezTo>
                <a:close/>
              </a:path>
              <a:path w="8692662" h="3548205" stroke="0" extrusionOk="0">
                <a:moveTo>
                  <a:pt x="0" y="591368"/>
                </a:moveTo>
                <a:cubicBezTo>
                  <a:pt x="-77841" y="277250"/>
                  <a:pt x="309224" y="12741"/>
                  <a:pt x="591368" y="0"/>
                </a:cubicBezTo>
                <a:cubicBezTo>
                  <a:pt x="720416" y="17456"/>
                  <a:pt x="1025952" y="3968"/>
                  <a:pt x="1198989" y="0"/>
                </a:cubicBezTo>
                <a:cubicBezTo>
                  <a:pt x="1372026" y="-3968"/>
                  <a:pt x="1605883" y="2341"/>
                  <a:pt x="1881710" y="0"/>
                </a:cubicBezTo>
                <a:cubicBezTo>
                  <a:pt x="2157537" y="-2341"/>
                  <a:pt x="2229146" y="25049"/>
                  <a:pt x="2414232" y="0"/>
                </a:cubicBezTo>
                <a:cubicBezTo>
                  <a:pt x="2599318" y="-25049"/>
                  <a:pt x="2946450" y="8915"/>
                  <a:pt x="3172052" y="0"/>
                </a:cubicBezTo>
                <a:cubicBezTo>
                  <a:pt x="3397654" y="-8915"/>
                  <a:pt x="3479574" y="-18903"/>
                  <a:pt x="3779673" y="0"/>
                </a:cubicBezTo>
                <a:cubicBezTo>
                  <a:pt x="4079772" y="18903"/>
                  <a:pt x="4058442" y="-22373"/>
                  <a:pt x="4237096" y="0"/>
                </a:cubicBezTo>
                <a:cubicBezTo>
                  <a:pt x="4415750" y="22373"/>
                  <a:pt x="4580249" y="10126"/>
                  <a:pt x="4769618" y="0"/>
                </a:cubicBezTo>
                <a:cubicBezTo>
                  <a:pt x="4958987" y="-10126"/>
                  <a:pt x="5109369" y="6971"/>
                  <a:pt x="5227041" y="0"/>
                </a:cubicBezTo>
                <a:cubicBezTo>
                  <a:pt x="5344713" y="-6971"/>
                  <a:pt x="5574115" y="19555"/>
                  <a:pt x="5684464" y="0"/>
                </a:cubicBezTo>
                <a:cubicBezTo>
                  <a:pt x="5794813" y="-19555"/>
                  <a:pt x="6189775" y="-14640"/>
                  <a:pt x="6442284" y="0"/>
                </a:cubicBezTo>
                <a:cubicBezTo>
                  <a:pt x="6694793" y="14640"/>
                  <a:pt x="6710595" y="2239"/>
                  <a:pt x="6974806" y="0"/>
                </a:cubicBezTo>
                <a:cubicBezTo>
                  <a:pt x="7239017" y="-2239"/>
                  <a:pt x="7820070" y="-38013"/>
                  <a:pt x="8101295" y="0"/>
                </a:cubicBezTo>
                <a:cubicBezTo>
                  <a:pt x="8454046" y="62882"/>
                  <a:pt x="8661582" y="261847"/>
                  <a:pt x="8692663" y="591368"/>
                </a:cubicBezTo>
                <a:cubicBezTo>
                  <a:pt x="8764914" y="1323525"/>
                  <a:pt x="8784098" y="2101481"/>
                  <a:pt x="8692662" y="2956838"/>
                </a:cubicBezTo>
                <a:cubicBezTo>
                  <a:pt x="8696701" y="3276135"/>
                  <a:pt x="8442403" y="3547780"/>
                  <a:pt x="8101294" y="3548206"/>
                </a:cubicBezTo>
                <a:cubicBezTo>
                  <a:pt x="7873383" y="3572590"/>
                  <a:pt x="7669127" y="3559325"/>
                  <a:pt x="7493673" y="3548206"/>
                </a:cubicBezTo>
                <a:cubicBezTo>
                  <a:pt x="7318219" y="3537087"/>
                  <a:pt x="7186686" y="3532014"/>
                  <a:pt x="6961151" y="3548206"/>
                </a:cubicBezTo>
                <a:cubicBezTo>
                  <a:pt x="6735616" y="3564398"/>
                  <a:pt x="6582033" y="3557576"/>
                  <a:pt x="6428629" y="3548206"/>
                </a:cubicBezTo>
                <a:cubicBezTo>
                  <a:pt x="6275225" y="3538836"/>
                  <a:pt x="6088414" y="3543780"/>
                  <a:pt x="5821007" y="3548206"/>
                </a:cubicBezTo>
                <a:cubicBezTo>
                  <a:pt x="5553600" y="3552632"/>
                  <a:pt x="5230326" y="3562857"/>
                  <a:pt x="5063188" y="3548206"/>
                </a:cubicBezTo>
                <a:cubicBezTo>
                  <a:pt x="4896050" y="3533555"/>
                  <a:pt x="4618441" y="3558342"/>
                  <a:pt x="4455566" y="3548206"/>
                </a:cubicBezTo>
                <a:cubicBezTo>
                  <a:pt x="4292691" y="3538070"/>
                  <a:pt x="3795786" y="3572420"/>
                  <a:pt x="3622647" y="3548205"/>
                </a:cubicBezTo>
                <a:cubicBezTo>
                  <a:pt x="3449508" y="3523990"/>
                  <a:pt x="3128734" y="3518379"/>
                  <a:pt x="2864827" y="3548205"/>
                </a:cubicBezTo>
                <a:cubicBezTo>
                  <a:pt x="2600920" y="3578031"/>
                  <a:pt x="2524221" y="3571849"/>
                  <a:pt x="2257206" y="3548205"/>
                </a:cubicBezTo>
                <a:cubicBezTo>
                  <a:pt x="1990191" y="3524561"/>
                  <a:pt x="1998906" y="3561013"/>
                  <a:pt x="1799783" y="3548205"/>
                </a:cubicBezTo>
                <a:cubicBezTo>
                  <a:pt x="1600660" y="3535397"/>
                  <a:pt x="1330423" y="3534351"/>
                  <a:pt x="1192162" y="3548205"/>
                </a:cubicBezTo>
                <a:cubicBezTo>
                  <a:pt x="1053901" y="3562059"/>
                  <a:pt x="845850" y="3547240"/>
                  <a:pt x="591368" y="3548205"/>
                </a:cubicBezTo>
                <a:cubicBezTo>
                  <a:pt x="261807" y="3469506"/>
                  <a:pt x="-69560" y="3307194"/>
                  <a:pt x="0" y="2956837"/>
                </a:cubicBezTo>
                <a:cubicBezTo>
                  <a:pt x="-15544" y="2658676"/>
                  <a:pt x="8202" y="2581348"/>
                  <a:pt x="0" y="2341815"/>
                </a:cubicBezTo>
                <a:cubicBezTo>
                  <a:pt x="-8202" y="2102282"/>
                  <a:pt x="-15555" y="2005666"/>
                  <a:pt x="0" y="1821412"/>
                </a:cubicBezTo>
                <a:cubicBezTo>
                  <a:pt x="15555" y="1637158"/>
                  <a:pt x="-20999" y="1392835"/>
                  <a:pt x="0" y="1277354"/>
                </a:cubicBezTo>
                <a:cubicBezTo>
                  <a:pt x="20999" y="1161873"/>
                  <a:pt x="-30124" y="739240"/>
                  <a:pt x="0" y="591368"/>
                </a:cubicBezTo>
                <a:close/>
              </a:path>
            </a:pathLst>
          </a:custGeom>
          <a:solidFill>
            <a:srgbClr val="EAB482"/>
          </a:solidFill>
          <a:ln w="28575">
            <a:solidFill>
              <a:srgbClr val="632D09"/>
            </a:solidFill>
            <a:headEnd type="oval" w="med" len="med"/>
            <a:tailEnd type="oval" w="med" len="med"/>
            <a:extLst>
              <a:ext uri="{C807C97D-BFC1-408E-A445-0C87EB9F89A2}">
                <ask:lineSketchStyleProps xmlns:ask="http://schemas.microsoft.com/office/drawing/2018/sketchyshapes" xmlns="" sd="2389846189">
                  <a:prstGeom prst="flowChartAlternateProcess">
                    <a:avLst/>
                  </a:prstGeom>
                  <ask:type>
                    <ask:lineSketchFreehand/>
                  </ask:type>
                </ask:lineSketchStyleProps>
              </a:ext>
            </a:extLst>
          </a:ln>
          <a:effectLst>
            <a:glow rad="63500">
              <a:srgbClr val="745538">
                <a:alpha val="40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defPPr>
              <a:defRPr lang="ko-KR"/>
            </a:defPPr>
            <a:lvl1pPr algn="ctr">
              <a:defRPr sz="11500" b="1">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110000"/>
              </a:lnSpc>
            </a:pPr>
            <a:r>
              <a:rPr lang="ar-SA" sz="2300" dirty="0">
                <a:ln w="28575">
                  <a:noFill/>
                  <a:prstDash val="solid"/>
                </a:ln>
                <a:solidFill>
                  <a:srgbClr val="FFCE33"/>
                </a:solidFill>
                <a:effectLst>
                  <a:glow rad="114300">
                    <a:schemeClr val="tx1"/>
                  </a:glow>
                  <a:outerShdw blurRad="38100" dist="38100" dir="2700000" algn="tl">
                    <a:srgbClr val="000000">
                      <a:alpha val="43137"/>
                    </a:srgbClr>
                  </a:outerShdw>
                </a:effectLst>
                <a:latin typeface="Hacen Tunisia Bold" panose="02000000000000000000" pitchFamily="2" charset="-78"/>
                <a:ea typeface="Castile-Thin" pitchFamily="50" charset="-78"/>
                <a:cs typeface="Hacen Tunisia Bold" panose="02000000000000000000" pitchFamily="2" charset="-78"/>
              </a:rPr>
              <a:t>عَنْ جَابِرِ بْنِ عَبْد ِاللَّهِ رَضِي اللَّهم عَنْهمَا قَالَ: كَانَ رَسُولُ ﷺ يُعَلِّمُنَا الِاسْتِخَارَةَ فِي الْأُمُورِ كُلِّهَا كَالسُّورَةَ مِنَ الْقُرْآنِ: </a:t>
            </a:r>
            <a:r>
              <a:rPr lang="ar-SA" sz="2300" dirty="0">
                <a:ln w="28575">
                  <a:noFill/>
                  <a:prstDash val="solid"/>
                </a:ln>
                <a:solidFill>
                  <a:schemeClr val="bg1">
                    <a:lumMod val="65000"/>
                  </a:schemeClr>
                </a:solidFill>
                <a:effectLst>
                  <a:glow rad="114300">
                    <a:schemeClr val="tx1"/>
                  </a:glow>
                  <a:outerShdw blurRad="38100" dist="38100" dir="2700000" algn="tl">
                    <a:srgbClr val="000000">
                      <a:alpha val="43137"/>
                    </a:srgbClr>
                  </a:outerShdw>
                </a:effectLst>
                <a:latin typeface="Hacen Tunisia Bold" panose="02000000000000000000" pitchFamily="2" charset="-78"/>
                <a:ea typeface="Castile-Thin" pitchFamily="50" charset="-78"/>
                <a:cs typeface="Hacen Tunisia Bold" panose="02000000000000000000" pitchFamily="2" charset="-78"/>
              </a:rPr>
              <a:t>(( إِذَا هَمَّ أَحَدُكُمْ بِالْأَمْرِ فَلْيَرْكَعْ رَكْعَتَيْنِ "مِنْ </a:t>
            </a:r>
          </a:p>
          <a:p>
            <a:pPr>
              <a:lnSpc>
                <a:spcPct val="110000"/>
              </a:lnSpc>
            </a:pPr>
            <a:r>
              <a:rPr lang="ar-SA" sz="2300" dirty="0">
                <a:ln w="28575">
                  <a:noFill/>
                  <a:prstDash val="solid"/>
                </a:ln>
                <a:solidFill>
                  <a:schemeClr val="bg1">
                    <a:lumMod val="65000"/>
                  </a:schemeClr>
                </a:solidFill>
                <a:effectLst>
                  <a:glow rad="114300">
                    <a:schemeClr val="tx1"/>
                  </a:glow>
                  <a:outerShdw blurRad="38100" dist="38100" dir="2700000" algn="tl">
                    <a:srgbClr val="000000">
                      <a:alpha val="43137"/>
                    </a:srgbClr>
                  </a:outerShdw>
                </a:effectLst>
                <a:latin typeface="Hacen Tunisia Bold" panose="02000000000000000000" pitchFamily="2" charset="-78"/>
                <a:ea typeface="Castile-Thin" pitchFamily="50" charset="-78"/>
                <a:cs typeface="Hacen Tunisia Bold" panose="02000000000000000000" pitchFamily="2" charset="-78"/>
              </a:rPr>
              <a:t>غَيْرِ الْفَرِيضَةِ" ثُمَّ يقولُ: اللَّهُمَّ إِنِّي أَسْتَخِيرُكَ بِعِلْمِكَ </a:t>
            </a:r>
            <a:r>
              <a:rPr lang="ar-SA" sz="2300" dirty="0" err="1">
                <a:ln w="28575">
                  <a:noFill/>
                  <a:prstDash val="solid"/>
                </a:ln>
                <a:solidFill>
                  <a:schemeClr val="bg1">
                    <a:lumMod val="65000"/>
                  </a:schemeClr>
                </a:solidFill>
                <a:effectLst>
                  <a:glow rad="114300">
                    <a:schemeClr val="tx1"/>
                  </a:glow>
                  <a:outerShdw blurRad="38100" dist="38100" dir="2700000" algn="tl">
                    <a:srgbClr val="000000">
                      <a:alpha val="43137"/>
                    </a:srgbClr>
                  </a:outerShdw>
                </a:effectLst>
                <a:latin typeface="Hacen Tunisia Bold" panose="02000000000000000000" pitchFamily="2" charset="-78"/>
                <a:ea typeface="Castile-Thin" pitchFamily="50" charset="-78"/>
                <a:cs typeface="Hacen Tunisia Bold" panose="02000000000000000000" pitchFamily="2" charset="-78"/>
              </a:rPr>
              <a:t>وَأَسْتَقْدِرُكَ</a:t>
            </a:r>
            <a:r>
              <a:rPr lang="ar-SA" sz="2300" dirty="0">
                <a:ln w="28575">
                  <a:noFill/>
                  <a:prstDash val="solid"/>
                </a:ln>
                <a:solidFill>
                  <a:schemeClr val="bg1">
                    <a:lumMod val="65000"/>
                  </a:schemeClr>
                </a:solidFill>
                <a:effectLst>
                  <a:glow rad="114300">
                    <a:schemeClr val="tx1"/>
                  </a:glow>
                  <a:outerShdw blurRad="38100" dist="38100" dir="2700000" algn="tl">
                    <a:srgbClr val="000000">
                      <a:alpha val="43137"/>
                    </a:srgbClr>
                  </a:outerShdw>
                </a:effectLst>
                <a:latin typeface="Hacen Tunisia Bold" panose="02000000000000000000" pitchFamily="2" charset="-78"/>
                <a:ea typeface="Castile-Thin" pitchFamily="50" charset="-78"/>
                <a:cs typeface="Hacen Tunisia Bold" panose="02000000000000000000" pitchFamily="2" charset="-78"/>
              </a:rPr>
              <a:t> بِقُدْرَتِكَ وَأَسْأَلُكَ مِنْ فَضْلِكَ الْعَظِيمِ فَإِنَّكَ تَقْدِرُ وَلَا أَقْدِرُ وَتَعْلَمُ وَلَا أَعْلَمُ وَأَنْتَ عَلَّامُ الْغُيُوبِ اللَّهُمَّ</a:t>
            </a:r>
          </a:p>
          <a:p>
            <a:pPr>
              <a:lnSpc>
                <a:spcPct val="110000"/>
              </a:lnSpc>
            </a:pPr>
            <a:r>
              <a:rPr lang="ar-SA" sz="2300" dirty="0">
                <a:ln w="28575">
                  <a:noFill/>
                  <a:prstDash val="solid"/>
                </a:ln>
                <a:solidFill>
                  <a:schemeClr val="bg1">
                    <a:lumMod val="65000"/>
                  </a:schemeClr>
                </a:solidFill>
                <a:effectLst>
                  <a:glow rad="114300">
                    <a:schemeClr val="tx1"/>
                  </a:glow>
                  <a:outerShdw blurRad="38100" dist="38100" dir="2700000" algn="tl">
                    <a:srgbClr val="000000">
                      <a:alpha val="43137"/>
                    </a:srgbClr>
                  </a:outerShdw>
                </a:effectLst>
                <a:latin typeface="Hacen Tunisia Bold" panose="02000000000000000000" pitchFamily="2" charset="-78"/>
                <a:ea typeface="Castile-Thin" pitchFamily="50" charset="-78"/>
                <a:cs typeface="Hacen Tunisia Bold" panose="02000000000000000000" pitchFamily="2" charset="-78"/>
              </a:rPr>
              <a:t> إِنْ كُنْتَ تَعْلَمُ أَنَّ هَذَا الْأَمْرَ خَيْرٌ لِي فِي دِينِي وَمَعَاشِي وَعَاقِبَةِ أَمْرِي أَوْ قَالَ "عَاجِلِ أَمْرِي وَآجِلِهِ" فَاقْدُرْهُ لِي وَيَسِّرْهُ لِي ثُمَّ بَارِكْ لِي فِيهِ وَإِنْ كُنْتَ تَعْلَمُ أَنَّ هَذَا الْأَمْرَ شَرٌّ لِي فِي دِينِي وَمَعَاشِي وَعَاقِبَةِ أَمْرِي أَوْ قَالَ "فِي عَاجِلِ أَمْرِي وَآجِلِهِ" فَاصْرِفْهُ عَنِّي وَاصْرِفْنِي عَنْهُ وَاقْدُرْ لِيَ الْخَيْرَ حَيْثُ كَانَ ثُمَّ أَرْضِنِي بِهِ ، وَيُسَمِّي حَاجَتَهُ ))</a:t>
            </a:r>
          </a:p>
        </p:txBody>
      </p:sp>
      <p:pic>
        <p:nvPicPr>
          <p:cNvPr id="14" name="صورة 13">
            <a:extLst>
              <a:ext uri="{FF2B5EF4-FFF2-40B4-BE49-F238E27FC236}">
                <a16:creationId xmlns:a16="http://schemas.microsoft.com/office/drawing/2014/main" id="{0104A31C-FAC0-49EA-A2C0-DBC4F39A9405}"/>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3333" y="29525"/>
            <a:ext cx="1359837" cy="806820"/>
          </a:xfrm>
          <a:prstGeom prst="rect">
            <a:avLst/>
          </a:prstGeom>
          <a:effectLst/>
        </p:spPr>
      </p:pic>
    </p:spTree>
    <p:extLst>
      <p:ext uri="{BB962C8B-B14F-4D97-AF65-F5344CB8AC3E}">
        <p14:creationId xmlns:p14="http://schemas.microsoft.com/office/powerpoint/2010/main" val="209059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p:cTn id="7" dur="750" fill="hold"/>
                                        <p:tgtEl>
                                          <p:spTgt spid="12">
                                            <p:bg/>
                                          </p:spTgt>
                                        </p:tgtEl>
                                        <p:attrNameLst>
                                          <p:attrName>ppt_w</p:attrName>
                                        </p:attrNameLst>
                                      </p:cBhvr>
                                      <p:tavLst>
                                        <p:tav tm="0">
                                          <p:val>
                                            <p:fltVal val="0"/>
                                          </p:val>
                                        </p:tav>
                                        <p:tav tm="100000">
                                          <p:val>
                                            <p:strVal val="#ppt_w"/>
                                          </p:val>
                                        </p:tav>
                                      </p:tavLst>
                                    </p:anim>
                                    <p:anim calcmode="lin" valueType="num">
                                      <p:cBhvr>
                                        <p:cTn id="8" dur="750" fill="hold"/>
                                        <p:tgtEl>
                                          <p:spTgt spid="12">
                                            <p:bg/>
                                          </p:spTgt>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38" presetClass="entr" presetSubtype="0" accel="50000" fill="hold" nodeType="after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set>
                                      <p:cBhvr>
                                        <p:cTn id="12" dur="455" fill="hold">
                                          <p:stCondLst>
                                            <p:cond delay="0"/>
                                          </p:stCondLst>
                                        </p:cTn>
                                        <p:tgtEl>
                                          <p:spTgt spid="12">
                                            <p:txEl>
                                              <p:pRg st="0" end="0"/>
                                            </p:txEl>
                                          </p:spTgt>
                                        </p:tgtEl>
                                        <p:attrNameLst>
                                          <p:attrName>style.rotation</p:attrName>
                                        </p:attrNameLst>
                                      </p:cBhvr>
                                      <p:to>
                                        <p:strVal val="-45.0"/>
                                      </p:to>
                                    </p:set>
                                    <p:anim calcmode="lin" valueType="num">
                                      <p:cBhvr>
                                        <p:cTn id="13" dur="455" fill="hold">
                                          <p:stCondLst>
                                            <p:cond delay="455"/>
                                          </p:stCondLst>
                                        </p:cTn>
                                        <p:tgtEl>
                                          <p:spTgt spid="1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12">
                                            <p:txEl>
                                              <p:pRg st="0" end="0"/>
                                            </p:txEl>
                                          </p:spTgt>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1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12">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7" fill="hold">
                            <p:stCondLst>
                              <p:cond delay="4750"/>
                            </p:stCondLst>
                            <p:childTnLst>
                              <p:par>
                                <p:cTn id="18" presetID="38" presetClass="entr" presetSubtype="0" accel="50000" fill="hold" nodeType="afterEffect">
                                  <p:stCondLst>
                                    <p:cond delay="0"/>
                                  </p:stCondLst>
                                  <p:iterate type="wd">
                                    <p:tmPct val="10000"/>
                                  </p:iterate>
                                  <p:childTnLst>
                                    <p:set>
                                      <p:cBhvr>
                                        <p:cTn id="19" dur="1" fill="hold">
                                          <p:stCondLst>
                                            <p:cond delay="0"/>
                                          </p:stCondLst>
                                        </p:cTn>
                                        <p:tgtEl>
                                          <p:spTgt spid="12">
                                            <p:txEl>
                                              <p:pRg st="1" end="1"/>
                                            </p:txEl>
                                          </p:spTgt>
                                        </p:tgtEl>
                                        <p:attrNameLst>
                                          <p:attrName>style.visibility</p:attrName>
                                        </p:attrNameLst>
                                      </p:cBhvr>
                                      <p:to>
                                        <p:strVal val="visible"/>
                                      </p:to>
                                    </p:set>
                                    <p:set>
                                      <p:cBhvr>
                                        <p:cTn id="20" dur="455" fill="hold">
                                          <p:stCondLst>
                                            <p:cond delay="0"/>
                                          </p:stCondLst>
                                        </p:cTn>
                                        <p:tgtEl>
                                          <p:spTgt spid="12">
                                            <p:txEl>
                                              <p:pRg st="1" end="1"/>
                                            </p:txEl>
                                          </p:spTgt>
                                        </p:tgtEl>
                                        <p:attrNameLst>
                                          <p:attrName>style.rotation</p:attrName>
                                        </p:attrNameLst>
                                      </p:cBhvr>
                                      <p:to>
                                        <p:strVal val="-45.0"/>
                                      </p:to>
                                    </p:set>
                                    <p:anim calcmode="lin" valueType="num">
                                      <p:cBhvr>
                                        <p:cTn id="21" dur="455" fill="hold">
                                          <p:stCondLst>
                                            <p:cond delay="455"/>
                                          </p:stCondLst>
                                        </p:cTn>
                                        <p:tgtEl>
                                          <p:spTgt spid="1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2">
                                            <p:txEl>
                                              <p:pRg st="1" end="1"/>
                                            </p:txEl>
                                          </p:spTgt>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2">
                                            <p:txEl>
                                              <p:pRg st="1" end="1"/>
                                            </p:txEl>
                                          </p:spTgt>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8350"/>
                            </p:stCondLst>
                            <p:childTnLst>
                              <p:par>
                                <p:cTn id="26" presetID="38" presetClass="entr" presetSubtype="0" accel="50000" fill="hold" nodeType="afterEffect">
                                  <p:stCondLst>
                                    <p:cond delay="0"/>
                                  </p:stCondLst>
                                  <p:iterate type="wd">
                                    <p:tmPct val="10000"/>
                                  </p:iterate>
                                  <p:childTnLst>
                                    <p:set>
                                      <p:cBhvr>
                                        <p:cTn id="27" dur="1" fill="hold">
                                          <p:stCondLst>
                                            <p:cond delay="0"/>
                                          </p:stCondLst>
                                        </p:cTn>
                                        <p:tgtEl>
                                          <p:spTgt spid="12">
                                            <p:txEl>
                                              <p:pRg st="2" end="2"/>
                                            </p:txEl>
                                          </p:spTgt>
                                        </p:tgtEl>
                                        <p:attrNameLst>
                                          <p:attrName>style.visibility</p:attrName>
                                        </p:attrNameLst>
                                      </p:cBhvr>
                                      <p:to>
                                        <p:strVal val="visible"/>
                                      </p:to>
                                    </p:set>
                                    <p:set>
                                      <p:cBhvr>
                                        <p:cTn id="28" dur="455" fill="hold">
                                          <p:stCondLst>
                                            <p:cond delay="0"/>
                                          </p:stCondLst>
                                        </p:cTn>
                                        <p:tgtEl>
                                          <p:spTgt spid="12">
                                            <p:txEl>
                                              <p:pRg st="2" end="2"/>
                                            </p:txEl>
                                          </p:spTgt>
                                        </p:tgtEl>
                                        <p:attrNameLst>
                                          <p:attrName>style.rotation</p:attrName>
                                        </p:attrNameLst>
                                      </p:cBhvr>
                                      <p:to>
                                        <p:strVal val="-45.0"/>
                                      </p:to>
                                    </p:set>
                                    <p:anim calcmode="lin" valueType="num">
                                      <p:cBhvr>
                                        <p:cTn id="29" dur="455" fill="hold">
                                          <p:stCondLst>
                                            <p:cond delay="455"/>
                                          </p:stCondLst>
                                        </p:cTn>
                                        <p:tgtEl>
                                          <p:spTgt spid="12">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12">
                                            <p:txEl>
                                              <p:pRg st="2" end="2"/>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12">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12">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29C0552D-A54C-417D-B36E-58E056D9F37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Google Shape;189;p33">
            <a:extLst>
              <a:ext uri="{FF2B5EF4-FFF2-40B4-BE49-F238E27FC236}">
                <a16:creationId xmlns:a16="http://schemas.microsoft.com/office/drawing/2014/main" id="{1D27834E-043A-40CC-96AB-36FEFD9365FA}"/>
              </a:ext>
            </a:extLst>
          </p:cNvPr>
          <p:cNvSpPr/>
          <p:nvPr/>
        </p:nvSpPr>
        <p:spPr>
          <a:xfrm>
            <a:off x="7930867" y="179881"/>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1" name="Google Shape;189;p33">
            <a:extLst>
              <a:ext uri="{FF2B5EF4-FFF2-40B4-BE49-F238E27FC236}">
                <a16:creationId xmlns:a16="http://schemas.microsoft.com/office/drawing/2014/main" id="{EC0DCAF2-54E3-45AF-862B-F552E577AB30}"/>
              </a:ext>
            </a:extLst>
          </p:cNvPr>
          <p:cNvSpPr/>
          <p:nvPr/>
        </p:nvSpPr>
        <p:spPr>
          <a:xfrm>
            <a:off x="275025" y="187149"/>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A1D107D3-88D0-46EB-B784-5F5D8E4314F0}"/>
              </a:ext>
            </a:extLst>
          </p:cNvPr>
          <p:cNvSpPr/>
          <p:nvPr/>
        </p:nvSpPr>
        <p:spPr>
          <a:xfrm>
            <a:off x="177678"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602E4CC-69BD-47BB-B8BF-8BB3ADB50AB7}"/>
              </a:ext>
            </a:extLst>
          </p:cNvPr>
          <p:cNvSpPr/>
          <p:nvPr/>
        </p:nvSpPr>
        <p:spPr>
          <a:xfrm>
            <a:off x="7930867"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4" name="مربع نص 13">
            <a:extLst>
              <a:ext uri="{FF2B5EF4-FFF2-40B4-BE49-F238E27FC236}">
                <a16:creationId xmlns:a16="http://schemas.microsoft.com/office/drawing/2014/main" id="{4EBBB57F-1848-4F94-99A0-ADB62C8C351F}"/>
              </a:ext>
            </a:extLst>
          </p:cNvPr>
          <p:cNvSpPr txBox="1"/>
          <p:nvPr/>
        </p:nvSpPr>
        <p:spPr>
          <a:xfrm>
            <a:off x="1455300" y="1835621"/>
            <a:ext cx="6416159" cy="1538351"/>
          </a:xfrm>
          <a:custGeom>
            <a:avLst/>
            <a:gdLst>
              <a:gd name="connsiteX0" fmla="*/ 0 w 6416159"/>
              <a:gd name="connsiteY0" fmla="*/ 256397 h 1538351"/>
              <a:gd name="connsiteX1" fmla="*/ 256397 w 6416159"/>
              <a:gd name="connsiteY1" fmla="*/ 0 h 1538351"/>
              <a:gd name="connsiteX2" fmla="*/ 905767 w 6416159"/>
              <a:gd name="connsiteY2" fmla="*/ 0 h 1538351"/>
              <a:gd name="connsiteX3" fmla="*/ 1555137 w 6416159"/>
              <a:gd name="connsiteY3" fmla="*/ 0 h 1538351"/>
              <a:gd name="connsiteX4" fmla="*/ 2027406 w 6416159"/>
              <a:gd name="connsiteY4" fmla="*/ 0 h 1538351"/>
              <a:gd name="connsiteX5" fmla="*/ 2617743 w 6416159"/>
              <a:gd name="connsiteY5" fmla="*/ 0 h 1538351"/>
              <a:gd name="connsiteX6" fmla="*/ 3267113 w 6416159"/>
              <a:gd name="connsiteY6" fmla="*/ 0 h 1538351"/>
              <a:gd name="connsiteX7" fmla="*/ 3680349 w 6416159"/>
              <a:gd name="connsiteY7" fmla="*/ 0 h 1538351"/>
              <a:gd name="connsiteX8" fmla="*/ 4152618 w 6416159"/>
              <a:gd name="connsiteY8" fmla="*/ 0 h 1538351"/>
              <a:gd name="connsiteX9" fmla="*/ 4683921 w 6416159"/>
              <a:gd name="connsiteY9" fmla="*/ 0 h 1538351"/>
              <a:gd name="connsiteX10" fmla="*/ 5097156 w 6416159"/>
              <a:gd name="connsiteY10" fmla="*/ 0 h 1538351"/>
              <a:gd name="connsiteX11" fmla="*/ 6159762 w 6416159"/>
              <a:gd name="connsiteY11" fmla="*/ 0 h 1538351"/>
              <a:gd name="connsiteX12" fmla="*/ 6416159 w 6416159"/>
              <a:gd name="connsiteY12" fmla="*/ 256397 h 1538351"/>
              <a:gd name="connsiteX13" fmla="*/ 6416159 w 6416159"/>
              <a:gd name="connsiteY13" fmla="*/ 758920 h 1538351"/>
              <a:gd name="connsiteX14" fmla="*/ 6416159 w 6416159"/>
              <a:gd name="connsiteY14" fmla="*/ 1281954 h 1538351"/>
              <a:gd name="connsiteX15" fmla="*/ 6159762 w 6416159"/>
              <a:gd name="connsiteY15" fmla="*/ 1538351 h 1538351"/>
              <a:gd name="connsiteX16" fmla="*/ 5569426 w 6416159"/>
              <a:gd name="connsiteY16" fmla="*/ 1538351 h 1538351"/>
              <a:gd name="connsiteX17" fmla="*/ 5038123 w 6416159"/>
              <a:gd name="connsiteY17" fmla="*/ 1538351 h 1538351"/>
              <a:gd name="connsiteX18" fmla="*/ 4506820 w 6416159"/>
              <a:gd name="connsiteY18" fmla="*/ 1538351 h 1538351"/>
              <a:gd name="connsiteX19" fmla="*/ 4034551 w 6416159"/>
              <a:gd name="connsiteY19" fmla="*/ 1538351 h 1538351"/>
              <a:gd name="connsiteX20" fmla="*/ 3385180 w 6416159"/>
              <a:gd name="connsiteY20" fmla="*/ 1538351 h 1538351"/>
              <a:gd name="connsiteX21" fmla="*/ 2971945 w 6416159"/>
              <a:gd name="connsiteY21" fmla="*/ 1538351 h 1538351"/>
              <a:gd name="connsiteX22" fmla="*/ 2440642 w 6416159"/>
              <a:gd name="connsiteY22" fmla="*/ 1538351 h 1538351"/>
              <a:gd name="connsiteX23" fmla="*/ 1732238 w 6416159"/>
              <a:gd name="connsiteY23" fmla="*/ 1538351 h 1538351"/>
              <a:gd name="connsiteX24" fmla="*/ 1200935 w 6416159"/>
              <a:gd name="connsiteY24" fmla="*/ 1538351 h 1538351"/>
              <a:gd name="connsiteX25" fmla="*/ 256397 w 6416159"/>
              <a:gd name="connsiteY25" fmla="*/ 1538351 h 1538351"/>
              <a:gd name="connsiteX26" fmla="*/ 0 w 6416159"/>
              <a:gd name="connsiteY26" fmla="*/ 1281954 h 1538351"/>
              <a:gd name="connsiteX27" fmla="*/ 0 w 6416159"/>
              <a:gd name="connsiteY27" fmla="*/ 799942 h 1538351"/>
              <a:gd name="connsiteX28" fmla="*/ 0 w 6416159"/>
              <a:gd name="connsiteY28" fmla="*/ 256397 h 1538351"/>
              <a:gd name="connsiteX0" fmla="*/ 256397 w 6416159"/>
              <a:gd name="connsiteY0" fmla="*/ 1538351 h 1538351"/>
              <a:gd name="connsiteX1" fmla="*/ 0 w 6416159"/>
              <a:gd name="connsiteY1" fmla="*/ 1281954 h 1538351"/>
              <a:gd name="connsiteX2" fmla="*/ 0 w 6416159"/>
              <a:gd name="connsiteY2" fmla="*/ 769176 h 1538351"/>
              <a:gd name="connsiteX3" fmla="*/ 0 w 6416159"/>
              <a:gd name="connsiteY3" fmla="*/ 256397 h 1538351"/>
              <a:gd name="connsiteX4" fmla="*/ 256397 w 6416159"/>
              <a:gd name="connsiteY4" fmla="*/ 0 h 1538351"/>
              <a:gd name="connsiteX5" fmla="*/ 6159762 w 6416159"/>
              <a:gd name="connsiteY5" fmla="*/ 0 h 1538351"/>
              <a:gd name="connsiteX6" fmla="*/ 6416159 w 6416159"/>
              <a:gd name="connsiteY6" fmla="*/ 256397 h 1538351"/>
              <a:gd name="connsiteX7" fmla="*/ 6416159 w 6416159"/>
              <a:gd name="connsiteY7" fmla="*/ 789687 h 1538351"/>
              <a:gd name="connsiteX8" fmla="*/ 6416159 w 6416159"/>
              <a:gd name="connsiteY8" fmla="*/ 1281954 h 1538351"/>
              <a:gd name="connsiteX9" fmla="*/ 6159762 w 6416159"/>
              <a:gd name="connsiteY9" fmla="*/ 1538351 h 153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6159" h="1538351" stroke="0" extrusionOk="0">
                <a:moveTo>
                  <a:pt x="0" y="256397"/>
                </a:moveTo>
                <a:cubicBezTo>
                  <a:pt x="3166" y="144012"/>
                  <a:pt x="137065" y="-27791"/>
                  <a:pt x="256397" y="0"/>
                </a:cubicBezTo>
                <a:cubicBezTo>
                  <a:pt x="568113" y="-71574"/>
                  <a:pt x="641428" y="23341"/>
                  <a:pt x="905767" y="0"/>
                </a:cubicBezTo>
                <a:cubicBezTo>
                  <a:pt x="1170106" y="-23341"/>
                  <a:pt x="1251744" y="40756"/>
                  <a:pt x="1555137" y="0"/>
                </a:cubicBezTo>
                <a:cubicBezTo>
                  <a:pt x="1858530" y="-40756"/>
                  <a:pt x="1873122" y="21541"/>
                  <a:pt x="2027406" y="0"/>
                </a:cubicBezTo>
                <a:cubicBezTo>
                  <a:pt x="2181690" y="-21541"/>
                  <a:pt x="2453565" y="46746"/>
                  <a:pt x="2617743" y="0"/>
                </a:cubicBezTo>
                <a:cubicBezTo>
                  <a:pt x="2781921" y="-46746"/>
                  <a:pt x="3051543" y="72092"/>
                  <a:pt x="3267113" y="0"/>
                </a:cubicBezTo>
                <a:cubicBezTo>
                  <a:pt x="3482683" y="-72092"/>
                  <a:pt x="3579404" y="11731"/>
                  <a:pt x="3680349" y="0"/>
                </a:cubicBezTo>
                <a:cubicBezTo>
                  <a:pt x="3781294" y="-11731"/>
                  <a:pt x="3969979" y="51686"/>
                  <a:pt x="4152618" y="0"/>
                </a:cubicBezTo>
                <a:cubicBezTo>
                  <a:pt x="4335257" y="-51686"/>
                  <a:pt x="4541007" y="25761"/>
                  <a:pt x="4683921" y="0"/>
                </a:cubicBezTo>
                <a:cubicBezTo>
                  <a:pt x="4826835" y="-25761"/>
                  <a:pt x="4914885" y="45128"/>
                  <a:pt x="5097156" y="0"/>
                </a:cubicBezTo>
                <a:cubicBezTo>
                  <a:pt x="5279427" y="-45128"/>
                  <a:pt x="5888319" y="113718"/>
                  <a:pt x="6159762" y="0"/>
                </a:cubicBezTo>
                <a:cubicBezTo>
                  <a:pt x="6303392" y="-30985"/>
                  <a:pt x="6435155" y="126195"/>
                  <a:pt x="6416159" y="256397"/>
                </a:cubicBezTo>
                <a:cubicBezTo>
                  <a:pt x="6427223" y="385684"/>
                  <a:pt x="6389948" y="580698"/>
                  <a:pt x="6416159" y="758920"/>
                </a:cubicBezTo>
                <a:cubicBezTo>
                  <a:pt x="6442370" y="937142"/>
                  <a:pt x="6392971" y="1052056"/>
                  <a:pt x="6416159" y="1281954"/>
                </a:cubicBezTo>
                <a:cubicBezTo>
                  <a:pt x="6380693" y="1415922"/>
                  <a:pt x="6328979" y="1508355"/>
                  <a:pt x="6159762" y="1538351"/>
                </a:cubicBezTo>
                <a:cubicBezTo>
                  <a:pt x="5991079" y="1563797"/>
                  <a:pt x="5699251" y="1491220"/>
                  <a:pt x="5569426" y="1538351"/>
                </a:cubicBezTo>
                <a:cubicBezTo>
                  <a:pt x="5439601" y="1585482"/>
                  <a:pt x="5284428" y="1525302"/>
                  <a:pt x="5038123" y="1538351"/>
                </a:cubicBezTo>
                <a:cubicBezTo>
                  <a:pt x="4791818" y="1551400"/>
                  <a:pt x="4674576" y="1528626"/>
                  <a:pt x="4506820" y="1538351"/>
                </a:cubicBezTo>
                <a:cubicBezTo>
                  <a:pt x="4339064" y="1548076"/>
                  <a:pt x="4132638" y="1511248"/>
                  <a:pt x="4034551" y="1538351"/>
                </a:cubicBezTo>
                <a:cubicBezTo>
                  <a:pt x="3936464" y="1565454"/>
                  <a:pt x="3565849" y="1476181"/>
                  <a:pt x="3385180" y="1538351"/>
                </a:cubicBezTo>
                <a:cubicBezTo>
                  <a:pt x="3204511" y="1600521"/>
                  <a:pt x="3147571" y="1518649"/>
                  <a:pt x="2971945" y="1538351"/>
                </a:cubicBezTo>
                <a:cubicBezTo>
                  <a:pt x="2796320" y="1558053"/>
                  <a:pt x="2613524" y="1518832"/>
                  <a:pt x="2440642" y="1538351"/>
                </a:cubicBezTo>
                <a:cubicBezTo>
                  <a:pt x="2267760" y="1557870"/>
                  <a:pt x="1979842" y="1516468"/>
                  <a:pt x="1732238" y="1538351"/>
                </a:cubicBezTo>
                <a:cubicBezTo>
                  <a:pt x="1484634" y="1560234"/>
                  <a:pt x="1383704" y="1530975"/>
                  <a:pt x="1200935" y="1538351"/>
                </a:cubicBezTo>
                <a:cubicBezTo>
                  <a:pt x="1018166" y="1545727"/>
                  <a:pt x="599817" y="1451392"/>
                  <a:pt x="256397" y="1538351"/>
                </a:cubicBezTo>
                <a:cubicBezTo>
                  <a:pt x="100102" y="1527531"/>
                  <a:pt x="32198" y="1426847"/>
                  <a:pt x="0" y="1281954"/>
                </a:cubicBezTo>
                <a:cubicBezTo>
                  <a:pt x="-24562" y="1171052"/>
                  <a:pt x="34187" y="1011989"/>
                  <a:pt x="0" y="799942"/>
                </a:cubicBezTo>
                <a:cubicBezTo>
                  <a:pt x="-34187" y="587895"/>
                  <a:pt x="43765" y="507798"/>
                  <a:pt x="0" y="256397"/>
                </a:cubicBezTo>
                <a:close/>
              </a:path>
              <a:path w="6416159" h="1538351" fill="none" extrusionOk="0">
                <a:moveTo>
                  <a:pt x="256397" y="1538351"/>
                </a:moveTo>
                <a:cubicBezTo>
                  <a:pt x="119352" y="1534180"/>
                  <a:pt x="25923" y="1429469"/>
                  <a:pt x="0" y="1281954"/>
                </a:cubicBezTo>
                <a:cubicBezTo>
                  <a:pt x="-33001" y="1164469"/>
                  <a:pt x="18031" y="873591"/>
                  <a:pt x="0" y="769176"/>
                </a:cubicBezTo>
                <a:cubicBezTo>
                  <a:pt x="-18031" y="664761"/>
                  <a:pt x="52601" y="482711"/>
                  <a:pt x="0" y="256397"/>
                </a:cubicBezTo>
                <a:cubicBezTo>
                  <a:pt x="-9450" y="134010"/>
                  <a:pt x="92130" y="23942"/>
                  <a:pt x="256397" y="0"/>
                </a:cubicBezTo>
                <a:moveTo>
                  <a:pt x="6159762" y="0"/>
                </a:moveTo>
                <a:cubicBezTo>
                  <a:pt x="6303236" y="2852"/>
                  <a:pt x="6427351" y="107175"/>
                  <a:pt x="6416159" y="256397"/>
                </a:cubicBezTo>
                <a:cubicBezTo>
                  <a:pt x="6464348" y="441107"/>
                  <a:pt x="6406458" y="635953"/>
                  <a:pt x="6416159" y="789687"/>
                </a:cubicBezTo>
                <a:cubicBezTo>
                  <a:pt x="6425860" y="943421"/>
                  <a:pt x="6409262" y="1159796"/>
                  <a:pt x="6416159" y="1281954"/>
                </a:cubicBezTo>
                <a:cubicBezTo>
                  <a:pt x="6436948" y="1411699"/>
                  <a:pt x="6295634" y="1545220"/>
                  <a:pt x="6159762" y="1538351"/>
                </a:cubicBezTo>
              </a:path>
              <a:path w="6416159" h="1538351" fill="none" stroke="0" extrusionOk="0">
                <a:moveTo>
                  <a:pt x="256397" y="1538351"/>
                </a:moveTo>
                <a:cubicBezTo>
                  <a:pt x="79304" y="1538698"/>
                  <a:pt x="-4989" y="1409954"/>
                  <a:pt x="0" y="1281954"/>
                </a:cubicBezTo>
                <a:cubicBezTo>
                  <a:pt x="-53144" y="1089120"/>
                  <a:pt x="33037" y="965468"/>
                  <a:pt x="0" y="799942"/>
                </a:cubicBezTo>
                <a:cubicBezTo>
                  <a:pt x="-33037" y="634416"/>
                  <a:pt x="1936" y="445210"/>
                  <a:pt x="0" y="256397"/>
                </a:cubicBezTo>
                <a:cubicBezTo>
                  <a:pt x="1231" y="109940"/>
                  <a:pt x="108974" y="40757"/>
                  <a:pt x="256397" y="0"/>
                </a:cubicBezTo>
                <a:moveTo>
                  <a:pt x="6159762" y="0"/>
                </a:moveTo>
                <a:cubicBezTo>
                  <a:pt x="6326267" y="-16353"/>
                  <a:pt x="6414313" y="110056"/>
                  <a:pt x="6416159" y="256397"/>
                </a:cubicBezTo>
                <a:cubicBezTo>
                  <a:pt x="6472088" y="507587"/>
                  <a:pt x="6410494" y="599394"/>
                  <a:pt x="6416159" y="769176"/>
                </a:cubicBezTo>
                <a:cubicBezTo>
                  <a:pt x="6421824" y="938958"/>
                  <a:pt x="6414614" y="1147475"/>
                  <a:pt x="6416159" y="1281954"/>
                </a:cubicBezTo>
                <a:cubicBezTo>
                  <a:pt x="6448733" y="1442610"/>
                  <a:pt x="6327518" y="1522621"/>
                  <a:pt x="6159762" y="1538351"/>
                </a:cubicBezTo>
              </a:path>
            </a:pathLst>
          </a:custGeom>
          <a:solidFill>
            <a:srgbClr val="EAB482"/>
          </a:solidFill>
          <a:ln w="57150">
            <a:solidFill>
              <a:srgbClr val="6B4E33"/>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63500">
              <a:srgbClr val="745538">
                <a:alpha val="40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17" name="مربع نص 16">
            <a:extLst>
              <a:ext uri="{FF2B5EF4-FFF2-40B4-BE49-F238E27FC236}">
                <a16:creationId xmlns:a16="http://schemas.microsoft.com/office/drawing/2014/main" id="{335FB857-D434-48CB-A749-6F019E6D4507}"/>
              </a:ext>
            </a:extLst>
          </p:cNvPr>
          <p:cNvSpPr txBox="1"/>
          <p:nvPr/>
        </p:nvSpPr>
        <p:spPr>
          <a:xfrm>
            <a:off x="1363919" y="2067694"/>
            <a:ext cx="6416159" cy="1200329"/>
          </a:xfrm>
          <a:prstGeom prst="rect">
            <a:avLst/>
          </a:prstGeom>
          <a:noFill/>
        </p:spPr>
        <p:txBody>
          <a:bodyPr wrap="square" anchor="ctr">
            <a:spAutoFit/>
          </a:bodyPr>
          <a:lstStyle/>
          <a:p>
            <a:pPr algn="ctr"/>
            <a:r>
              <a:rPr lang="ar-SA" sz="7200" b="1" dirty="0">
                <a:ln w="28575">
                  <a:noFill/>
                  <a:prstDash val="solid"/>
                </a:ln>
                <a:solidFill>
                  <a:srgbClr val="FFD347"/>
                </a:solidFill>
                <a:effectLst>
                  <a:glow rad="88900">
                    <a:schemeClr val="tx1"/>
                  </a:glow>
                </a:effectLst>
                <a:latin typeface="Hacen Beirut" panose="02000000000000000000" pitchFamily="2" charset="-78"/>
                <a:cs typeface="Hacen Beirut" panose="02000000000000000000" pitchFamily="2" charset="-78"/>
              </a:rPr>
              <a:t>ترجمة راوي الحديث</a:t>
            </a:r>
          </a:p>
        </p:txBody>
      </p:sp>
      <p:sp>
        <p:nvSpPr>
          <p:cNvPr id="18" name="مستطيل 17">
            <a:extLst>
              <a:ext uri="{FF2B5EF4-FFF2-40B4-BE49-F238E27FC236}">
                <a16:creationId xmlns:a16="http://schemas.microsoft.com/office/drawing/2014/main" id="{6D438FB4-161D-40E8-823E-4B4C4B854816}"/>
              </a:ext>
            </a:extLst>
          </p:cNvPr>
          <p:cNvSpPr/>
          <p:nvPr/>
        </p:nvSpPr>
        <p:spPr>
          <a:xfrm>
            <a:off x="-1" y="0"/>
            <a:ext cx="9144001" cy="5143500"/>
          </a:xfrm>
          <a:prstGeom prst="rect">
            <a:avLst/>
          </a:prstGeom>
          <a:noFill/>
          <a:ln w="38100">
            <a:solidFill>
              <a:srgbClr val="C09200"/>
            </a:solidFill>
          </a:ln>
          <a:effectLst>
            <a:glow rad="88900">
              <a:srgbClr val="8E6845"/>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9591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1"/>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2"/>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866D1A53-E290-476E-BBA0-0D6C76C6F2B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496" y="1995686"/>
            <a:ext cx="1456372" cy="864096"/>
          </a:xfrm>
          <a:prstGeom prst="rect">
            <a:avLst/>
          </a:prstGeom>
          <a:effectLst/>
        </p:spPr>
      </p:pic>
      <p:sp>
        <p:nvSpPr>
          <p:cNvPr id="27" name="مستطيل 26"/>
          <p:cNvSpPr/>
          <p:nvPr/>
        </p:nvSpPr>
        <p:spPr>
          <a:xfrm>
            <a:off x="1723596" y="1880677"/>
            <a:ext cx="7184442" cy="461665"/>
          </a:xfrm>
          <a:prstGeom prst="rect">
            <a:avLst/>
          </a:prstGeom>
        </p:spPr>
        <p:txBody>
          <a:bodyPr wrap="square">
            <a:spAutoFit/>
          </a:bodyPr>
          <a:lstStyle/>
          <a:p>
            <a:pPr algn="r" rtl="1"/>
            <a:r>
              <a:rPr lang="ar-SA" sz="2400" b="1" dirty="0">
                <a:solidFill>
                  <a:srgbClr val="FDF1E9"/>
                </a:solidFill>
                <a:effectLst>
                  <a:glow rad="1270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جابر بن عبدالله بن عمرو بن حرام الانصاري، هو وأبوه صحابيان.</a:t>
            </a:r>
          </a:p>
        </p:txBody>
      </p:sp>
      <p:grpSp>
        <p:nvGrpSpPr>
          <p:cNvPr id="28" name="مجموعة 27">
            <a:extLst>
              <a:ext uri="{FF2B5EF4-FFF2-40B4-BE49-F238E27FC236}">
                <a16:creationId xmlns:a16="http://schemas.microsoft.com/office/drawing/2014/main" id="{11F78C4F-A661-4B0F-8D6C-E416A716B8C7}"/>
              </a:ext>
            </a:extLst>
          </p:cNvPr>
          <p:cNvGrpSpPr/>
          <p:nvPr/>
        </p:nvGrpSpPr>
        <p:grpSpPr>
          <a:xfrm>
            <a:off x="6876256" y="1275606"/>
            <a:ext cx="2088340" cy="602729"/>
            <a:chOff x="6434632" y="1239393"/>
            <a:chExt cx="1354144" cy="534890"/>
          </a:xfrm>
          <a:effectLst>
            <a:glow rad="63500">
              <a:schemeClr val="accent2">
                <a:lumMod val="50000"/>
              </a:schemeClr>
            </a:glow>
          </a:effectLst>
        </p:grpSpPr>
        <p:sp>
          <p:nvSpPr>
            <p:cNvPr id="29" name="سهم: خماسي 10">
              <a:extLst>
                <a:ext uri="{FF2B5EF4-FFF2-40B4-BE49-F238E27FC236}">
                  <a16:creationId xmlns:a16="http://schemas.microsoft.com/office/drawing/2014/main" id="{D2516FF9-8B0D-4E95-A5BA-6779039FF3A9}"/>
                </a:ext>
              </a:extLst>
            </p:cNvPr>
            <p:cNvSpPr/>
            <p:nvPr/>
          </p:nvSpPr>
          <p:spPr>
            <a:xfrm flipH="1">
              <a:off x="6434632" y="1239393"/>
              <a:ext cx="1273355" cy="534890"/>
            </a:xfrm>
            <a:prstGeom prst="homePlate">
              <a:avLst/>
            </a:prstGeom>
            <a:solidFill>
              <a:srgbClr val="EAB482"/>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600"/>
            </a:p>
          </p:txBody>
        </p:sp>
        <p:sp>
          <p:nvSpPr>
            <p:cNvPr id="38" name="Google Shape;556;p52">
              <a:extLst>
                <a:ext uri="{FF2B5EF4-FFF2-40B4-BE49-F238E27FC236}">
                  <a16:creationId xmlns:a16="http://schemas.microsoft.com/office/drawing/2014/main" id="{5E6076E9-DE2A-4028-8592-1AF4642D05E3}"/>
                </a:ext>
              </a:extLst>
            </p:cNvPr>
            <p:cNvSpPr txBox="1">
              <a:spLocks/>
            </p:cNvSpPr>
            <p:nvPr/>
          </p:nvSpPr>
          <p:spPr>
            <a:xfrm flipH="1">
              <a:off x="6494924" y="1291099"/>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2400" b="1" dirty="0">
                  <a:solidFill>
                    <a:schemeClr val="accent6">
                      <a:lumMod val="20000"/>
                      <a:lumOff val="80000"/>
                    </a:schemeClr>
                  </a:solidFill>
                  <a:effectLst>
                    <a:glow rad="114300">
                      <a:schemeClr val="accent6">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اسمه ونسبه :</a:t>
              </a:r>
            </a:p>
          </p:txBody>
        </p:sp>
      </p:grpSp>
      <p:grpSp>
        <p:nvGrpSpPr>
          <p:cNvPr id="39" name="مجموعة 38">
            <a:extLst>
              <a:ext uri="{FF2B5EF4-FFF2-40B4-BE49-F238E27FC236}">
                <a16:creationId xmlns:a16="http://schemas.microsoft.com/office/drawing/2014/main" id="{B2FC2C06-19E1-4917-B23D-46118D65FC13}"/>
              </a:ext>
            </a:extLst>
          </p:cNvPr>
          <p:cNvGrpSpPr/>
          <p:nvPr/>
        </p:nvGrpSpPr>
        <p:grpSpPr>
          <a:xfrm>
            <a:off x="6912678" y="2360759"/>
            <a:ext cx="2030721" cy="509861"/>
            <a:chOff x="6434632" y="1239393"/>
            <a:chExt cx="1345364" cy="534890"/>
          </a:xfrm>
          <a:effectLst>
            <a:glow rad="63500">
              <a:schemeClr val="accent2">
                <a:lumMod val="50000"/>
              </a:schemeClr>
            </a:glow>
          </a:effectLst>
        </p:grpSpPr>
        <p:sp>
          <p:nvSpPr>
            <p:cNvPr id="40" name="سهم: خماسي 13">
              <a:extLst>
                <a:ext uri="{FF2B5EF4-FFF2-40B4-BE49-F238E27FC236}">
                  <a16:creationId xmlns:a16="http://schemas.microsoft.com/office/drawing/2014/main" id="{FA9C3F0F-42C8-4462-8C7D-D444D1211E91}"/>
                </a:ext>
              </a:extLst>
            </p:cNvPr>
            <p:cNvSpPr/>
            <p:nvPr/>
          </p:nvSpPr>
          <p:spPr>
            <a:xfrm flipH="1">
              <a:off x="6434632" y="1239393"/>
              <a:ext cx="1273355" cy="534890"/>
            </a:xfrm>
            <a:prstGeom prst="homePlate">
              <a:avLst/>
            </a:prstGeom>
            <a:solidFill>
              <a:srgbClr val="EAB482"/>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600" dirty="0"/>
            </a:p>
          </p:txBody>
        </p:sp>
        <p:sp>
          <p:nvSpPr>
            <p:cNvPr id="41" name="Google Shape;556;p52">
              <a:extLst>
                <a:ext uri="{FF2B5EF4-FFF2-40B4-BE49-F238E27FC236}">
                  <a16:creationId xmlns:a16="http://schemas.microsoft.com/office/drawing/2014/main" id="{2B687A14-987F-43FC-9C8B-323E2B078578}"/>
                </a:ext>
              </a:extLst>
            </p:cNvPr>
            <p:cNvSpPr txBox="1">
              <a:spLocks/>
            </p:cNvSpPr>
            <p:nvPr/>
          </p:nvSpPr>
          <p:spPr>
            <a:xfrm flipH="1">
              <a:off x="6486144" y="1302997"/>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2400" b="1" dirty="0">
                  <a:solidFill>
                    <a:schemeClr val="accent6">
                      <a:lumMod val="20000"/>
                      <a:lumOff val="80000"/>
                    </a:schemeClr>
                  </a:solidFill>
                  <a:effectLst>
                    <a:glow rad="114300">
                      <a:schemeClr val="accent6">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مناقبه :</a:t>
              </a:r>
            </a:p>
          </p:txBody>
        </p:sp>
      </p:grpSp>
      <p:grpSp>
        <p:nvGrpSpPr>
          <p:cNvPr id="42" name="مجموعة 41">
            <a:extLst>
              <a:ext uri="{FF2B5EF4-FFF2-40B4-BE49-F238E27FC236}">
                <a16:creationId xmlns:a16="http://schemas.microsoft.com/office/drawing/2014/main" id="{65C9396A-7BB4-4BEE-A323-C0EB3C55D0D7}"/>
              </a:ext>
            </a:extLst>
          </p:cNvPr>
          <p:cNvGrpSpPr/>
          <p:nvPr/>
        </p:nvGrpSpPr>
        <p:grpSpPr>
          <a:xfrm>
            <a:off x="8318345" y="2970161"/>
            <a:ext cx="512558" cy="494022"/>
            <a:chOff x="196011" y="2031213"/>
            <a:chExt cx="687370" cy="669871"/>
          </a:xfrm>
        </p:grpSpPr>
        <p:sp>
          <p:nvSpPr>
            <p:cNvPr id="43" name="شكل بيضاوي 42">
              <a:extLst>
                <a:ext uri="{FF2B5EF4-FFF2-40B4-BE49-F238E27FC236}">
                  <a16:creationId xmlns:a16="http://schemas.microsoft.com/office/drawing/2014/main" id="{B81E767B-F539-4466-BF79-8404303AED95}"/>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solidFill>
                  <a:schemeClr val="accent4">
                    <a:lumMod val="20000"/>
                    <a:lumOff val="80000"/>
                  </a:schemeClr>
                </a:solidFill>
              </a:endParaRPr>
            </a:p>
          </p:txBody>
        </p:sp>
        <p:sp>
          <p:nvSpPr>
            <p:cNvPr id="44" name="Google Shape;556;p52">
              <a:extLst>
                <a:ext uri="{FF2B5EF4-FFF2-40B4-BE49-F238E27FC236}">
                  <a16:creationId xmlns:a16="http://schemas.microsoft.com/office/drawing/2014/main" id="{1B3771E4-F076-41C7-9062-79747AA6A501}"/>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8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grpSp>
        <p:nvGrpSpPr>
          <p:cNvPr id="45" name="مجموعة 44">
            <a:extLst>
              <a:ext uri="{FF2B5EF4-FFF2-40B4-BE49-F238E27FC236}">
                <a16:creationId xmlns:a16="http://schemas.microsoft.com/office/drawing/2014/main" id="{F3E8E581-EAC9-4D6C-BEA9-4A938687D30D}"/>
              </a:ext>
            </a:extLst>
          </p:cNvPr>
          <p:cNvGrpSpPr/>
          <p:nvPr/>
        </p:nvGrpSpPr>
        <p:grpSpPr>
          <a:xfrm>
            <a:off x="8318345" y="3493916"/>
            <a:ext cx="512558" cy="494022"/>
            <a:chOff x="196011" y="2031213"/>
            <a:chExt cx="687370" cy="669871"/>
          </a:xfrm>
        </p:grpSpPr>
        <p:sp>
          <p:nvSpPr>
            <p:cNvPr id="46" name="شكل بيضاوي 45">
              <a:extLst>
                <a:ext uri="{FF2B5EF4-FFF2-40B4-BE49-F238E27FC236}">
                  <a16:creationId xmlns:a16="http://schemas.microsoft.com/office/drawing/2014/main" id="{405CA5CC-16C7-499F-9976-EF0E92B3FFF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solidFill>
                  <a:schemeClr val="accent4">
                    <a:lumMod val="20000"/>
                    <a:lumOff val="80000"/>
                  </a:schemeClr>
                </a:solidFill>
              </a:endParaRPr>
            </a:p>
          </p:txBody>
        </p:sp>
        <p:sp>
          <p:nvSpPr>
            <p:cNvPr id="47" name="Google Shape;556;p52">
              <a:extLst>
                <a:ext uri="{FF2B5EF4-FFF2-40B4-BE49-F238E27FC236}">
                  <a16:creationId xmlns:a16="http://schemas.microsoft.com/office/drawing/2014/main" id="{53E07C51-5DF2-40AA-8002-9D0804E98A3C}"/>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8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grpSp>
        <p:nvGrpSpPr>
          <p:cNvPr id="48" name="مجموعة 47">
            <a:extLst>
              <a:ext uri="{FF2B5EF4-FFF2-40B4-BE49-F238E27FC236}">
                <a16:creationId xmlns:a16="http://schemas.microsoft.com/office/drawing/2014/main" id="{1945D379-56C0-47D9-B331-DD72F9E62087}"/>
              </a:ext>
            </a:extLst>
          </p:cNvPr>
          <p:cNvGrpSpPr/>
          <p:nvPr/>
        </p:nvGrpSpPr>
        <p:grpSpPr>
          <a:xfrm>
            <a:off x="8326338" y="4063605"/>
            <a:ext cx="512558" cy="494022"/>
            <a:chOff x="196011" y="2031213"/>
            <a:chExt cx="687370" cy="669871"/>
          </a:xfrm>
        </p:grpSpPr>
        <p:sp>
          <p:nvSpPr>
            <p:cNvPr id="49" name="شكل بيضاوي 48">
              <a:extLst>
                <a:ext uri="{FF2B5EF4-FFF2-40B4-BE49-F238E27FC236}">
                  <a16:creationId xmlns:a16="http://schemas.microsoft.com/office/drawing/2014/main" id="{1103BAD0-035E-44EE-97EB-4E12D5922B26}"/>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solidFill>
                  <a:schemeClr val="accent4">
                    <a:lumMod val="20000"/>
                    <a:lumOff val="80000"/>
                  </a:schemeClr>
                </a:solidFill>
              </a:endParaRPr>
            </a:p>
          </p:txBody>
        </p:sp>
        <p:sp>
          <p:nvSpPr>
            <p:cNvPr id="50" name="Google Shape;556;p52">
              <a:extLst>
                <a:ext uri="{FF2B5EF4-FFF2-40B4-BE49-F238E27FC236}">
                  <a16:creationId xmlns:a16="http://schemas.microsoft.com/office/drawing/2014/main" id="{660242AC-D7A0-485A-A3E5-F23FB343F41E}"/>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8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3</a:t>
              </a:r>
            </a:p>
          </p:txBody>
        </p:sp>
      </p:grpSp>
      <p:grpSp>
        <p:nvGrpSpPr>
          <p:cNvPr id="51" name="مجموعة 50">
            <a:extLst>
              <a:ext uri="{FF2B5EF4-FFF2-40B4-BE49-F238E27FC236}">
                <a16:creationId xmlns:a16="http://schemas.microsoft.com/office/drawing/2014/main" id="{0DEE4EE2-CE39-4BFA-A547-2DB9DA6DB362}"/>
              </a:ext>
            </a:extLst>
          </p:cNvPr>
          <p:cNvGrpSpPr/>
          <p:nvPr/>
        </p:nvGrpSpPr>
        <p:grpSpPr>
          <a:xfrm>
            <a:off x="8335936" y="4587360"/>
            <a:ext cx="512558" cy="494022"/>
            <a:chOff x="196011" y="2031213"/>
            <a:chExt cx="687370" cy="669871"/>
          </a:xfrm>
        </p:grpSpPr>
        <p:sp>
          <p:nvSpPr>
            <p:cNvPr id="52" name="شكل بيضاوي 51">
              <a:extLst>
                <a:ext uri="{FF2B5EF4-FFF2-40B4-BE49-F238E27FC236}">
                  <a16:creationId xmlns:a16="http://schemas.microsoft.com/office/drawing/2014/main" id="{F2A947E5-5B7E-4E2E-8083-760FED070C2D}"/>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solidFill>
                  <a:schemeClr val="accent4">
                    <a:lumMod val="20000"/>
                    <a:lumOff val="80000"/>
                  </a:schemeClr>
                </a:solidFill>
              </a:endParaRPr>
            </a:p>
          </p:txBody>
        </p:sp>
        <p:sp>
          <p:nvSpPr>
            <p:cNvPr id="53" name="Google Shape;556;p52">
              <a:extLst>
                <a:ext uri="{FF2B5EF4-FFF2-40B4-BE49-F238E27FC236}">
                  <a16:creationId xmlns:a16="http://schemas.microsoft.com/office/drawing/2014/main" id="{F8363815-B19E-4CB6-B390-B80DAC68E9D1}"/>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8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4</a:t>
              </a:r>
            </a:p>
          </p:txBody>
        </p:sp>
      </p:grpSp>
      <p:sp>
        <p:nvSpPr>
          <p:cNvPr id="54" name="مربع نص 53">
            <a:extLst>
              <a:ext uri="{FF2B5EF4-FFF2-40B4-BE49-F238E27FC236}">
                <a16:creationId xmlns:a16="http://schemas.microsoft.com/office/drawing/2014/main" id="{109F53C9-2F53-4EB9-8D59-0AE45EE751AD}"/>
              </a:ext>
            </a:extLst>
          </p:cNvPr>
          <p:cNvSpPr txBox="1"/>
          <p:nvPr/>
        </p:nvSpPr>
        <p:spPr>
          <a:xfrm>
            <a:off x="2132026" y="3011347"/>
            <a:ext cx="6224954" cy="461665"/>
          </a:xfrm>
          <a:prstGeom prst="rect">
            <a:avLst/>
          </a:prstGeom>
          <a:noFill/>
        </p:spPr>
        <p:txBody>
          <a:bodyPr wrap="square">
            <a:spAutoFit/>
          </a:bodyPr>
          <a:lstStyle/>
          <a:p>
            <a:pPr algn="r" rtl="1"/>
            <a:r>
              <a:rPr lang="ar-SA" sz="2400" b="1" dirty="0">
                <a:solidFill>
                  <a:srgbClr val="FDF1E9"/>
                </a:solidFill>
                <a:effectLst>
                  <a:glow rad="1270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شهد مع النبي ﷺ تسع عشرة غزوة. </a:t>
            </a:r>
          </a:p>
        </p:txBody>
      </p:sp>
      <p:sp>
        <p:nvSpPr>
          <p:cNvPr id="55" name="مربع نص 54">
            <a:extLst>
              <a:ext uri="{FF2B5EF4-FFF2-40B4-BE49-F238E27FC236}">
                <a16:creationId xmlns:a16="http://schemas.microsoft.com/office/drawing/2014/main" id="{44D6EF2F-E933-4654-9BE2-442E3D53A4DE}"/>
              </a:ext>
            </a:extLst>
          </p:cNvPr>
          <p:cNvSpPr txBox="1"/>
          <p:nvPr/>
        </p:nvSpPr>
        <p:spPr>
          <a:xfrm>
            <a:off x="2132026" y="3536782"/>
            <a:ext cx="6224954" cy="461665"/>
          </a:xfrm>
          <a:prstGeom prst="rect">
            <a:avLst/>
          </a:prstGeom>
          <a:noFill/>
        </p:spPr>
        <p:txBody>
          <a:bodyPr wrap="square">
            <a:spAutoFit/>
          </a:bodyPr>
          <a:lstStyle/>
          <a:p>
            <a:pPr algn="r" rtl="1"/>
            <a:r>
              <a:rPr lang="ar-SA" sz="2400" b="1" dirty="0">
                <a:solidFill>
                  <a:srgbClr val="FDF1E9"/>
                </a:solidFill>
                <a:effectLst>
                  <a:glow rad="1270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شهد بيعة العقبة الثانية مع والده، وكان أصغرهم. </a:t>
            </a:r>
          </a:p>
        </p:txBody>
      </p:sp>
      <p:sp>
        <p:nvSpPr>
          <p:cNvPr id="56" name="مربع نص 55">
            <a:extLst>
              <a:ext uri="{FF2B5EF4-FFF2-40B4-BE49-F238E27FC236}">
                <a16:creationId xmlns:a16="http://schemas.microsoft.com/office/drawing/2014/main" id="{3192DEC7-97C8-4B28-A6E6-76679E4D517F}"/>
              </a:ext>
            </a:extLst>
          </p:cNvPr>
          <p:cNvSpPr txBox="1"/>
          <p:nvPr/>
        </p:nvSpPr>
        <p:spPr>
          <a:xfrm>
            <a:off x="2110982" y="4082597"/>
            <a:ext cx="6224954" cy="461665"/>
          </a:xfrm>
          <a:prstGeom prst="rect">
            <a:avLst/>
          </a:prstGeom>
          <a:noFill/>
        </p:spPr>
        <p:txBody>
          <a:bodyPr wrap="square">
            <a:spAutoFit/>
          </a:bodyPr>
          <a:lstStyle/>
          <a:p>
            <a:pPr marL="0" indent="0" algn="r" rtl="1">
              <a:lnSpc>
                <a:spcPct val="100000"/>
              </a:lnSpc>
              <a:buNone/>
            </a:pPr>
            <a:r>
              <a:rPr lang="ar-SA" sz="2400" b="1" dirty="0">
                <a:solidFill>
                  <a:srgbClr val="FDF1E9"/>
                </a:solidFill>
                <a:effectLst>
                  <a:glow rad="1270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شهد بيعة الرضوان.</a:t>
            </a:r>
          </a:p>
        </p:txBody>
      </p:sp>
      <p:sp>
        <p:nvSpPr>
          <p:cNvPr id="57" name="مربع نص 56">
            <a:extLst>
              <a:ext uri="{FF2B5EF4-FFF2-40B4-BE49-F238E27FC236}">
                <a16:creationId xmlns:a16="http://schemas.microsoft.com/office/drawing/2014/main" id="{3D20B488-4695-475D-AF2A-3474D6376912}"/>
              </a:ext>
            </a:extLst>
          </p:cNvPr>
          <p:cNvSpPr txBox="1"/>
          <p:nvPr/>
        </p:nvSpPr>
        <p:spPr>
          <a:xfrm>
            <a:off x="2110982" y="4606352"/>
            <a:ext cx="6224954" cy="461665"/>
          </a:xfrm>
          <a:prstGeom prst="rect">
            <a:avLst/>
          </a:prstGeom>
          <a:noFill/>
        </p:spPr>
        <p:txBody>
          <a:bodyPr wrap="square">
            <a:spAutoFit/>
          </a:bodyPr>
          <a:lstStyle/>
          <a:p>
            <a:pPr marL="0" indent="0" algn="r" rtl="1">
              <a:lnSpc>
                <a:spcPct val="100000"/>
              </a:lnSpc>
              <a:buNone/>
            </a:pPr>
            <a:r>
              <a:rPr lang="ar-SA" sz="2400" b="1" dirty="0">
                <a:solidFill>
                  <a:srgbClr val="FDF1E9"/>
                </a:solidFill>
                <a:effectLst>
                  <a:glow rad="1270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استغفر له النبي ﷺ خمسا وعشرين مرة.</a:t>
            </a:r>
          </a:p>
        </p:txBody>
      </p:sp>
      <p:sp>
        <p:nvSpPr>
          <p:cNvPr id="2" name="تمرير: أفقي 3">
            <a:extLst>
              <a:ext uri="{FF2B5EF4-FFF2-40B4-BE49-F238E27FC236}">
                <a16:creationId xmlns:a16="http://schemas.microsoft.com/office/drawing/2014/main" id="{3E39160E-54AC-499B-8F52-FC48F7C18CAC}"/>
              </a:ext>
            </a:extLst>
          </p:cNvPr>
          <p:cNvSpPr/>
          <p:nvPr/>
        </p:nvSpPr>
        <p:spPr>
          <a:xfrm>
            <a:off x="4211960" y="72570"/>
            <a:ext cx="4710245" cy="1186031"/>
          </a:xfrm>
          <a:custGeom>
            <a:avLst/>
            <a:gdLst>
              <a:gd name="connsiteX0" fmla="*/ 4710245 w 4710245"/>
              <a:gd name="connsiteY0" fmla="*/ 74127 h 1186031"/>
              <a:gd name="connsiteX1" fmla="*/ 4636118 w 4710245"/>
              <a:gd name="connsiteY1" fmla="*/ 148254 h 1186031"/>
              <a:gd name="connsiteX2" fmla="*/ 4636118 w 4710245"/>
              <a:gd name="connsiteY2" fmla="*/ 74127 h 1186031"/>
              <a:gd name="connsiteX3" fmla="*/ 4599055 w 4710245"/>
              <a:gd name="connsiteY3" fmla="*/ 111190 h 1186031"/>
              <a:gd name="connsiteX4" fmla="*/ 4561992 w 4710245"/>
              <a:gd name="connsiteY4" fmla="*/ 74127 h 1186031"/>
              <a:gd name="connsiteX5" fmla="*/ 4561991 w 4710245"/>
              <a:gd name="connsiteY5" fmla="*/ 148254 h 1186031"/>
              <a:gd name="connsiteX6" fmla="*/ 4010625 w 4710245"/>
              <a:gd name="connsiteY6" fmla="*/ 148254 h 1186031"/>
              <a:gd name="connsiteX7" fmla="*/ 3324623 w 4710245"/>
              <a:gd name="connsiteY7" fmla="*/ 148254 h 1186031"/>
              <a:gd name="connsiteX8" fmla="*/ 2818135 w 4710245"/>
              <a:gd name="connsiteY8" fmla="*/ 148254 h 1186031"/>
              <a:gd name="connsiteX9" fmla="*/ 2266769 w 4710245"/>
              <a:gd name="connsiteY9" fmla="*/ 148254 h 1186031"/>
              <a:gd name="connsiteX10" fmla="*/ 1535888 w 4710245"/>
              <a:gd name="connsiteY10" fmla="*/ 148254 h 1186031"/>
              <a:gd name="connsiteX11" fmla="*/ 1029401 w 4710245"/>
              <a:gd name="connsiteY11" fmla="*/ 148254 h 1186031"/>
              <a:gd name="connsiteX12" fmla="*/ 74127 w 4710245"/>
              <a:gd name="connsiteY12" fmla="*/ 148254 h 1186031"/>
              <a:gd name="connsiteX13" fmla="*/ 0 w 4710245"/>
              <a:gd name="connsiteY13" fmla="*/ 222381 h 1186031"/>
              <a:gd name="connsiteX14" fmla="*/ 0 w 4710245"/>
              <a:gd name="connsiteY14" fmla="*/ 658247 h 1186031"/>
              <a:gd name="connsiteX15" fmla="*/ 0 w 4710245"/>
              <a:gd name="connsiteY15" fmla="*/ 1111904 h 1186031"/>
              <a:gd name="connsiteX16" fmla="*/ 74127 w 4710245"/>
              <a:gd name="connsiteY16" fmla="*/ 1186031 h 1186031"/>
              <a:gd name="connsiteX17" fmla="*/ 148254 w 4710245"/>
              <a:gd name="connsiteY17" fmla="*/ 1111904 h 1186031"/>
              <a:gd name="connsiteX18" fmla="*/ 148254 w 4710245"/>
              <a:gd name="connsiteY18" fmla="*/ 1037777 h 1186031"/>
              <a:gd name="connsiteX19" fmla="*/ 744499 w 4710245"/>
              <a:gd name="connsiteY19" fmla="*/ 1037777 h 1186031"/>
              <a:gd name="connsiteX20" fmla="*/ 1430501 w 4710245"/>
              <a:gd name="connsiteY20" fmla="*/ 1037777 h 1186031"/>
              <a:gd name="connsiteX21" fmla="*/ 2161382 w 4710245"/>
              <a:gd name="connsiteY21" fmla="*/ 1037777 h 1186031"/>
              <a:gd name="connsiteX22" fmla="*/ 2667869 w 4710245"/>
              <a:gd name="connsiteY22" fmla="*/ 1037777 h 1186031"/>
              <a:gd name="connsiteX23" fmla="*/ 3353871 w 4710245"/>
              <a:gd name="connsiteY23" fmla="*/ 1037777 h 1186031"/>
              <a:gd name="connsiteX24" fmla="*/ 3905237 w 4710245"/>
              <a:gd name="connsiteY24" fmla="*/ 1037777 h 1186031"/>
              <a:gd name="connsiteX25" fmla="*/ 4636118 w 4710245"/>
              <a:gd name="connsiteY25" fmla="*/ 1037777 h 1186031"/>
              <a:gd name="connsiteX26" fmla="*/ 4710245 w 4710245"/>
              <a:gd name="connsiteY26" fmla="*/ 963650 h 1186031"/>
              <a:gd name="connsiteX27" fmla="*/ 4710245 w 4710245"/>
              <a:gd name="connsiteY27" fmla="*/ 545574 h 1186031"/>
              <a:gd name="connsiteX28" fmla="*/ 4710245 w 4710245"/>
              <a:gd name="connsiteY28" fmla="*/ 74127 h 1186031"/>
              <a:gd name="connsiteX29" fmla="*/ 74127 w 4710245"/>
              <a:gd name="connsiteY29" fmla="*/ 296508 h 1186031"/>
              <a:gd name="connsiteX30" fmla="*/ 148254 w 4710245"/>
              <a:gd name="connsiteY30" fmla="*/ 222381 h 1186031"/>
              <a:gd name="connsiteX31" fmla="*/ 111191 w 4710245"/>
              <a:gd name="connsiteY31" fmla="*/ 185318 h 1186031"/>
              <a:gd name="connsiteX32" fmla="*/ 74128 w 4710245"/>
              <a:gd name="connsiteY32" fmla="*/ 222381 h 1186031"/>
              <a:gd name="connsiteX33" fmla="*/ 74127 w 4710245"/>
              <a:gd name="connsiteY33" fmla="*/ 296508 h 1186031"/>
              <a:gd name="connsiteX0" fmla="*/ 74127 w 4710245"/>
              <a:gd name="connsiteY0" fmla="*/ 296508 h 1186031"/>
              <a:gd name="connsiteX1" fmla="*/ 148254 w 4710245"/>
              <a:gd name="connsiteY1" fmla="*/ 222381 h 1186031"/>
              <a:gd name="connsiteX2" fmla="*/ 111191 w 4710245"/>
              <a:gd name="connsiteY2" fmla="*/ 185318 h 1186031"/>
              <a:gd name="connsiteX3" fmla="*/ 74128 w 4710245"/>
              <a:gd name="connsiteY3" fmla="*/ 222381 h 1186031"/>
              <a:gd name="connsiteX4" fmla="*/ 74127 w 4710245"/>
              <a:gd name="connsiteY4" fmla="*/ 296508 h 1186031"/>
              <a:gd name="connsiteX5" fmla="*/ 4636118 w 4710245"/>
              <a:gd name="connsiteY5" fmla="*/ 148254 h 1186031"/>
              <a:gd name="connsiteX6" fmla="*/ 4710245 w 4710245"/>
              <a:gd name="connsiteY6" fmla="*/ 74127 h 1186031"/>
              <a:gd name="connsiteX7" fmla="*/ 4636118 w 4710245"/>
              <a:gd name="connsiteY7" fmla="*/ 0 h 1186031"/>
              <a:gd name="connsiteX8" fmla="*/ 4561991 w 4710245"/>
              <a:gd name="connsiteY8" fmla="*/ 74127 h 1186031"/>
              <a:gd name="connsiteX9" fmla="*/ 4599054 w 4710245"/>
              <a:gd name="connsiteY9" fmla="*/ 111190 h 1186031"/>
              <a:gd name="connsiteX10" fmla="*/ 4636117 w 4710245"/>
              <a:gd name="connsiteY10" fmla="*/ 74127 h 1186031"/>
              <a:gd name="connsiteX11" fmla="*/ 4636118 w 4710245"/>
              <a:gd name="connsiteY11" fmla="*/ 148254 h 1186031"/>
              <a:gd name="connsiteX0" fmla="*/ 0 w 4710245"/>
              <a:gd name="connsiteY0" fmla="*/ 222381 h 1186031"/>
              <a:gd name="connsiteX1" fmla="*/ 74127 w 4710245"/>
              <a:gd name="connsiteY1" fmla="*/ 148254 h 1186031"/>
              <a:gd name="connsiteX2" fmla="*/ 670372 w 4710245"/>
              <a:gd name="connsiteY2" fmla="*/ 148254 h 1186031"/>
              <a:gd name="connsiteX3" fmla="*/ 1311495 w 4710245"/>
              <a:gd name="connsiteY3" fmla="*/ 148254 h 1186031"/>
              <a:gd name="connsiteX4" fmla="*/ 1862861 w 4710245"/>
              <a:gd name="connsiteY4" fmla="*/ 148254 h 1186031"/>
              <a:gd name="connsiteX5" fmla="*/ 2548863 w 4710245"/>
              <a:gd name="connsiteY5" fmla="*/ 148254 h 1186031"/>
              <a:gd name="connsiteX6" fmla="*/ 3100230 w 4710245"/>
              <a:gd name="connsiteY6" fmla="*/ 148254 h 1186031"/>
              <a:gd name="connsiteX7" fmla="*/ 3741353 w 4710245"/>
              <a:gd name="connsiteY7" fmla="*/ 148254 h 1186031"/>
              <a:gd name="connsiteX8" fmla="*/ 4561991 w 4710245"/>
              <a:gd name="connsiteY8" fmla="*/ 148254 h 1186031"/>
              <a:gd name="connsiteX9" fmla="*/ 4561991 w 4710245"/>
              <a:gd name="connsiteY9" fmla="*/ 74127 h 1186031"/>
              <a:gd name="connsiteX10" fmla="*/ 4636118 w 4710245"/>
              <a:gd name="connsiteY10" fmla="*/ 0 h 1186031"/>
              <a:gd name="connsiteX11" fmla="*/ 4710245 w 4710245"/>
              <a:gd name="connsiteY11" fmla="*/ 74127 h 1186031"/>
              <a:gd name="connsiteX12" fmla="*/ 4710245 w 4710245"/>
              <a:gd name="connsiteY12" fmla="*/ 527784 h 1186031"/>
              <a:gd name="connsiteX13" fmla="*/ 4710245 w 4710245"/>
              <a:gd name="connsiteY13" fmla="*/ 963650 h 1186031"/>
              <a:gd name="connsiteX14" fmla="*/ 4636118 w 4710245"/>
              <a:gd name="connsiteY14" fmla="*/ 1037777 h 1186031"/>
              <a:gd name="connsiteX15" fmla="*/ 3994995 w 4710245"/>
              <a:gd name="connsiteY15" fmla="*/ 1037777 h 1186031"/>
              <a:gd name="connsiteX16" fmla="*/ 3308993 w 4710245"/>
              <a:gd name="connsiteY16" fmla="*/ 1037777 h 1186031"/>
              <a:gd name="connsiteX17" fmla="*/ 2578112 w 4710245"/>
              <a:gd name="connsiteY17" fmla="*/ 1037777 h 1186031"/>
              <a:gd name="connsiteX18" fmla="*/ 1892110 w 4710245"/>
              <a:gd name="connsiteY18" fmla="*/ 1037777 h 1186031"/>
              <a:gd name="connsiteX19" fmla="*/ 1385622 w 4710245"/>
              <a:gd name="connsiteY19" fmla="*/ 1037777 h 1186031"/>
              <a:gd name="connsiteX20" fmla="*/ 789377 w 4710245"/>
              <a:gd name="connsiteY20" fmla="*/ 1037777 h 1186031"/>
              <a:gd name="connsiteX21" fmla="*/ 148254 w 4710245"/>
              <a:gd name="connsiteY21" fmla="*/ 1037777 h 1186031"/>
              <a:gd name="connsiteX22" fmla="*/ 148254 w 4710245"/>
              <a:gd name="connsiteY22" fmla="*/ 1111904 h 1186031"/>
              <a:gd name="connsiteX23" fmla="*/ 74127 w 4710245"/>
              <a:gd name="connsiteY23" fmla="*/ 1186031 h 1186031"/>
              <a:gd name="connsiteX24" fmla="*/ 0 w 4710245"/>
              <a:gd name="connsiteY24" fmla="*/ 1111904 h 1186031"/>
              <a:gd name="connsiteX25" fmla="*/ 0 w 4710245"/>
              <a:gd name="connsiteY25" fmla="*/ 667143 h 1186031"/>
              <a:gd name="connsiteX26" fmla="*/ 0 w 4710245"/>
              <a:gd name="connsiteY26" fmla="*/ 222381 h 1186031"/>
              <a:gd name="connsiteX27" fmla="*/ 4561991 w 4710245"/>
              <a:gd name="connsiteY27" fmla="*/ 148254 h 1186031"/>
              <a:gd name="connsiteX28" fmla="*/ 4636118 w 4710245"/>
              <a:gd name="connsiteY28" fmla="*/ 148254 h 1186031"/>
              <a:gd name="connsiteX29" fmla="*/ 4710245 w 4710245"/>
              <a:gd name="connsiteY29" fmla="*/ 74127 h 1186031"/>
              <a:gd name="connsiteX30" fmla="*/ 4636118 w 4710245"/>
              <a:gd name="connsiteY30" fmla="*/ 148254 h 1186031"/>
              <a:gd name="connsiteX31" fmla="*/ 4636118 w 4710245"/>
              <a:gd name="connsiteY31" fmla="*/ 74127 h 1186031"/>
              <a:gd name="connsiteX32" fmla="*/ 4599055 w 4710245"/>
              <a:gd name="connsiteY32" fmla="*/ 111190 h 1186031"/>
              <a:gd name="connsiteX33" fmla="*/ 4561992 w 4710245"/>
              <a:gd name="connsiteY33" fmla="*/ 74127 h 1186031"/>
              <a:gd name="connsiteX34" fmla="*/ 74127 w 4710245"/>
              <a:gd name="connsiteY34" fmla="*/ 296508 h 1186031"/>
              <a:gd name="connsiteX35" fmla="*/ 74127 w 4710245"/>
              <a:gd name="connsiteY35" fmla="*/ 222381 h 1186031"/>
              <a:gd name="connsiteX36" fmla="*/ 111190 w 4710245"/>
              <a:gd name="connsiteY36" fmla="*/ 185318 h 1186031"/>
              <a:gd name="connsiteX37" fmla="*/ 148253 w 4710245"/>
              <a:gd name="connsiteY37" fmla="*/ 222381 h 1186031"/>
              <a:gd name="connsiteX38" fmla="*/ 74126 w 4710245"/>
              <a:gd name="connsiteY38" fmla="*/ 296508 h 1186031"/>
              <a:gd name="connsiteX39" fmla="*/ -1 w 4710245"/>
              <a:gd name="connsiteY39" fmla="*/ 222381 h 1186031"/>
              <a:gd name="connsiteX40" fmla="*/ 148254 w 4710245"/>
              <a:gd name="connsiteY40" fmla="*/ 222381 h 1186031"/>
              <a:gd name="connsiteX41" fmla="*/ 148254 w 4710245"/>
              <a:gd name="connsiteY41" fmla="*/ 630079 h 1186031"/>
              <a:gd name="connsiteX42" fmla="*/ 148254 w 4710245"/>
              <a:gd name="connsiteY42" fmla="*/ 1037777 h 118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710245" h="1186031" stroke="0" extrusionOk="0">
                <a:moveTo>
                  <a:pt x="4710245" y="74127"/>
                </a:moveTo>
                <a:cubicBezTo>
                  <a:pt x="4682036" y="104765"/>
                  <a:pt x="4656144" y="123111"/>
                  <a:pt x="4636118" y="148254"/>
                </a:cubicBezTo>
                <a:cubicBezTo>
                  <a:pt x="4639459" y="123591"/>
                  <a:pt x="4636383" y="97341"/>
                  <a:pt x="4636118" y="74127"/>
                </a:cubicBezTo>
                <a:cubicBezTo>
                  <a:pt x="4637070" y="94748"/>
                  <a:pt x="4621062" y="109385"/>
                  <a:pt x="4599055" y="111190"/>
                </a:cubicBezTo>
                <a:cubicBezTo>
                  <a:pt x="4579646" y="113418"/>
                  <a:pt x="4561277" y="95001"/>
                  <a:pt x="4561992" y="74127"/>
                </a:cubicBezTo>
                <a:cubicBezTo>
                  <a:pt x="4562128" y="100809"/>
                  <a:pt x="4564213" y="122120"/>
                  <a:pt x="4561991" y="148254"/>
                </a:cubicBezTo>
                <a:cubicBezTo>
                  <a:pt x="4404349" y="149581"/>
                  <a:pt x="4264841" y="152646"/>
                  <a:pt x="4010625" y="148254"/>
                </a:cubicBezTo>
                <a:cubicBezTo>
                  <a:pt x="3756409" y="143862"/>
                  <a:pt x="3465042" y="173300"/>
                  <a:pt x="3324623" y="148254"/>
                </a:cubicBezTo>
                <a:cubicBezTo>
                  <a:pt x="3184204" y="123208"/>
                  <a:pt x="3036635" y="145641"/>
                  <a:pt x="2818135" y="148254"/>
                </a:cubicBezTo>
                <a:cubicBezTo>
                  <a:pt x="2599635" y="150867"/>
                  <a:pt x="2443960" y="171844"/>
                  <a:pt x="2266769" y="148254"/>
                </a:cubicBezTo>
                <a:cubicBezTo>
                  <a:pt x="2089578" y="124664"/>
                  <a:pt x="1769900" y="135853"/>
                  <a:pt x="1535888" y="148254"/>
                </a:cubicBezTo>
                <a:cubicBezTo>
                  <a:pt x="1301876" y="160655"/>
                  <a:pt x="1183106" y="128420"/>
                  <a:pt x="1029401" y="148254"/>
                </a:cubicBezTo>
                <a:cubicBezTo>
                  <a:pt x="875696" y="168088"/>
                  <a:pt x="513293" y="169603"/>
                  <a:pt x="74127" y="148254"/>
                </a:cubicBezTo>
                <a:cubicBezTo>
                  <a:pt x="34164" y="147169"/>
                  <a:pt x="-3355" y="181347"/>
                  <a:pt x="0" y="222381"/>
                </a:cubicBezTo>
                <a:cubicBezTo>
                  <a:pt x="16903" y="328084"/>
                  <a:pt x="6642" y="504481"/>
                  <a:pt x="0" y="658247"/>
                </a:cubicBezTo>
                <a:cubicBezTo>
                  <a:pt x="-6642" y="812013"/>
                  <a:pt x="7438" y="903058"/>
                  <a:pt x="0" y="1111904"/>
                </a:cubicBezTo>
                <a:cubicBezTo>
                  <a:pt x="-3413" y="1161452"/>
                  <a:pt x="42851" y="1184450"/>
                  <a:pt x="74127" y="1186031"/>
                </a:cubicBezTo>
                <a:cubicBezTo>
                  <a:pt x="111249" y="1190292"/>
                  <a:pt x="155113" y="1150456"/>
                  <a:pt x="148254" y="1111904"/>
                </a:cubicBezTo>
                <a:cubicBezTo>
                  <a:pt x="146279" y="1080243"/>
                  <a:pt x="149919" y="1069272"/>
                  <a:pt x="148254" y="1037777"/>
                </a:cubicBezTo>
                <a:cubicBezTo>
                  <a:pt x="312112" y="1039063"/>
                  <a:pt x="481446" y="1055821"/>
                  <a:pt x="744499" y="1037777"/>
                </a:cubicBezTo>
                <a:cubicBezTo>
                  <a:pt x="1007553" y="1019733"/>
                  <a:pt x="1148293" y="1063617"/>
                  <a:pt x="1430501" y="1037777"/>
                </a:cubicBezTo>
                <a:cubicBezTo>
                  <a:pt x="1712709" y="1011937"/>
                  <a:pt x="1906873" y="1072695"/>
                  <a:pt x="2161382" y="1037777"/>
                </a:cubicBezTo>
                <a:cubicBezTo>
                  <a:pt x="2415891" y="1002859"/>
                  <a:pt x="2528972" y="1047460"/>
                  <a:pt x="2667869" y="1037777"/>
                </a:cubicBezTo>
                <a:cubicBezTo>
                  <a:pt x="2806766" y="1028094"/>
                  <a:pt x="3058652" y="1071727"/>
                  <a:pt x="3353871" y="1037777"/>
                </a:cubicBezTo>
                <a:cubicBezTo>
                  <a:pt x="3649090" y="1003827"/>
                  <a:pt x="3655840" y="1036571"/>
                  <a:pt x="3905237" y="1037777"/>
                </a:cubicBezTo>
                <a:cubicBezTo>
                  <a:pt x="4154634" y="1038983"/>
                  <a:pt x="4455351" y="1055199"/>
                  <a:pt x="4636118" y="1037777"/>
                </a:cubicBezTo>
                <a:cubicBezTo>
                  <a:pt x="4676537" y="1036064"/>
                  <a:pt x="4702722" y="1008250"/>
                  <a:pt x="4710245" y="963650"/>
                </a:cubicBezTo>
                <a:cubicBezTo>
                  <a:pt x="4724537" y="846777"/>
                  <a:pt x="4703752" y="725785"/>
                  <a:pt x="4710245" y="545574"/>
                </a:cubicBezTo>
                <a:cubicBezTo>
                  <a:pt x="4716738" y="365363"/>
                  <a:pt x="4726835" y="221678"/>
                  <a:pt x="4710245" y="74127"/>
                </a:cubicBezTo>
                <a:close/>
                <a:moveTo>
                  <a:pt x="74127" y="296508"/>
                </a:moveTo>
                <a:cubicBezTo>
                  <a:pt x="112530" y="303308"/>
                  <a:pt x="150091" y="268844"/>
                  <a:pt x="148254" y="222381"/>
                </a:cubicBezTo>
                <a:cubicBezTo>
                  <a:pt x="148195" y="203842"/>
                  <a:pt x="128055" y="188571"/>
                  <a:pt x="111191" y="185318"/>
                </a:cubicBezTo>
                <a:cubicBezTo>
                  <a:pt x="91966" y="180520"/>
                  <a:pt x="74824" y="205964"/>
                  <a:pt x="74128" y="222381"/>
                </a:cubicBezTo>
                <a:cubicBezTo>
                  <a:pt x="78332" y="248929"/>
                  <a:pt x="73867" y="272719"/>
                  <a:pt x="74127" y="296508"/>
                </a:cubicBezTo>
                <a:close/>
              </a:path>
              <a:path w="4710245" h="1186031" fill="darkenLess" stroke="0" extrusionOk="0">
                <a:moveTo>
                  <a:pt x="74127" y="296508"/>
                </a:moveTo>
                <a:cubicBezTo>
                  <a:pt x="115585" y="297376"/>
                  <a:pt x="144237" y="255705"/>
                  <a:pt x="148254" y="222381"/>
                </a:cubicBezTo>
                <a:cubicBezTo>
                  <a:pt x="147832" y="202323"/>
                  <a:pt x="135737" y="187293"/>
                  <a:pt x="111191" y="185318"/>
                </a:cubicBezTo>
                <a:cubicBezTo>
                  <a:pt x="93727" y="185927"/>
                  <a:pt x="76540" y="205018"/>
                  <a:pt x="74128" y="222381"/>
                </a:cubicBezTo>
                <a:cubicBezTo>
                  <a:pt x="72636" y="241866"/>
                  <a:pt x="72456" y="273364"/>
                  <a:pt x="74127" y="296508"/>
                </a:cubicBezTo>
                <a:close/>
                <a:moveTo>
                  <a:pt x="4636118" y="148254"/>
                </a:moveTo>
                <a:cubicBezTo>
                  <a:pt x="4671283" y="150283"/>
                  <a:pt x="4702145" y="109205"/>
                  <a:pt x="4710245" y="74127"/>
                </a:cubicBezTo>
                <a:cubicBezTo>
                  <a:pt x="4703286" y="30406"/>
                  <a:pt x="4678120" y="160"/>
                  <a:pt x="4636118" y="0"/>
                </a:cubicBezTo>
                <a:cubicBezTo>
                  <a:pt x="4597097" y="-3333"/>
                  <a:pt x="4559360" y="37443"/>
                  <a:pt x="4561991" y="74127"/>
                </a:cubicBezTo>
                <a:cubicBezTo>
                  <a:pt x="4561320" y="98544"/>
                  <a:pt x="4578869" y="111944"/>
                  <a:pt x="4599054" y="111190"/>
                </a:cubicBezTo>
                <a:cubicBezTo>
                  <a:pt x="4622716" y="112896"/>
                  <a:pt x="4634021" y="93242"/>
                  <a:pt x="4636117" y="74127"/>
                </a:cubicBezTo>
                <a:cubicBezTo>
                  <a:pt x="4641643" y="98959"/>
                  <a:pt x="4641249" y="124236"/>
                  <a:pt x="4636118" y="148254"/>
                </a:cubicBezTo>
                <a:close/>
              </a:path>
              <a:path w="4710245" h="1186031" fill="none" extrusionOk="0">
                <a:moveTo>
                  <a:pt x="0" y="222381"/>
                </a:moveTo>
                <a:cubicBezTo>
                  <a:pt x="-4901" y="186520"/>
                  <a:pt x="27842" y="153232"/>
                  <a:pt x="74127" y="148254"/>
                </a:cubicBezTo>
                <a:cubicBezTo>
                  <a:pt x="296556" y="177939"/>
                  <a:pt x="400330" y="151189"/>
                  <a:pt x="670372" y="148254"/>
                </a:cubicBezTo>
                <a:cubicBezTo>
                  <a:pt x="940415" y="145319"/>
                  <a:pt x="1009609" y="167455"/>
                  <a:pt x="1311495" y="148254"/>
                </a:cubicBezTo>
                <a:cubicBezTo>
                  <a:pt x="1613381" y="129053"/>
                  <a:pt x="1652129" y="122902"/>
                  <a:pt x="1862861" y="148254"/>
                </a:cubicBezTo>
                <a:cubicBezTo>
                  <a:pt x="2073593" y="173606"/>
                  <a:pt x="2323392" y="136783"/>
                  <a:pt x="2548863" y="148254"/>
                </a:cubicBezTo>
                <a:cubicBezTo>
                  <a:pt x="2774334" y="159725"/>
                  <a:pt x="2979210" y="148260"/>
                  <a:pt x="3100230" y="148254"/>
                </a:cubicBezTo>
                <a:cubicBezTo>
                  <a:pt x="3221250" y="148248"/>
                  <a:pt x="3603893" y="130965"/>
                  <a:pt x="3741353" y="148254"/>
                </a:cubicBezTo>
                <a:cubicBezTo>
                  <a:pt x="3878813" y="165543"/>
                  <a:pt x="4262494" y="148931"/>
                  <a:pt x="4561991" y="148254"/>
                </a:cubicBezTo>
                <a:cubicBezTo>
                  <a:pt x="4561365" y="116579"/>
                  <a:pt x="4564257" y="109549"/>
                  <a:pt x="4561991" y="74127"/>
                </a:cubicBezTo>
                <a:cubicBezTo>
                  <a:pt x="4562011" y="34683"/>
                  <a:pt x="4593411" y="3027"/>
                  <a:pt x="4636118" y="0"/>
                </a:cubicBezTo>
                <a:cubicBezTo>
                  <a:pt x="4681907" y="-6636"/>
                  <a:pt x="4710671" y="27817"/>
                  <a:pt x="4710245" y="74127"/>
                </a:cubicBezTo>
                <a:cubicBezTo>
                  <a:pt x="4732193" y="206726"/>
                  <a:pt x="4706707" y="385437"/>
                  <a:pt x="4710245" y="527784"/>
                </a:cubicBezTo>
                <a:cubicBezTo>
                  <a:pt x="4713783" y="670131"/>
                  <a:pt x="4689396" y="839018"/>
                  <a:pt x="4710245" y="963650"/>
                </a:cubicBezTo>
                <a:cubicBezTo>
                  <a:pt x="4712161" y="1011552"/>
                  <a:pt x="4670328" y="1034886"/>
                  <a:pt x="4636118" y="1037777"/>
                </a:cubicBezTo>
                <a:cubicBezTo>
                  <a:pt x="4373641" y="1038838"/>
                  <a:pt x="4128429" y="1042733"/>
                  <a:pt x="3994995" y="1037777"/>
                </a:cubicBezTo>
                <a:cubicBezTo>
                  <a:pt x="3861561" y="1032821"/>
                  <a:pt x="3621076" y="1030369"/>
                  <a:pt x="3308993" y="1037777"/>
                </a:cubicBezTo>
                <a:cubicBezTo>
                  <a:pt x="2996910" y="1045185"/>
                  <a:pt x="2792476" y="1013408"/>
                  <a:pt x="2578112" y="1037777"/>
                </a:cubicBezTo>
                <a:cubicBezTo>
                  <a:pt x="2363748" y="1062146"/>
                  <a:pt x="2044969" y="1050602"/>
                  <a:pt x="1892110" y="1037777"/>
                </a:cubicBezTo>
                <a:cubicBezTo>
                  <a:pt x="1739251" y="1024952"/>
                  <a:pt x="1567255" y="1059246"/>
                  <a:pt x="1385622" y="1037777"/>
                </a:cubicBezTo>
                <a:cubicBezTo>
                  <a:pt x="1203989" y="1016308"/>
                  <a:pt x="957704" y="1020005"/>
                  <a:pt x="789377" y="1037777"/>
                </a:cubicBezTo>
                <a:cubicBezTo>
                  <a:pt x="621051" y="1055549"/>
                  <a:pt x="311312" y="1054283"/>
                  <a:pt x="148254" y="1037777"/>
                </a:cubicBezTo>
                <a:cubicBezTo>
                  <a:pt x="147441" y="1057592"/>
                  <a:pt x="147433" y="1090007"/>
                  <a:pt x="148254" y="1111904"/>
                </a:cubicBezTo>
                <a:cubicBezTo>
                  <a:pt x="143826" y="1152721"/>
                  <a:pt x="112929" y="1184204"/>
                  <a:pt x="74127" y="1186031"/>
                </a:cubicBezTo>
                <a:cubicBezTo>
                  <a:pt x="34517" y="1192274"/>
                  <a:pt x="6254" y="1155833"/>
                  <a:pt x="0" y="1111904"/>
                </a:cubicBezTo>
                <a:cubicBezTo>
                  <a:pt x="15702" y="973189"/>
                  <a:pt x="3463" y="882179"/>
                  <a:pt x="0" y="667143"/>
                </a:cubicBezTo>
                <a:cubicBezTo>
                  <a:pt x="-3463" y="452107"/>
                  <a:pt x="-14909" y="337909"/>
                  <a:pt x="0" y="222381"/>
                </a:cubicBezTo>
                <a:close/>
                <a:moveTo>
                  <a:pt x="4561991" y="148254"/>
                </a:moveTo>
                <a:cubicBezTo>
                  <a:pt x="4589276" y="150424"/>
                  <a:pt x="4612852" y="148756"/>
                  <a:pt x="4636118" y="148254"/>
                </a:cubicBezTo>
                <a:cubicBezTo>
                  <a:pt x="4672444" y="152128"/>
                  <a:pt x="4711748" y="122809"/>
                  <a:pt x="4710245" y="74127"/>
                </a:cubicBezTo>
                <a:moveTo>
                  <a:pt x="4636118" y="148254"/>
                </a:moveTo>
                <a:cubicBezTo>
                  <a:pt x="4632993" y="119924"/>
                  <a:pt x="4639269" y="94363"/>
                  <a:pt x="4636118" y="74127"/>
                </a:cubicBezTo>
                <a:cubicBezTo>
                  <a:pt x="4634365" y="94986"/>
                  <a:pt x="4624219" y="109314"/>
                  <a:pt x="4599055" y="111190"/>
                </a:cubicBezTo>
                <a:cubicBezTo>
                  <a:pt x="4579657" y="108630"/>
                  <a:pt x="4561123" y="94611"/>
                  <a:pt x="4561992" y="74127"/>
                </a:cubicBezTo>
                <a:moveTo>
                  <a:pt x="74127" y="296508"/>
                </a:moveTo>
                <a:cubicBezTo>
                  <a:pt x="76394" y="272624"/>
                  <a:pt x="72724" y="242873"/>
                  <a:pt x="74127" y="222381"/>
                </a:cubicBezTo>
                <a:cubicBezTo>
                  <a:pt x="75711" y="204097"/>
                  <a:pt x="90714" y="183155"/>
                  <a:pt x="111190" y="185318"/>
                </a:cubicBezTo>
                <a:cubicBezTo>
                  <a:pt x="130115" y="188566"/>
                  <a:pt x="144324" y="200491"/>
                  <a:pt x="148253" y="222381"/>
                </a:cubicBezTo>
                <a:cubicBezTo>
                  <a:pt x="152431" y="263290"/>
                  <a:pt x="109620" y="293154"/>
                  <a:pt x="74126" y="296508"/>
                </a:cubicBezTo>
                <a:cubicBezTo>
                  <a:pt x="24082" y="299549"/>
                  <a:pt x="-2408" y="266938"/>
                  <a:pt x="-1" y="222381"/>
                </a:cubicBezTo>
                <a:moveTo>
                  <a:pt x="148254" y="222381"/>
                </a:moveTo>
                <a:cubicBezTo>
                  <a:pt x="143809" y="352793"/>
                  <a:pt x="131858" y="442802"/>
                  <a:pt x="148254" y="630079"/>
                </a:cubicBezTo>
                <a:cubicBezTo>
                  <a:pt x="164650" y="817356"/>
                  <a:pt x="146915" y="837881"/>
                  <a:pt x="148254" y="1037777"/>
                </a:cubicBezTo>
              </a:path>
              <a:path w="4710245" h="1186031" fill="none" stroke="0" extrusionOk="0">
                <a:moveTo>
                  <a:pt x="0" y="222381"/>
                </a:moveTo>
                <a:cubicBezTo>
                  <a:pt x="-5048" y="184032"/>
                  <a:pt x="36351" y="139678"/>
                  <a:pt x="74127" y="148254"/>
                </a:cubicBezTo>
                <a:cubicBezTo>
                  <a:pt x="203350" y="119997"/>
                  <a:pt x="492678" y="138043"/>
                  <a:pt x="715250" y="148254"/>
                </a:cubicBezTo>
                <a:cubicBezTo>
                  <a:pt x="937822" y="158465"/>
                  <a:pt x="985851" y="165330"/>
                  <a:pt x="1221738" y="148254"/>
                </a:cubicBezTo>
                <a:cubicBezTo>
                  <a:pt x="1457625" y="131178"/>
                  <a:pt x="1538232" y="143414"/>
                  <a:pt x="1773104" y="148254"/>
                </a:cubicBezTo>
                <a:cubicBezTo>
                  <a:pt x="2007976" y="153094"/>
                  <a:pt x="2284984" y="154047"/>
                  <a:pt x="2414228" y="148254"/>
                </a:cubicBezTo>
                <a:cubicBezTo>
                  <a:pt x="2543472" y="142461"/>
                  <a:pt x="2783635" y="176745"/>
                  <a:pt x="3010472" y="148254"/>
                </a:cubicBezTo>
                <a:cubicBezTo>
                  <a:pt x="3237309" y="119763"/>
                  <a:pt x="3465056" y="122046"/>
                  <a:pt x="3741353" y="148254"/>
                </a:cubicBezTo>
                <a:cubicBezTo>
                  <a:pt x="4017650" y="174462"/>
                  <a:pt x="4226884" y="107565"/>
                  <a:pt x="4561991" y="148254"/>
                </a:cubicBezTo>
                <a:cubicBezTo>
                  <a:pt x="4564674" y="111954"/>
                  <a:pt x="4563403" y="105721"/>
                  <a:pt x="4561991" y="74127"/>
                </a:cubicBezTo>
                <a:cubicBezTo>
                  <a:pt x="4564863" y="30585"/>
                  <a:pt x="4594713" y="2714"/>
                  <a:pt x="4636118" y="0"/>
                </a:cubicBezTo>
                <a:cubicBezTo>
                  <a:pt x="4680942" y="4069"/>
                  <a:pt x="4716441" y="40161"/>
                  <a:pt x="4710245" y="74127"/>
                </a:cubicBezTo>
                <a:cubicBezTo>
                  <a:pt x="4730835" y="260121"/>
                  <a:pt x="4716666" y="318039"/>
                  <a:pt x="4710245" y="492203"/>
                </a:cubicBezTo>
                <a:cubicBezTo>
                  <a:pt x="4703824" y="666367"/>
                  <a:pt x="4725504" y="833426"/>
                  <a:pt x="4710245" y="963650"/>
                </a:cubicBezTo>
                <a:cubicBezTo>
                  <a:pt x="4704109" y="1002978"/>
                  <a:pt x="4678862" y="1036527"/>
                  <a:pt x="4636118" y="1037777"/>
                </a:cubicBezTo>
                <a:cubicBezTo>
                  <a:pt x="4476793" y="1027328"/>
                  <a:pt x="4378999" y="1041488"/>
                  <a:pt x="4129630" y="1037777"/>
                </a:cubicBezTo>
                <a:cubicBezTo>
                  <a:pt x="3880261" y="1034066"/>
                  <a:pt x="3634886" y="1053863"/>
                  <a:pt x="3488507" y="1037777"/>
                </a:cubicBezTo>
                <a:cubicBezTo>
                  <a:pt x="3342128" y="1021691"/>
                  <a:pt x="2991292" y="1035997"/>
                  <a:pt x="2847384" y="1037777"/>
                </a:cubicBezTo>
                <a:cubicBezTo>
                  <a:pt x="2703476" y="1039557"/>
                  <a:pt x="2376509" y="1054632"/>
                  <a:pt x="2251139" y="1037777"/>
                </a:cubicBezTo>
                <a:cubicBezTo>
                  <a:pt x="2125769" y="1020922"/>
                  <a:pt x="1809157" y="1008190"/>
                  <a:pt x="1610015" y="1037777"/>
                </a:cubicBezTo>
                <a:cubicBezTo>
                  <a:pt x="1410873" y="1067364"/>
                  <a:pt x="1191152" y="1041893"/>
                  <a:pt x="1058649" y="1037777"/>
                </a:cubicBezTo>
                <a:cubicBezTo>
                  <a:pt x="926146" y="1033661"/>
                  <a:pt x="522194" y="1062140"/>
                  <a:pt x="148254" y="1037777"/>
                </a:cubicBezTo>
                <a:cubicBezTo>
                  <a:pt x="146110" y="1067626"/>
                  <a:pt x="148743" y="1088892"/>
                  <a:pt x="148254" y="1111904"/>
                </a:cubicBezTo>
                <a:cubicBezTo>
                  <a:pt x="154025" y="1152045"/>
                  <a:pt x="113373" y="1187106"/>
                  <a:pt x="74127" y="1186031"/>
                </a:cubicBezTo>
                <a:cubicBezTo>
                  <a:pt x="37540" y="1193996"/>
                  <a:pt x="7120" y="1158948"/>
                  <a:pt x="0" y="1111904"/>
                </a:cubicBezTo>
                <a:cubicBezTo>
                  <a:pt x="-4229" y="915372"/>
                  <a:pt x="-13045" y="862505"/>
                  <a:pt x="0" y="649352"/>
                </a:cubicBezTo>
                <a:cubicBezTo>
                  <a:pt x="13045" y="436199"/>
                  <a:pt x="-6155" y="407345"/>
                  <a:pt x="0" y="222381"/>
                </a:cubicBezTo>
                <a:close/>
                <a:moveTo>
                  <a:pt x="4561991" y="148254"/>
                </a:moveTo>
                <a:cubicBezTo>
                  <a:pt x="4577328" y="150956"/>
                  <a:pt x="4607202" y="146211"/>
                  <a:pt x="4636118" y="148254"/>
                </a:cubicBezTo>
                <a:cubicBezTo>
                  <a:pt x="4683974" y="147885"/>
                  <a:pt x="4706349" y="106816"/>
                  <a:pt x="4710245" y="74127"/>
                </a:cubicBezTo>
                <a:moveTo>
                  <a:pt x="4636118" y="148254"/>
                </a:moveTo>
                <a:cubicBezTo>
                  <a:pt x="4635311" y="116157"/>
                  <a:pt x="4636098" y="98733"/>
                  <a:pt x="4636118" y="74127"/>
                </a:cubicBezTo>
                <a:cubicBezTo>
                  <a:pt x="4634331" y="95721"/>
                  <a:pt x="4617859" y="108530"/>
                  <a:pt x="4599055" y="111190"/>
                </a:cubicBezTo>
                <a:cubicBezTo>
                  <a:pt x="4575067" y="114606"/>
                  <a:pt x="4563472" y="89823"/>
                  <a:pt x="4561992" y="74127"/>
                </a:cubicBezTo>
                <a:moveTo>
                  <a:pt x="74127" y="296508"/>
                </a:moveTo>
                <a:cubicBezTo>
                  <a:pt x="71314" y="270273"/>
                  <a:pt x="76509" y="252831"/>
                  <a:pt x="74127" y="222381"/>
                </a:cubicBezTo>
                <a:cubicBezTo>
                  <a:pt x="76790" y="200615"/>
                  <a:pt x="91445" y="186135"/>
                  <a:pt x="111190" y="185318"/>
                </a:cubicBezTo>
                <a:cubicBezTo>
                  <a:pt x="135980" y="186243"/>
                  <a:pt x="152950" y="202312"/>
                  <a:pt x="148253" y="222381"/>
                </a:cubicBezTo>
                <a:cubicBezTo>
                  <a:pt x="147881" y="261838"/>
                  <a:pt x="110310" y="297478"/>
                  <a:pt x="74126" y="296508"/>
                </a:cubicBezTo>
                <a:cubicBezTo>
                  <a:pt x="34450" y="294381"/>
                  <a:pt x="-3380" y="264253"/>
                  <a:pt x="-1" y="222381"/>
                </a:cubicBezTo>
                <a:moveTo>
                  <a:pt x="148254" y="222381"/>
                </a:moveTo>
                <a:cubicBezTo>
                  <a:pt x="130239" y="399765"/>
                  <a:pt x="129249" y="462047"/>
                  <a:pt x="148254" y="630079"/>
                </a:cubicBezTo>
                <a:cubicBezTo>
                  <a:pt x="167259" y="798111"/>
                  <a:pt x="135460" y="838501"/>
                  <a:pt x="148254" y="1037777"/>
                </a:cubicBezTo>
              </a:path>
            </a:pathLst>
          </a:custGeom>
          <a:solidFill>
            <a:srgbClr val="EAB482"/>
          </a:solidFill>
          <a:ln w="38100">
            <a:solidFill>
              <a:srgbClr val="632D09"/>
            </a:solidFill>
            <a:extLst>
              <a:ext uri="{C807C97D-BFC1-408E-A445-0C87EB9F89A2}">
                <ask:lineSketchStyleProps xmlns:ask="http://schemas.microsoft.com/office/drawing/2018/sketchyshapes" xmlns="" sd="3950900384">
                  <a:prstGeom prst="horizontalScroll">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4800" b="1" dirty="0">
                <a:ln w="3175">
                  <a:solidFill>
                    <a:schemeClr val="tx1"/>
                  </a:solidFill>
                  <a:prstDash val="solid"/>
                </a:ln>
                <a:solidFill>
                  <a:srgbClr val="FFD85B"/>
                </a:solidFill>
                <a:effectLst>
                  <a:outerShdw blurRad="38100" dist="38100" dir="2700000" algn="tl">
                    <a:srgbClr val="000000">
                      <a:alpha val="43137"/>
                    </a:srgbClr>
                  </a:outerShdw>
                </a:effectLst>
                <a:latin typeface="BoutrosNewsH1" pitchFamily="2" charset="-78"/>
                <a:cs typeface="BoutrosNewsH1" pitchFamily="2" charset="-78"/>
              </a:rPr>
              <a:t>ترجمة راوي الحديث</a:t>
            </a:r>
          </a:p>
        </p:txBody>
      </p:sp>
    </p:spTree>
    <p:extLst>
      <p:ext uri="{BB962C8B-B14F-4D97-AF65-F5344CB8AC3E}">
        <p14:creationId xmlns:p14="http://schemas.microsoft.com/office/powerpoint/2010/main" val="97910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2"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p:tgtEl>
                                          <p:spTgt spid="28"/>
                                        </p:tgtEl>
                                        <p:attrNameLst>
                                          <p:attrName>ppt_x</p:attrName>
                                        </p:attrNameLst>
                                      </p:cBhvr>
                                      <p:tavLst>
                                        <p:tav tm="0">
                                          <p:val>
                                            <p:strVal val="#ppt_x+#ppt_w*1.125000"/>
                                          </p:val>
                                        </p:tav>
                                        <p:tav tm="100000">
                                          <p:val>
                                            <p:strVal val="#ppt_x"/>
                                          </p:val>
                                        </p:tav>
                                      </p:tavLst>
                                    </p:anim>
                                    <p:animEffect transition="in" filter="wipe(left)">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iterate type="wd">
                                    <p:tmPct val="10000"/>
                                  </p:iterate>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p:tgtEl>
                                          <p:spTgt spid="27"/>
                                        </p:tgtEl>
                                        <p:attrNameLst>
                                          <p:attrName>ppt_y</p:attrName>
                                        </p:attrNameLst>
                                      </p:cBhvr>
                                      <p:tavLst>
                                        <p:tav tm="0">
                                          <p:val>
                                            <p:strVal val="#ppt_y-#ppt_h*1.125000"/>
                                          </p:val>
                                        </p:tav>
                                        <p:tav tm="100000">
                                          <p:val>
                                            <p:strVal val="#ppt_y"/>
                                          </p:val>
                                        </p:tav>
                                      </p:tavLst>
                                    </p:anim>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p:tgtEl>
                                          <p:spTgt spid="39"/>
                                        </p:tgtEl>
                                        <p:attrNameLst>
                                          <p:attrName>ppt_x</p:attrName>
                                        </p:attrNameLst>
                                      </p:cBhvr>
                                      <p:tavLst>
                                        <p:tav tm="0">
                                          <p:val>
                                            <p:strVal val="#ppt_x+#ppt_w*1.125000"/>
                                          </p:val>
                                        </p:tav>
                                        <p:tav tm="100000">
                                          <p:val>
                                            <p:strVal val="#ppt_x"/>
                                          </p:val>
                                        </p:tav>
                                      </p:tavLst>
                                    </p:anim>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grpId="0" nodeType="clickEffect">
                                  <p:stCondLst>
                                    <p:cond delay="0"/>
                                  </p:stCondLst>
                                  <p:iterate type="wd">
                                    <p:tmPct val="10000"/>
                                  </p:iterate>
                                  <p:childTnLst>
                                    <p:set>
                                      <p:cBhvr>
                                        <p:cTn id="37" dur="1" fill="hold">
                                          <p:stCondLst>
                                            <p:cond delay="0"/>
                                          </p:stCondLst>
                                        </p:cTn>
                                        <p:tgtEl>
                                          <p:spTgt spid="54"/>
                                        </p:tgtEl>
                                        <p:attrNameLst>
                                          <p:attrName>style.visibility</p:attrName>
                                        </p:attrNameLst>
                                      </p:cBhvr>
                                      <p:to>
                                        <p:strVal val="visible"/>
                                      </p:to>
                                    </p:set>
                                    <p:anim calcmode="lin" valueType="num">
                                      <p:cBhvr additive="base">
                                        <p:cTn id="38" dur="500"/>
                                        <p:tgtEl>
                                          <p:spTgt spid="54"/>
                                        </p:tgtEl>
                                        <p:attrNameLst>
                                          <p:attrName>ppt_x</p:attrName>
                                        </p:attrNameLst>
                                      </p:cBhvr>
                                      <p:tavLst>
                                        <p:tav tm="0">
                                          <p:val>
                                            <p:strVal val="#ppt_x+#ppt_w*1.125000"/>
                                          </p:val>
                                        </p:tav>
                                        <p:tav tm="100000">
                                          <p:val>
                                            <p:strVal val="#ppt_x"/>
                                          </p:val>
                                        </p:tav>
                                      </p:tavLst>
                                    </p:anim>
                                    <p:animEffect transition="in" filter="wipe(left)">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2" presetClass="entr" presetSubtype="2" fill="hold" grpId="0" nodeType="clickEffect">
                                  <p:stCondLst>
                                    <p:cond delay="0"/>
                                  </p:stCondLst>
                                  <p:iterate type="wd">
                                    <p:tmPct val="10000"/>
                                  </p:iterate>
                                  <p:childTnLst>
                                    <p:set>
                                      <p:cBhvr>
                                        <p:cTn id="49" dur="1" fill="hold">
                                          <p:stCondLst>
                                            <p:cond delay="0"/>
                                          </p:stCondLst>
                                        </p:cTn>
                                        <p:tgtEl>
                                          <p:spTgt spid="55"/>
                                        </p:tgtEl>
                                        <p:attrNameLst>
                                          <p:attrName>style.visibility</p:attrName>
                                        </p:attrNameLst>
                                      </p:cBhvr>
                                      <p:to>
                                        <p:strVal val="visible"/>
                                      </p:to>
                                    </p:set>
                                    <p:anim calcmode="lin" valueType="num">
                                      <p:cBhvr additive="base">
                                        <p:cTn id="50" dur="500"/>
                                        <p:tgtEl>
                                          <p:spTgt spid="55"/>
                                        </p:tgtEl>
                                        <p:attrNameLst>
                                          <p:attrName>ppt_x</p:attrName>
                                        </p:attrNameLst>
                                      </p:cBhvr>
                                      <p:tavLst>
                                        <p:tav tm="0">
                                          <p:val>
                                            <p:strVal val="#ppt_x+#ppt_w*1.125000"/>
                                          </p:val>
                                        </p:tav>
                                        <p:tav tm="100000">
                                          <p:val>
                                            <p:strVal val="#ppt_x"/>
                                          </p:val>
                                        </p:tav>
                                      </p:tavLst>
                                    </p:anim>
                                    <p:animEffect transition="in" filter="wipe(left)">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2" presetClass="entr" presetSubtype="2" fill="hold" grpId="0" nodeType="clickEffect">
                                  <p:stCondLst>
                                    <p:cond delay="0"/>
                                  </p:stCondLst>
                                  <p:iterate type="wd">
                                    <p:tmPct val="10000"/>
                                  </p:iterate>
                                  <p:childTnLst>
                                    <p:set>
                                      <p:cBhvr>
                                        <p:cTn id="61" dur="1" fill="hold">
                                          <p:stCondLst>
                                            <p:cond delay="0"/>
                                          </p:stCondLst>
                                        </p:cTn>
                                        <p:tgtEl>
                                          <p:spTgt spid="56"/>
                                        </p:tgtEl>
                                        <p:attrNameLst>
                                          <p:attrName>style.visibility</p:attrName>
                                        </p:attrNameLst>
                                      </p:cBhvr>
                                      <p:to>
                                        <p:strVal val="visible"/>
                                      </p:to>
                                    </p:set>
                                    <p:anim calcmode="lin" valueType="num">
                                      <p:cBhvr additive="base">
                                        <p:cTn id="62" dur="500"/>
                                        <p:tgtEl>
                                          <p:spTgt spid="56"/>
                                        </p:tgtEl>
                                        <p:attrNameLst>
                                          <p:attrName>ppt_x</p:attrName>
                                        </p:attrNameLst>
                                      </p:cBhvr>
                                      <p:tavLst>
                                        <p:tav tm="0">
                                          <p:val>
                                            <p:strVal val="#ppt_x+#ppt_w*1.125000"/>
                                          </p:val>
                                        </p:tav>
                                        <p:tav tm="100000">
                                          <p:val>
                                            <p:strVal val="#ppt_x"/>
                                          </p:val>
                                        </p:tav>
                                      </p:tavLst>
                                    </p:anim>
                                    <p:animEffect transition="in" filter="wipe(left)">
                                      <p:cBhvr>
                                        <p:cTn id="63" dur="500"/>
                                        <p:tgtEl>
                                          <p:spTgt spid="56"/>
                                        </p:tgtEl>
                                      </p:cBhvr>
                                    </p:animEffect>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nodeType="click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2" presetClass="entr" presetSubtype="2" fill="hold" grpId="0" nodeType="clickEffect">
                                  <p:stCondLst>
                                    <p:cond delay="0"/>
                                  </p:stCondLst>
                                  <p:iterate type="wd">
                                    <p:tmPct val="10000"/>
                                  </p:iterate>
                                  <p:childTnLst>
                                    <p:set>
                                      <p:cBhvr>
                                        <p:cTn id="73" dur="1" fill="hold">
                                          <p:stCondLst>
                                            <p:cond delay="0"/>
                                          </p:stCondLst>
                                        </p:cTn>
                                        <p:tgtEl>
                                          <p:spTgt spid="57"/>
                                        </p:tgtEl>
                                        <p:attrNameLst>
                                          <p:attrName>style.visibility</p:attrName>
                                        </p:attrNameLst>
                                      </p:cBhvr>
                                      <p:to>
                                        <p:strVal val="visible"/>
                                      </p:to>
                                    </p:set>
                                    <p:anim calcmode="lin" valueType="num">
                                      <p:cBhvr additive="base">
                                        <p:cTn id="74" dur="500"/>
                                        <p:tgtEl>
                                          <p:spTgt spid="57"/>
                                        </p:tgtEl>
                                        <p:attrNameLst>
                                          <p:attrName>ppt_x</p:attrName>
                                        </p:attrNameLst>
                                      </p:cBhvr>
                                      <p:tavLst>
                                        <p:tav tm="0">
                                          <p:val>
                                            <p:strVal val="#ppt_x+#ppt_w*1.125000"/>
                                          </p:val>
                                        </p:tav>
                                        <p:tav tm="100000">
                                          <p:val>
                                            <p:strVal val="#ppt_x"/>
                                          </p:val>
                                        </p:tav>
                                      </p:tavLst>
                                    </p:anim>
                                    <p:animEffect transition="in" filter="wipe(left)">
                                      <p:cBhvr>
                                        <p:cTn id="75" dur="500"/>
                                        <p:tgtEl>
                                          <p:spTgt spid="5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8"/>
                                        </p:tgtEl>
                                      </p:cBhvr>
                                    </p:animEffect>
                                    <p:set>
                                      <p:cBhvr>
                                        <p:cTn id="80" dur="1" fill="hold">
                                          <p:stCondLst>
                                            <p:cond delay="499"/>
                                          </p:stCondLst>
                                        </p:cTn>
                                        <p:tgtEl>
                                          <p:spTgt spid="28"/>
                                        </p:tgtEl>
                                        <p:attrNameLst>
                                          <p:attrName>style.visibility</p:attrName>
                                        </p:attrNameLst>
                                      </p:cBhvr>
                                      <p:to>
                                        <p:strVal val="hidden"/>
                                      </p:to>
                                    </p:set>
                                  </p:childTnLst>
                                </p:cTn>
                              </p:par>
                              <p:par>
                                <p:cTn id="81" presetID="10" presetClass="exit" presetSubtype="0" fill="hold" grpId="1" nodeType="withEffect">
                                  <p:stCondLst>
                                    <p:cond delay="0"/>
                                  </p:stCondLst>
                                  <p:iterate type="wd">
                                    <p:tmPct val="0"/>
                                  </p:iterate>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9"/>
                                        </p:tgtEl>
                                      </p:cBhvr>
                                    </p:animEffect>
                                    <p:set>
                                      <p:cBhvr>
                                        <p:cTn id="86" dur="1" fill="hold">
                                          <p:stCondLst>
                                            <p:cond delay="499"/>
                                          </p:stCondLst>
                                        </p:cTn>
                                        <p:tgtEl>
                                          <p:spTgt spid="39"/>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42"/>
                                        </p:tgtEl>
                                      </p:cBhvr>
                                    </p:animEffect>
                                    <p:set>
                                      <p:cBhvr>
                                        <p:cTn id="89" dur="1" fill="hold">
                                          <p:stCondLst>
                                            <p:cond delay="499"/>
                                          </p:stCondLst>
                                        </p:cTn>
                                        <p:tgtEl>
                                          <p:spTgt spid="4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45"/>
                                        </p:tgtEl>
                                      </p:cBhvr>
                                    </p:animEffect>
                                    <p:set>
                                      <p:cBhvr>
                                        <p:cTn id="92" dur="1" fill="hold">
                                          <p:stCondLst>
                                            <p:cond delay="499"/>
                                          </p:stCondLst>
                                        </p:cTn>
                                        <p:tgtEl>
                                          <p:spTgt spid="45"/>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8"/>
                                        </p:tgtEl>
                                      </p:cBhvr>
                                    </p:animEffect>
                                    <p:set>
                                      <p:cBhvr>
                                        <p:cTn id="95" dur="1" fill="hold">
                                          <p:stCondLst>
                                            <p:cond delay="499"/>
                                          </p:stCondLst>
                                        </p:cTn>
                                        <p:tgtEl>
                                          <p:spTgt spid="48"/>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51"/>
                                        </p:tgtEl>
                                      </p:cBhvr>
                                    </p:animEffect>
                                    <p:set>
                                      <p:cBhvr>
                                        <p:cTn id="98" dur="1" fill="hold">
                                          <p:stCondLst>
                                            <p:cond delay="499"/>
                                          </p:stCondLst>
                                        </p:cTn>
                                        <p:tgtEl>
                                          <p:spTgt spid="51"/>
                                        </p:tgtEl>
                                        <p:attrNameLst>
                                          <p:attrName>style.visibility</p:attrName>
                                        </p:attrNameLst>
                                      </p:cBhvr>
                                      <p:to>
                                        <p:strVal val="hidden"/>
                                      </p:to>
                                    </p:set>
                                  </p:childTnLst>
                                </p:cTn>
                              </p:par>
                              <p:par>
                                <p:cTn id="99" presetID="10" presetClass="exit" presetSubtype="0" fill="hold" grpId="1" nodeType="withEffect">
                                  <p:stCondLst>
                                    <p:cond delay="0"/>
                                  </p:stCondLst>
                                  <p:iterate type="wd">
                                    <p:tmPct val="0"/>
                                  </p:iterate>
                                  <p:childTnLst>
                                    <p:animEffect transition="out" filter="fade">
                                      <p:cBhvr>
                                        <p:cTn id="100" dur="500"/>
                                        <p:tgtEl>
                                          <p:spTgt spid="54"/>
                                        </p:tgtEl>
                                      </p:cBhvr>
                                    </p:animEffect>
                                    <p:set>
                                      <p:cBhvr>
                                        <p:cTn id="101" dur="1" fill="hold">
                                          <p:stCondLst>
                                            <p:cond delay="499"/>
                                          </p:stCondLst>
                                        </p:cTn>
                                        <p:tgtEl>
                                          <p:spTgt spid="54"/>
                                        </p:tgtEl>
                                        <p:attrNameLst>
                                          <p:attrName>style.visibility</p:attrName>
                                        </p:attrNameLst>
                                      </p:cBhvr>
                                      <p:to>
                                        <p:strVal val="hidden"/>
                                      </p:to>
                                    </p:set>
                                  </p:childTnLst>
                                </p:cTn>
                              </p:par>
                              <p:par>
                                <p:cTn id="102" presetID="10" presetClass="exit" presetSubtype="0" fill="hold" grpId="1" nodeType="withEffect">
                                  <p:stCondLst>
                                    <p:cond delay="0"/>
                                  </p:stCondLst>
                                  <p:iterate type="wd">
                                    <p:tmPct val="0"/>
                                  </p:iterate>
                                  <p:childTnLst>
                                    <p:animEffect transition="out" filter="fade">
                                      <p:cBhvr>
                                        <p:cTn id="103" dur="500"/>
                                        <p:tgtEl>
                                          <p:spTgt spid="55"/>
                                        </p:tgtEl>
                                      </p:cBhvr>
                                    </p:animEffect>
                                    <p:set>
                                      <p:cBhvr>
                                        <p:cTn id="104" dur="1" fill="hold">
                                          <p:stCondLst>
                                            <p:cond delay="499"/>
                                          </p:stCondLst>
                                        </p:cTn>
                                        <p:tgtEl>
                                          <p:spTgt spid="55"/>
                                        </p:tgtEl>
                                        <p:attrNameLst>
                                          <p:attrName>style.visibility</p:attrName>
                                        </p:attrNameLst>
                                      </p:cBhvr>
                                      <p:to>
                                        <p:strVal val="hidden"/>
                                      </p:to>
                                    </p:set>
                                  </p:childTnLst>
                                </p:cTn>
                              </p:par>
                              <p:par>
                                <p:cTn id="105" presetID="10" presetClass="exit" presetSubtype="0" fill="hold" grpId="1" nodeType="withEffect">
                                  <p:stCondLst>
                                    <p:cond delay="0"/>
                                  </p:stCondLst>
                                  <p:iterate type="wd">
                                    <p:tmPct val="0"/>
                                  </p:iterate>
                                  <p:childTnLst>
                                    <p:animEffect transition="out" filter="fade">
                                      <p:cBhvr>
                                        <p:cTn id="106" dur="500"/>
                                        <p:tgtEl>
                                          <p:spTgt spid="56"/>
                                        </p:tgtEl>
                                      </p:cBhvr>
                                    </p:animEffect>
                                    <p:set>
                                      <p:cBhvr>
                                        <p:cTn id="107" dur="1" fill="hold">
                                          <p:stCondLst>
                                            <p:cond delay="499"/>
                                          </p:stCondLst>
                                        </p:cTn>
                                        <p:tgtEl>
                                          <p:spTgt spid="56"/>
                                        </p:tgtEl>
                                        <p:attrNameLst>
                                          <p:attrName>style.visibility</p:attrName>
                                        </p:attrNameLst>
                                      </p:cBhvr>
                                      <p:to>
                                        <p:strVal val="hidden"/>
                                      </p:to>
                                    </p:set>
                                  </p:childTnLst>
                                </p:cTn>
                              </p:par>
                              <p:par>
                                <p:cTn id="108" presetID="10" presetClass="exit" presetSubtype="0" fill="hold" grpId="1" nodeType="withEffect">
                                  <p:stCondLst>
                                    <p:cond delay="0"/>
                                  </p:stCondLst>
                                  <p:iterate type="wd">
                                    <p:tmPct val="0"/>
                                  </p:iterate>
                                  <p:childTnLst>
                                    <p:animEffect transition="out" filter="fade">
                                      <p:cBhvr>
                                        <p:cTn id="109" dur="500"/>
                                        <p:tgtEl>
                                          <p:spTgt spid="57"/>
                                        </p:tgtEl>
                                      </p:cBhvr>
                                    </p:animEffect>
                                    <p:set>
                                      <p:cBhvr>
                                        <p:cTn id="110"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54" grpId="0"/>
      <p:bldP spid="54" grpId="1"/>
      <p:bldP spid="55" grpId="0"/>
      <p:bldP spid="55" grpId="1"/>
      <p:bldP spid="56" grpId="0"/>
      <p:bldP spid="56" grpId="1"/>
      <p:bldP spid="57" grpId="0"/>
      <p:bldP spid="57" grpId="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866D1A53-E290-476E-BBA0-0D6C76C6F2B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496" y="1995686"/>
            <a:ext cx="1456372" cy="864096"/>
          </a:xfrm>
          <a:prstGeom prst="rect">
            <a:avLst/>
          </a:prstGeom>
          <a:effectLst/>
        </p:spPr>
      </p:pic>
      <p:grpSp>
        <p:nvGrpSpPr>
          <p:cNvPr id="31" name="مجموعة 30">
            <a:extLst>
              <a:ext uri="{FF2B5EF4-FFF2-40B4-BE49-F238E27FC236}">
                <a16:creationId xmlns:a16="http://schemas.microsoft.com/office/drawing/2014/main" id="{11F78C4F-A661-4B0F-8D6C-E416A716B8C7}"/>
              </a:ext>
            </a:extLst>
          </p:cNvPr>
          <p:cNvGrpSpPr/>
          <p:nvPr/>
        </p:nvGrpSpPr>
        <p:grpSpPr>
          <a:xfrm>
            <a:off x="6188841" y="1378414"/>
            <a:ext cx="2827116" cy="613198"/>
            <a:chOff x="6434632" y="1239393"/>
            <a:chExt cx="1317470" cy="534890"/>
          </a:xfrm>
          <a:effectLst>
            <a:glow rad="63500">
              <a:schemeClr val="accent2">
                <a:lumMod val="50000"/>
              </a:schemeClr>
            </a:glow>
          </a:effectLst>
        </p:grpSpPr>
        <p:sp>
          <p:nvSpPr>
            <p:cNvPr id="32" name="سهم: خماسي 10">
              <a:extLst>
                <a:ext uri="{FF2B5EF4-FFF2-40B4-BE49-F238E27FC236}">
                  <a16:creationId xmlns:a16="http://schemas.microsoft.com/office/drawing/2014/main" id="{D2516FF9-8B0D-4E95-A5BA-6779039FF3A9}"/>
                </a:ext>
              </a:extLst>
            </p:cNvPr>
            <p:cNvSpPr/>
            <p:nvPr/>
          </p:nvSpPr>
          <p:spPr>
            <a:xfrm flipH="1">
              <a:off x="6434632" y="1239393"/>
              <a:ext cx="1273355" cy="534890"/>
            </a:xfrm>
            <a:prstGeom prst="homePlate">
              <a:avLst/>
            </a:prstGeom>
            <a:solidFill>
              <a:srgbClr val="EAB482"/>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600"/>
            </a:p>
          </p:txBody>
        </p:sp>
        <p:sp>
          <p:nvSpPr>
            <p:cNvPr id="33" name="Google Shape;556;p52">
              <a:extLst>
                <a:ext uri="{FF2B5EF4-FFF2-40B4-BE49-F238E27FC236}">
                  <a16:creationId xmlns:a16="http://schemas.microsoft.com/office/drawing/2014/main" id="{5E6076E9-DE2A-4028-8592-1AF4642D05E3}"/>
                </a:ext>
              </a:extLst>
            </p:cNvPr>
            <p:cNvSpPr txBox="1">
              <a:spLocks/>
            </p:cNvSpPr>
            <p:nvPr/>
          </p:nvSpPr>
          <p:spPr>
            <a:xfrm flipH="1">
              <a:off x="6458250" y="1274576"/>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2800" b="1" dirty="0">
                  <a:solidFill>
                    <a:schemeClr val="accent6">
                      <a:lumMod val="20000"/>
                      <a:lumOff val="80000"/>
                    </a:schemeClr>
                  </a:solidFill>
                  <a:effectLst>
                    <a:glow rad="114300">
                      <a:schemeClr val="accent6">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معالم من حياته :</a:t>
              </a:r>
            </a:p>
          </p:txBody>
        </p:sp>
      </p:grpSp>
      <p:sp>
        <p:nvSpPr>
          <p:cNvPr id="34" name="مربع نص 33">
            <a:extLst>
              <a:ext uri="{FF2B5EF4-FFF2-40B4-BE49-F238E27FC236}">
                <a16:creationId xmlns:a16="http://schemas.microsoft.com/office/drawing/2014/main" id="{F536D47D-5237-435C-9AF8-49FD55741C2A}"/>
              </a:ext>
            </a:extLst>
          </p:cNvPr>
          <p:cNvSpPr txBox="1"/>
          <p:nvPr/>
        </p:nvSpPr>
        <p:spPr>
          <a:xfrm>
            <a:off x="1691680" y="2111826"/>
            <a:ext cx="6700293" cy="1061829"/>
          </a:xfrm>
          <a:prstGeom prst="rect">
            <a:avLst/>
          </a:prstGeom>
          <a:noFill/>
        </p:spPr>
        <p:txBody>
          <a:bodyPr wrap="square">
            <a:spAutoFit/>
          </a:bodyPr>
          <a:lstStyle/>
          <a:p>
            <a:pPr algn="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تخلف عن غزوة احد لأن والده رضي الله عنه كان يخلفه على رعاية أخواته التسع, فلما استشهد والده في غزوة أحد حضر بقية الغزوات مع النبي ﷺ, فكان أولها غزوة حمراء الأسد.</a:t>
            </a:r>
          </a:p>
        </p:txBody>
      </p:sp>
      <p:grpSp>
        <p:nvGrpSpPr>
          <p:cNvPr id="35" name="مجموعة 34">
            <a:extLst>
              <a:ext uri="{FF2B5EF4-FFF2-40B4-BE49-F238E27FC236}">
                <a16:creationId xmlns:a16="http://schemas.microsoft.com/office/drawing/2014/main" id="{E9EE310A-3B05-4EF8-B33C-1DC643717AD3}"/>
              </a:ext>
            </a:extLst>
          </p:cNvPr>
          <p:cNvGrpSpPr/>
          <p:nvPr/>
        </p:nvGrpSpPr>
        <p:grpSpPr>
          <a:xfrm>
            <a:off x="8448943" y="2143004"/>
            <a:ext cx="567014" cy="546510"/>
            <a:chOff x="196011" y="2031213"/>
            <a:chExt cx="687370" cy="669871"/>
          </a:xfrm>
        </p:grpSpPr>
        <p:sp>
          <p:nvSpPr>
            <p:cNvPr id="36" name="شكل بيضاوي 35">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solidFill>
                  <a:schemeClr val="accent4">
                    <a:lumMod val="20000"/>
                    <a:lumOff val="80000"/>
                  </a:schemeClr>
                </a:solidFill>
              </a:endParaRPr>
            </a:p>
          </p:txBody>
        </p:sp>
        <p:sp>
          <p:nvSpPr>
            <p:cNvPr id="37"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grpSp>
        <p:nvGrpSpPr>
          <p:cNvPr id="58" name="مجموعة 57">
            <a:extLst>
              <a:ext uri="{FF2B5EF4-FFF2-40B4-BE49-F238E27FC236}">
                <a16:creationId xmlns:a16="http://schemas.microsoft.com/office/drawing/2014/main" id="{B0FCA29C-45D8-45C0-A82D-BE1A187F0BC3}"/>
              </a:ext>
            </a:extLst>
          </p:cNvPr>
          <p:cNvGrpSpPr/>
          <p:nvPr/>
        </p:nvGrpSpPr>
        <p:grpSpPr>
          <a:xfrm>
            <a:off x="8460432" y="3104755"/>
            <a:ext cx="567014" cy="546510"/>
            <a:chOff x="196011" y="2031213"/>
            <a:chExt cx="687370" cy="669871"/>
          </a:xfrm>
        </p:grpSpPr>
        <p:sp>
          <p:nvSpPr>
            <p:cNvPr id="59" name="شكل بيضاوي 58">
              <a:extLst>
                <a:ext uri="{FF2B5EF4-FFF2-40B4-BE49-F238E27FC236}">
                  <a16:creationId xmlns:a16="http://schemas.microsoft.com/office/drawing/2014/main" id="{5DFC3FEE-769A-4C75-9964-0FCD38B18DE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solidFill>
                  <a:schemeClr val="accent4">
                    <a:lumMod val="20000"/>
                    <a:lumOff val="80000"/>
                  </a:schemeClr>
                </a:solidFill>
              </a:endParaRPr>
            </a:p>
          </p:txBody>
        </p:sp>
        <p:sp>
          <p:nvSpPr>
            <p:cNvPr id="60" name="Google Shape;556;p52">
              <a:extLst>
                <a:ext uri="{FF2B5EF4-FFF2-40B4-BE49-F238E27FC236}">
                  <a16:creationId xmlns:a16="http://schemas.microsoft.com/office/drawing/2014/main" id="{C5EAF2C0-3FEB-4072-B8F7-F521578E3551}"/>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sp>
        <p:nvSpPr>
          <p:cNvPr id="61" name="مربع نص 60">
            <a:extLst>
              <a:ext uri="{FF2B5EF4-FFF2-40B4-BE49-F238E27FC236}">
                <a16:creationId xmlns:a16="http://schemas.microsoft.com/office/drawing/2014/main" id="{C1B4409F-EE3C-439B-B605-076E81A69909}"/>
              </a:ext>
            </a:extLst>
          </p:cNvPr>
          <p:cNvSpPr txBox="1"/>
          <p:nvPr/>
        </p:nvSpPr>
        <p:spPr>
          <a:xfrm>
            <a:off x="1382634" y="3129230"/>
            <a:ext cx="7077798" cy="738664"/>
          </a:xfrm>
          <a:prstGeom prst="rect">
            <a:avLst/>
          </a:prstGeom>
          <a:noFill/>
        </p:spPr>
        <p:txBody>
          <a:bodyPr wrap="square">
            <a:spAutoFit/>
          </a:bodyPr>
          <a:lstStyle/>
          <a:p>
            <a:pPr algn="r" rtl="1"/>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قال الترمذي: كان جابر قد قتل أبوه يوم أحد, وترك بنات, فكان جابر يعولهن وينفق عليهن, وكان النبي ﷺ يبر جابرا ويرحمه لذلك, هكذا روي في حديث جابر نحو هذا.</a:t>
            </a:r>
          </a:p>
        </p:txBody>
      </p:sp>
      <p:grpSp>
        <p:nvGrpSpPr>
          <p:cNvPr id="62" name="مجموعة 61">
            <a:extLst>
              <a:ext uri="{FF2B5EF4-FFF2-40B4-BE49-F238E27FC236}">
                <a16:creationId xmlns:a16="http://schemas.microsoft.com/office/drawing/2014/main" id="{66A9921E-B21D-4B3B-A3AE-CA9A2DF630E0}"/>
              </a:ext>
            </a:extLst>
          </p:cNvPr>
          <p:cNvGrpSpPr/>
          <p:nvPr/>
        </p:nvGrpSpPr>
        <p:grpSpPr>
          <a:xfrm>
            <a:off x="8460432" y="3867894"/>
            <a:ext cx="567014" cy="546510"/>
            <a:chOff x="196011" y="2031213"/>
            <a:chExt cx="687370" cy="669871"/>
          </a:xfrm>
        </p:grpSpPr>
        <p:sp>
          <p:nvSpPr>
            <p:cNvPr id="63" name="شكل بيضاوي 62">
              <a:extLst>
                <a:ext uri="{FF2B5EF4-FFF2-40B4-BE49-F238E27FC236}">
                  <a16:creationId xmlns:a16="http://schemas.microsoft.com/office/drawing/2014/main" id="{E30C5E9C-DE0D-445C-BD8A-741DD9C45F6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solidFill>
                  <a:schemeClr val="accent4">
                    <a:lumMod val="20000"/>
                    <a:lumOff val="80000"/>
                  </a:schemeClr>
                </a:solidFill>
              </a:endParaRPr>
            </a:p>
          </p:txBody>
        </p:sp>
        <p:sp>
          <p:nvSpPr>
            <p:cNvPr id="64" name="Google Shape;556;p52">
              <a:extLst>
                <a:ext uri="{FF2B5EF4-FFF2-40B4-BE49-F238E27FC236}">
                  <a16:creationId xmlns:a16="http://schemas.microsoft.com/office/drawing/2014/main" id="{0EE345CD-3C91-4A87-8CF0-6479EF25C48D}"/>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3</a:t>
              </a:r>
            </a:p>
          </p:txBody>
        </p:sp>
      </p:grpSp>
      <p:sp>
        <p:nvSpPr>
          <p:cNvPr id="65" name="مربع نص 64">
            <a:extLst>
              <a:ext uri="{FF2B5EF4-FFF2-40B4-BE49-F238E27FC236}">
                <a16:creationId xmlns:a16="http://schemas.microsoft.com/office/drawing/2014/main" id="{5BA52446-4C71-422E-8D1B-842DDC80CECD}"/>
              </a:ext>
            </a:extLst>
          </p:cNvPr>
          <p:cNvSpPr txBox="1"/>
          <p:nvPr/>
        </p:nvSpPr>
        <p:spPr>
          <a:xfrm>
            <a:off x="912861" y="3929593"/>
            <a:ext cx="7536082" cy="415498"/>
          </a:xfrm>
          <a:prstGeom prst="rect">
            <a:avLst/>
          </a:prstGeom>
          <a:noFill/>
        </p:spPr>
        <p:txBody>
          <a:bodyPr wrap="square">
            <a:spAutoFit/>
          </a:bodyPr>
          <a:lstStyle/>
          <a:p>
            <a:pPr algn="r" rtl="1"/>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كان من فقهاء الصحابة رضي الله عنهم ، ومن المكثرين للرواية عن النبي ﷺ.</a:t>
            </a:r>
          </a:p>
        </p:txBody>
      </p:sp>
      <p:grpSp>
        <p:nvGrpSpPr>
          <p:cNvPr id="66" name="مجموعة 65">
            <a:extLst>
              <a:ext uri="{FF2B5EF4-FFF2-40B4-BE49-F238E27FC236}">
                <a16:creationId xmlns:a16="http://schemas.microsoft.com/office/drawing/2014/main" id="{AF27EF5B-36DD-4E08-9F5A-C7B480397EA5}"/>
              </a:ext>
            </a:extLst>
          </p:cNvPr>
          <p:cNvGrpSpPr/>
          <p:nvPr/>
        </p:nvGrpSpPr>
        <p:grpSpPr>
          <a:xfrm>
            <a:off x="8471049" y="4443958"/>
            <a:ext cx="567014" cy="546510"/>
            <a:chOff x="196011" y="2031213"/>
            <a:chExt cx="687370" cy="669871"/>
          </a:xfrm>
        </p:grpSpPr>
        <p:sp>
          <p:nvSpPr>
            <p:cNvPr id="67" name="شكل بيضاوي 66">
              <a:extLst>
                <a:ext uri="{FF2B5EF4-FFF2-40B4-BE49-F238E27FC236}">
                  <a16:creationId xmlns:a16="http://schemas.microsoft.com/office/drawing/2014/main" id="{18F16386-641D-4B38-817B-973C54354B5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solidFill>
                  <a:schemeClr val="accent4">
                    <a:lumMod val="20000"/>
                    <a:lumOff val="80000"/>
                  </a:schemeClr>
                </a:solidFill>
              </a:endParaRPr>
            </a:p>
          </p:txBody>
        </p:sp>
        <p:sp>
          <p:nvSpPr>
            <p:cNvPr id="68" name="Google Shape;556;p52">
              <a:extLst>
                <a:ext uri="{FF2B5EF4-FFF2-40B4-BE49-F238E27FC236}">
                  <a16:creationId xmlns:a16="http://schemas.microsoft.com/office/drawing/2014/main" id="{23090EA6-CBA8-4E3D-A1CD-3433EAF5310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4</a:t>
              </a:r>
            </a:p>
          </p:txBody>
        </p:sp>
      </p:grpSp>
      <p:sp>
        <p:nvSpPr>
          <p:cNvPr id="69" name="مربع نص 68">
            <a:extLst>
              <a:ext uri="{FF2B5EF4-FFF2-40B4-BE49-F238E27FC236}">
                <a16:creationId xmlns:a16="http://schemas.microsoft.com/office/drawing/2014/main" id="{02470BA4-E53A-4666-8193-D3ECBD90D7F3}"/>
              </a:ext>
            </a:extLst>
          </p:cNvPr>
          <p:cNvSpPr txBox="1"/>
          <p:nvPr/>
        </p:nvSpPr>
        <p:spPr>
          <a:xfrm>
            <a:off x="1382634" y="4443958"/>
            <a:ext cx="7109649" cy="738664"/>
          </a:xfrm>
          <a:prstGeom prst="rect">
            <a:avLst/>
          </a:prstGeom>
          <a:noFill/>
        </p:spPr>
        <p:txBody>
          <a:bodyPr wrap="square">
            <a:spAutoFit/>
          </a:bodyPr>
          <a:lstStyle/>
          <a:p>
            <a:pPr algn="r" rtl="1"/>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كان مفتي المدينة في زمانه ، عاش بعد ابن عمر رضي الله عنهما أعواما وتفرد بالفتوى و التحديث.</a:t>
            </a:r>
          </a:p>
        </p:txBody>
      </p:sp>
      <p:sp>
        <p:nvSpPr>
          <p:cNvPr id="2" name="تمرير: أفقي 3">
            <a:extLst>
              <a:ext uri="{FF2B5EF4-FFF2-40B4-BE49-F238E27FC236}">
                <a16:creationId xmlns:a16="http://schemas.microsoft.com/office/drawing/2014/main" id="{8954D03B-BA4C-4F50-9BC9-6D680EBE9660}"/>
              </a:ext>
            </a:extLst>
          </p:cNvPr>
          <p:cNvSpPr/>
          <p:nvPr/>
        </p:nvSpPr>
        <p:spPr>
          <a:xfrm>
            <a:off x="4211960" y="72570"/>
            <a:ext cx="4710245" cy="1186031"/>
          </a:xfrm>
          <a:custGeom>
            <a:avLst/>
            <a:gdLst>
              <a:gd name="connsiteX0" fmla="*/ 4710245 w 4710245"/>
              <a:gd name="connsiteY0" fmla="*/ 74127 h 1186031"/>
              <a:gd name="connsiteX1" fmla="*/ 4636118 w 4710245"/>
              <a:gd name="connsiteY1" fmla="*/ 148254 h 1186031"/>
              <a:gd name="connsiteX2" fmla="*/ 4636118 w 4710245"/>
              <a:gd name="connsiteY2" fmla="*/ 74127 h 1186031"/>
              <a:gd name="connsiteX3" fmla="*/ 4599055 w 4710245"/>
              <a:gd name="connsiteY3" fmla="*/ 111190 h 1186031"/>
              <a:gd name="connsiteX4" fmla="*/ 4561992 w 4710245"/>
              <a:gd name="connsiteY4" fmla="*/ 74127 h 1186031"/>
              <a:gd name="connsiteX5" fmla="*/ 4561991 w 4710245"/>
              <a:gd name="connsiteY5" fmla="*/ 148254 h 1186031"/>
              <a:gd name="connsiteX6" fmla="*/ 4010625 w 4710245"/>
              <a:gd name="connsiteY6" fmla="*/ 148254 h 1186031"/>
              <a:gd name="connsiteX7" fmla="*/ 3324623 w 4710245"/>
              <a:gd name="connsiteY7" fmla="*/ 148254 h 1186031"/>
              <a:gd name="connsiteX8" fmla="*/ 2818135 w 4710245"/>
              <a:gd name="connsiteY8" fmla="*/ 148254 h 1186031"/>
              <a:gd name="connsiteX9" fmla="*/ 2266769 w 4710245"/>
              <a:gd name="connsiteY9" fmla="*/ 148254 h 1186031"/>
              <a:gd name="connsiteX10" fmla="*/ 1535888 w 4710245"/>
              <a:gd name="connsiteY10" fmla="*/ 148254 h 1186031"/>
              <a:gd name="connsiteX11" fmla="*/ 1029401 w 4710245"/>
              <a:gd name="connsiteY11" fmla="*/ 148254 h 1186031"/>
              <a:gd name="connsiteX12" fmla="*/ 74127 w 4710245"/>
              <a:gd name="connsiteY12" fmla="*/ 148254 h 1186031"/>
              <a:gd name="connsiteX13" fmla="*/ 0 w 4710245"/>
              <a:gd name="connsiteY13" fmla="*/ 222381 h 1186031"/>
              <a:gd name="connsiteX14" fmla="*/ 0 w 4710245"/>
              <a:gd name="connsiteY14" fmla="*/ 658247 h 1186031"/>
              <a:gd name="connsiteX15" fmla="*/ 0 w 4710245"/>
              <a:gd name="connsiteY15" fmla="*/ 1111904 h 1186031"/>
              <a:gd name="connsiteX16" fmla="*/ 74127 w 4710245"/>
              <a:gd name="connsiteY16" fmla="*/ 1186031 h 1186031"/>
              <a:gd name="connsiteX17" fmla="*/ 148254 w 4710245"/>
              <a:gd name="connsiteY17" fmla="*/ 1111904 h 1186031"/>
              <a:gd name="connsiteX18" fmla="*/ 148254 w 4710245"/>
              <a:gd name="connsiteY18" fmla="*/ 1037777 h 1186031"/>
              <a:gd name="connsiteX19" fmla="*/ 744499 w 4710245"/>
              <a:gd name="connsiteY19" fmla="*/ 1037777 h 1186031"/>
              <a:gd name="connsiteX20" fmla="*/ 1430501 w 4710245"/>
              <a:gd name="connsiteY20" fmla="*/ 1037777 h 1186031"/>
              <a:gd name="connsiteX21" fmla="*/ 2161382 w 4710245"/>
              <a:gd name="connsiteY21" fmla="*/ 1037777 h 1186031"/>
              <a:gd name="connsiteX22" fmla="*/ 2667869 w 4710245"/>
              <a:gd name="connsiteY22" fmla="*/ 1037777 h 1186031"/>
              <a:gd name="connsiteX23" fmla="*/ 3353871 w 4710245"/>
              <a:gd name="connsiteY23" fmla="*/ 1037777 h 1186031"/>
              <a:gd name="connsiteX24" fmla="*/ 3905237 w 4710245"/>
              <a:gd name="connsiteY24" fmla="*/ 1037777 h 1186031"/>
              <a:gd name="connsiteX25" fmla="*/ 4636118 w 4710245"/>
              <a:gd name="connsiteY25" fmla="*/ 1037777 h 1186031"/>
              <a:gd name="connsiteX26" fmla="*/ 4710245 w 4710245"/>
              <a:gd name="connsiteY26" fmla="*/ 963650 h 1186031"/>
              <a:gd name="connsiteX27" fmla="*/ 4710245 w 4710245"/>
              <a:gd name="connsiteY27" fmla="*/ 545574 h 1186031"/>
              <a:gd name="connsiteX28" fmla="*/ 4710245 w 4710245"/>
              <a:gd name="connsiteY28" fmla="*/ 74127 h 1186031"/>
              <a:gd name="connsiteX29" fmla="*/ 74127 w 4710245"/>
              <a:gd name="connsiteY29" fmla="*/ 296508 h 1186031"/>
              <a:gd name="connsiteX30" fmla="*/ 148254 w 4710245"/>
              <a:gd name="connsiteY30" fmla="*/ 222381 h 1186031"/>
              <a:gd name="connsiteX31" fmla="*/ 111191 w 4710245"/>
              <a:gd name="connsiteY31" fmla="*/ 185318 h 1186031"/>
              <a:gd name="connsiteX32" fmla="*/ 74128 w 4710245"/>
              <a:gd name="connsiteY32" fmla="*/ 222381 h 1186031"/>
              <a:gd name="connsiteX33" fmla="*/ 74127 w 4710245"/>
              <a:gd name="connsiteY33" fmla="*/ 296508 h 1186031"/>
              <a:gd name="connsiteX0" fmla="*/ 74127 w 4710245"/>
              <a:gd name="connsiteY0" fmla="*/ 296508 h 1186031"/>
              <a:gd name="connsiteX1" fmla="*/ 148254 w 4710245"/>
              <a:gd name="connsiteY1" fmla="*/ 222381 h 1186031"/>
              <a:gd name="connsiteX2" fmla="*/ 111191 w 4710245"/>
              <a:gd name="connsiteY2" fmla="*/ 185318 h 1186031"/>
              <a:gd name="connsiteX3" fmla="*/ 74128 w 4710245"/>
              <a:gd name="connsiteY3" fmla="*/ 222381 h 1186031"/>
              <a:gd name="connsiteX4" fmla="*/ 74127 w 4710245"/>
              <a:gd name="connsiteY4" fmla="*/ 296508 h 1186031"/>
              <a:gd name="connsiteX5" fmla="*/ 4636118 w 4710245"/>
              <a:gd name="connsiteY5" fmla="*/ 148254 h 1186031"/>
              <a:gd name="connsiteX6" fmla="*/ 4710245 w 4710245"/>
              <a:gd name="connsiteY6" fmla="*/ 74127 h 1186031"/>
              <a:gd name="connsiteX7" fmla="*/ 4636118 w 4710245"/>
              <a:gd name="connsiteY7" fmla="*/ 0 h 1186031"/>
              <a:gd name="connsiteX8" fmla="*/ 4561991 w 4710245"/>
              <a:gd name="connsiteY8" fmla="*/ 74127 h 1186031"/>
              <a:gd name="connsiteX9" fmla="*/ 4599054 w 4710245"/>
              <a:gd name="connsiteY9" fmla="*/ 111190 h 1186031"/>
              <a:gd name="connsiteX10" fmla="*/ 4636117 w 4710245"/>
              <a:gd name="connsiteY10" fmla="*/ 74127 h 1186031"/>
              <a:gd name="connsiteX11" fmla="*/ 4636118 w 4710245"/>
              <a:gd name="connsiteY11" fmla="*/ 148254 h 1186031"/>
              <a:gd name="connsiteX0" fmla="*/ 0 w 4710245"/>
              <a:gd name="connsiteY0" fmla="*/ 222381 h 1186031"/>
              <a:gd name="connsiteX1" fmla="*/ 74127 w 4710245"/>
              <a:gd name="connsiteY1" fmla="*/ 148254 h 1186031"/>
              <a:gd name="connsiteX2" fmla="*/ 670372 w 4710245"/>
              <a:gd name="connsiteY2" fmla="*/ 148254 h 1186031"/>
              <a:gd name="connsiteX3" fmla="*/ 1311495 w 4710245"/>
              <a:gd name="connsiteY3" fmla="*/ 148254 h 1186031"/>
              <a:gd name="connsiteX4" fmla="*/ 1862861 w 4710245"/>
              <a:gd name="connsiteY4" fmla="*/ 148254 h 1186031"/>
              <a:gd name="connsiteX5" fmla="*/ 2548863 w 4710245"/>
              <a:gd name="connsiteY5" fmla="*/ 148254 h 1186031"/>
              <a:gd name="connsiteX6" fmla="*/ 3100230 w 4710245"/>
              <a:gd name="connsiteY6" fmla="*/ 148254 h 1186031"/>
              <a:gd name="connsiteX7" fmla="*/ 3741353 w 4710245"/>
              <a:gd name="connsiteY7" fmla="*/ 148254 h 1186031"/>
              <a:gd name="connsiteX8" fmla="*/ 4561991 w 4710245"/>
              <a:gd name="connsiteY8" fmla="*/ 148254 h 1186031"/>
              <a:gd name="connsiteX9" fmla="*/ 4561991 w 4710245"/>
              <a:gd name="connsiteY9" fmla="*/ 74127 h 1186031"/>
              <a:gd name="connsiteX10" fmla="*/ 4636118 w 4710245"/>
              <a:gd name="connsiteY10" fmla="*/ 0 h 1186031"/>
              <a:gd name="connsiteX11" fmla="*/ 4710245 w 4710245"/>
              <a:gd name="connsiteY11" fmla="*/ 74127 h 1186031"/>
              <a:gd name="connsiteX12" fmla="*/ 4710245 w 4710245"/>
              <a:gd name="connsiteY12" fmla="*/ 527784 h 1186031"/>
              <a:gd name="connsiteX13" fmla="*/ 4710245 w 4710245"/>
              <a:gd name="connsiteY13" fmla="*/ 963650 h 1186031"/>
              <a:gd name="connsiteX14" fmla="*/ 4636118 w 4710245"/>
              <a:gd name="connsiteY14" fmla="*/ 1037777 h 1186031"/>
              <a:gd name="connsiteX15" fmla="*/ 3994995 w 4710245"/>
              <a:gd name="connsiteY15" fmla="*/ 1037777 h 1186031"/>
              <a:gd name="connsiteX16" fmla="*/ 3308993 w 4710245"/>
              <a:gd name="connsiteY16" fmla="*/ 1037777 h 1186031"/>
              <a:gd name="connsiteX17" fmla="*/ 2578112 w 4710245"/>
              <a:gd name="connsiteY17" fmla="*/ 1037777 h 1186031"/>
              <a:gd name="connsiteX18" fmla="*/ 1892110 w 4710245"/>
              <a:gd name="connsiteY18" fmla="*/ 1037777 h 1186031"/>
              <a:gd name="connsiteX19" fmla="*/ 1385622 w 4710245"/>
              <a:gd name="connsiteY19" fmla="*/ 1037777 h 1186031"/>
              <a:gd name="connsiteX20" fmla="*/ 789377 w 4710245"/>
              <a:gd name="connsiteY20" fmla="*/ 1037777 h 1186031"/>
              <a:gd name="connsiteX21" fmla="*/ 148254 w 4710245"/>
              <a:gd name="connsiteY21" fmla="*/ 1037777 h 1186031"/>
              <a:gd name="connsiteX22" fmla="*/ 148254 w 4710245"/>
              <a:gd name="connsiteY22" fmla="*/ 1111904 h 1186031"/>
              <a:gd name="connsiteX23" fmla="*/ 74127 w 4710245"/>
              <a:gd name="connsiteY23" fmla="*/ 1186031 h 1186031"/>
              <a:gd name="connsiteX24" fmla="*/ 0 w 4710245"/>
              <a:gd name="connsiteY24" fmla="*/ 1111904 h 1186031"/>
              <a:gd name="connsiteX25" fmla="*/ 0 w 4710245"/>
              <a:gd name="connsiteY25" fmla="*/ 667143 h 1186031"/>
              <a:gd name="connsiteX26" fmla="*/ 0 w 4710245"/>
              <a:gd name="connsiteY26" fmla="*/ 222381 h 1186031"/>
              <a:gd name="connsiteX27" fmla="*/ 4561991 w 4710245"/>
              <a:gd name="connsiteY27" fmla="*/ 148254 h 1186031"/>
              <a:gd name="connsiteX28" fmla="*/ 4636118 w 4710245"/>
              <a:gd name="connsiteY28" fmla="*/ 148254 h 1186031"/>
              <a:gd name="connsiteX29" fmla="*/ 4710245 w 4710245"/>
              <a:gd name="connsiteY29" fmla="*/ 74127 h 1186031"/>
              <a:gd name="connsiteX30" fmla="*/ 4636118 w 4710245"/>
              <a:gd name="connsiteY30" fmla="*/ 148254 h 1186031"/>
              <a:gd name="connsiteX31" fmla="*/ 4636118 w 4710245"/>
              <a:gd name="connsiteY31" fmla="*/ 74127 h 1186031"/>
              <a:gd name="connsiteX32" fmla="*/ 4599055 w 4710245"/>
              <a:gd name="connsiteY32" fmla="*/ 111190 h 1186031"/>
              <a:gd name="connsiteX33" fmla="*/ 4561992 w 4710245"/>
              <a:gd name="connsiteY33" fmla="*/ 74127 h 1186031"/>
              <a:gd name="connsiteX34" fmla="*/ 74127 w 4710245"/>
              <a:gd name="connsiteY34" fmla="*/ 296508 h 1186031"/>
              <a:gd name="connsiteX35" fmla="*/ 74127 w 4710245"/>
              <a:gd name="connsiteY35" fmla="*/ 222381 h 1186031"/>
              <a:gd name="connsiteX36" fmla="*/ 111190 w 4710245"/>
              <a:gd name="connsiteY36" fmla="*/ 185318 h 1186031"/>
              <a:gd name="connsiteX37" fmla="*/ 148253 w 4710245"/>
              <a:gd name="connsiteY37" fmla="*/ 222381 h 1186031"/>
              <a:gd name="connsiteX38" fmla="*/ 74126 w 4710245"/>
              <a:gd name="connsiteY38" fmla="*/ 296508 h 1186031"/>
              <a:gd name="connsiteX39" fmla="*/ -1 w 4710245"/>
              <a:gd name="connsiteY39" fmla="*/ 222381 h 1186031"/>
              <a:gd name="connsiteX40" fmla="*/ 148254 w 4710245"/>
              <a:gd name="connsiteY40" fmla="*/ 222381 h 1186031"/>
              <a:gd name="connsiteX41" fmla="*/ 148254 w 4710245"/>
              <a:gd name="connsiteY41" fmla="*/ 630079 h 1186031"/>
              <a:gd name="connsiteX42" fmla="*/ 148254 w 4710245"/>
              <a:gd name="connsiteY42" fmla="*/ 1037777 h 118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710245" h="1186031" stroke="0" extrusionOk="0">
                <a:moveTo>
                  <a:pt x="4710245" y="74127"/>
                </a:moveTo>
                <a:cubicBezTo>
                  <a:pt x="4682036" y="104765"/>
                  <a:pt x="4656144" y="123111"/>
                  <a:pt x="4636118" y="148254"/>
                </a:cubicBezTo>
                <a:cubicBezTo>
                  <a:pt x="4639459" y="123591"/>
                  <a:pt x="4636383" y="97341"/>
                  <a:pt x="4636118" y="74127"/>
                </a:cubicBezTo>
                <a:cubicBezTo>
                  <a:pt x="4637070" y="94748"/>
                  <a:pt x="4621062" y="109385"/>
                  <a:pt x="4599055" y="111190"/>
                </a:cubicBezTo>
                <a:cubicBezTo>
                  <a:pt x="4579646" y="113418"/>
                  <a:pt x="4561277" y="95001"/>
                  <a:pt x="4561992" y="74127"/>
                </a:cubicBezTo>
                <a:cubicBezTo>
                  <a:pt x="4562128" y="100809"/>
                  <a:pt x="4564213" y="122120"/>
                  <a:pt x="4561991" y="148254"/>
                </a:cubicBezTo>
                <a:cubicBezTo>
                  <a:pt x="4404349" y="149581"/>
                  <a:pt x="4264841" y="152646"/>
                  <a:pt x="4010625" y="148254"/>
                </a:cubicBezTo>
                <a:cubicBezTo>
                  <a:pt x="3756409" y="143862"/>
                  <a:pt x="3465042" y="173300"/>
                  <a:pt x="3324623" y="148254"/>
                </a:cubicBezTo>
                <a:cubicBezTo>
                  <a:pt x="3184204" y="123208"/>
                  <a:pt x="3036635" y="145641"/>
                  <a:pt x="2818135" y="148254"/>
                </a:cubicBezTo>
                <a:cubicBezTo>
                  <a:pt x="2599635" y="150867"/>
                  <a:pt x="2443960" y="171844"/>
                  <a:pt x="2266769" y="148254"/>
                </a:cubicBezTo>
                <a:cubicBezTo>
                  <a:pt x="2089578" y="124664"/>
                  <a:pt x="1769900" y="135853"/>
                  <a:pt x="1535888" y="148254"/>
                </a:cubicBezTo>
                <a:cubicBezTo>
                  <a:pt x="1301876" y="160655"/>
                  <a:pt x="1183106" y="128420"/>
                  <a:pt x="1029401" y="148254"/>
                </a:cubicBezTo>
                <a:cubicBezTo>
                  <a:pt x="875696" y="168088"/>
                  <a:pt x="513293" y="169603"/>
                  <a:pt x="74127" y="148254"/>
                </a:cubicBezTo>
                <a:cubicBezTo>
                  <a:pt x="34164" y="147169"/>
                  <a:pt x="-3355" y="181347"/>
                  <a:pt x="0" y="222381"/>
                </a:cubicBezTo>
                <a:cubicBezTo>
                  <a:pt x="16903" y="328084"/>
                  <a:pt x="6642" y="504481"/>
                  <a:pt x="0" y="658247"/>
                </a:cubicBezTo>
                <a:cubicBezTo>
                  <a:pt x="-6642" y="812013"/>
                  <a:pt x="7438" y="903058"/>
                  <a:pt x="0" y="1111904"/>
                </a:cubicBezTo>
                <a:cubicBezTo>
                  <a:pt x="-3413" y="1161452"/>
                  <a:pt x="42851" y="1184450"/>
                  <a:pt x="74127" y="1186031"/>
                </a:cubicBezTo>
                <a:cubicBezTo>
                  <a:pt x="111249" y="1190292"/>
                  <a:pt x="155113" y="1150456"/>
                  <a:pt x="148254" y="1111904"/>
                </a:cubicBezTo>
                <a:cubicBezTo>
                  <a:pt x="146279" y="1080243"/>
                  <a:pt x="149919" y="1069272"/>
                  <a:pt x="148254" y="1037777"/>
                </a:cubicBezTo>
                <a:cubicBezTo>
                  <a:pt x="312112" y="1039063"/>
                  <a:pt x="481446" y="1055821"/>
                  <a:pt x="744499" y="1037777"/>
                </a:cubicBezTo>
                <a:cubicBezTo>
                  <a:pt x="1007553" y="1019733"/>
                  <a:pt x="1148293" y="1063617"/>
                  <a:pt x="1430501" y="1037777"/>
                </a:cubicBezTo>
                <a:cubicBezTo>
                  <a:pt x="1712709" y="1011937"/>
                  <a:pt x="1906873" y="1072695"/>
                  <a:pt x="2161382" y="1037777"/>
                </a:cubicBezTo>
                <a:cubicBezTo>
                  <a:pt x="2415891" y="1002859"/>
                  <a:pt x="2528972" y="1047460"/>
                  <a:pt x="2667869" y="1037777"/>
                </a:cubicBezTo>
                <a:cubicBezTo>
                  <a:pt x="2806766" y="1028094"/>
                  <a:pt x="3058652" y="1071727"/>
                  <a:pt x="3353871" y="1037777"/>
                </a:cubicBezTo>
                <a:cubicBezTo>
                  <a:pt x="3649090" y="1003827"/>
                  <a:pt x="3655840" y="1036571"/>
                  <a:pt x="3905237" y="1037777"/>
                </a:cubicBezTo>
                <a:cubicBezTo>
                  <a:pt x="4154634" y="1038983"/>
                  <a:pt x="4455351" y="1055199"/>
                  <a:pt x="4636118" y="1037777"/>
                </a:cubicBezTo>
                <a:cubicBezTo>
                  <a:pt x="4676537" y="1036064"/>
                  <a:pt x="4702722" y="1008250"/>
                  <a:pt x="4710245" y="963650"/>
                </a:cubicBezTo>
                <a:cubicBezTo>
                  <a:pt x="4724537" y="846777"/>
                  <a:pt x="4703752" y="725785"/>
                  <a:pt x="4710245" y="545574"/>
                </a:cubicBezTo>
                <a:cubicBezTo>
                  <a:pt x="4716738" y="365363"/>
                  <a:pt x="4726835" y="221678"/>
                  <a:pt x="4710245" y="74127"/>
                </a:cubicBezTo>
                <a:close/>
                <a:moveTo>
                  <a:pt x="74127" y="296508"/>
                </a:moveTo>
                <a:cubicBezTo>
                  <a:pt x="112530" y="303308"/>
                  <a:pt x="150091" y="268844"/>
                  <a:pt x="148254" y="222381"/>
                </a:cubicBezTo>
                <a:cubicBezTo>
                  <a:pt x="148195" y="203842"/>
                  <a:pt x="128055" y="188571"/>
                  <a:pt x="111191" y="185318"/>
                </a:cubicBezTo>
                <a:cubicBezTo>
                  <a:pt x="91966" y="180520"/>
                  <a:pt x="74824" y="205964"/>
                  <a:pt x="74128" y="222381"/>
                </a:cubicBezTo>
                <a:cubicBezTo>
                  <a:pt x="78332" y="248929"/>
                  <a:pt x="73867" y="272719"/>
                  <a:pt x="74127" y="296508"/>
                </a:cubicBezTo>
                <a:close/>
              </a:path>
              <a:path w="4710245" h="1186031" fill="darkenLess" stroke="0" extrusionOk="0">
                <a:moveTo>
                  <a:pt x="74127" y="296508"/>
                </a:moveTo>
                <a:cubicBezTo>
                  <a:pt x="115585" y="297376"/>
                  <a:pt x="144237" y="255705"/>
                  <a:pt x="148254" y="222381"/>
                </a:cubicBezTo>
                <a:cubicBezTo>
                  <a:pt x="147832" y="202323"/>
                  <a:pt x="135737" y="187293"/>
                  <a:pt x="111191" y="185318"/>
                </a:cubicBezTo>
                <a:cubicBezTo>
                  <a:pt x="93727" y="185927"/>
                  <a:pt x="76540" y="205018"/>
                  <a:pt x="74128" y="222381"/>
                </a:cubicBezTo>
                <a:cubicBezTo>
                  <a:pt x="72636" y="241866"/>
                  <a:pt x="72456" y="273364"/>
                  <a:pt x="74127" y="296508"/>
                </a:cubicBezTo>
                <a:close/>
                <a:moveTo>
                  <a:pt x="4636118" y="148254"/>
                </a:moveTo>
                <a:cubicBezTo>
                  <a:pt x="4671283" y="150283"/>
                  <a:pt x="4702145" y="109205"/>
                  <a:pt x="4710245" y="74127"/>
                </a:cubicBezTo>
                <a:cubicBezTo>
                  <a:pt x="4703286" y="30406"/>
                  <a:pt x="4678120" y="160"/>
                  <a:pt x="4636118" y="0"/>
                </a:cubicBezTo>
                <a:cubicBezTo>
                  <a:pt x="4597097" y="-3333"/>
                  <a:pt x="4559360" y="37443"/>
                  <a:pt x="4561991" y="74127"/>
                </a:cubicBezTo>
                <a:cubicBezTo>
                  <a:pt x="4561320" y="98544"/>
                  <a:pt x="4578869" y="111944"/>
                  <a:pt x="4599054" y="111190"/>
                </a:cubicBezTo>
                <a:cubicBezTo>
                  <a:pt x="4622716" y="112896"/>
                  <a:pt x="4634021" y="93242"/>
                  <a:pt x="4636117" y="74127"/>
                </a:cubicBezTo>
                <a:cubicBezTo>
                  <a:pt x="4641643" y="98959"/>
                  <a:pt x="4641249" y="124236"/>
                  <a:pt x="4636118" y="148254"/>
                </a:cubicBezTo>
                <a:close/>
              </a:path>
              <a:path w="4710245" h="1186031" fill="none" extrusionOk="0">
                <a:moveTo>
                  <a:pt x="0" y="222381"/>
                </a:moveTo>
                <a:cubicBezTo>
                  <a:pt x="-4901" y="186520"/>
                  <a:pt x="27842" y="153232"/>
                  <a:pt x="74127" y="148254"/>
                </a:cubicBezTo>
                <a:cubicBezTo>
                  <a:pt x="296556" y="177939"/>
                  <a:pt x="400330" y="151189"/>
                  <a:pt x="670372" y="148254"/>
                </a:cubicBezTo>
                <a:cubicBezTo>
                  <a:pt x="940415" y="145319"/>
                  <a:pt x="1009609" y="167455"/>
                  <a:pt x="1311495" y="148254"/>
                </a:cubicBezTo>
                <a:cubicBezTo>
                  <a:pt x="1613381" y="129053"/>
                  <a:pt x="1652129" y="122902"/>
                  <a:pt x="1862861" y="148254"/>
                </a:cubicBezTo>
                <a:cubicBezTo>
                  <a:pt x="2073593" y="173606"/>
                  <a:pt x="2323392" y="136783"/>
                  <a:pt x="2548863" y="148254"/>
                </a:cubicBezTo>
                <a:cubicBezTo>
                  <a:pt x="2774334" y="159725"/>
                  <a:pt x="2979210" y="148260"/>
                  <a:pt x="3100230" y="148254"/>
                </a:cubicBezTo>
                <a:cubicBezTo>
                  <a:pt x="3221250" y="148248"/>
                  <a:pt x="3603893" y="130965"/>
                  <a:pt x="3741353" y="148254"/>
                </a:cubicBezTo>
                <a:cubicBezTo>
                  <a:pt x="3878813" y="165543"/>
                  <a:pt x="4262494" y="148931"/>
                  <a:pt x="4561991" y="148254"/>
                </a:cubicBezTo>
                <a:cubicBezTo>
                  <a:pt x="4561365" y="116579"/>
                  <a:pt x="4564257" y="109549"/>
                  <a:pt x="4561991" y="74127"/>
                </a:cubicBezTo>
                <a:cubicBezTo>
                  <a:pt x="4562011" y="34683"/>
                  <a:pt x="4593411" y="3027"/>
                  <a:pt x="4636118" y="0"/>
                </a:cubicBezTo>
                <a:cubicBezTo>
                  <a:pt x="4681907" y="-6636"/>
                  <a:pt x="4710671" y="27817"/>
                  <a:pt x="4710245" y="74127"/>
                </a:cubicBezTo>
                <a:cubicBezTo>
                  <a:pt x="4732193" y="206726"/>
                  <a:pt x="4706707" y="385437"/>
                  <a:pt x="4710245" y="527784"/>
                </a:cubicBezTo>
                <a:cubicBezTo>
                  <a:pt x="4713783" y="670131"/>
                  <a:pt x="4689396" y="839018"/>
                  <a:pt x="4710245" y="963650"/>
                </a:cubicBezTo>
                <a:cubicBezTo>
                  <a:pt x="4712161" y="1011552"/>
                  <a:pt x="4670328" y="1034886"/>
                  <a:pt x="4636118" y="1037777"/>
                </a:cubicBezTo>
                <a:cubicBezTo>
                  <a:pt x="4373641" y="1038838"/>
                  <a:pt x="4128429" y="1042733"/>
                  <a:pt x="3994995" y="1037777"/>
                </a:cubicBezTo>
                <a:cubicBezTo>
                  <a:pt x="3861561" y="1032821"/>
                  <a:pt x="3621076" y="1030369"/>
                  <a:pt x="3308993" y="1037777"/>
                </a:cubicBezTo>
                <a:cubicBezTo>
                  <a:pt x="2996910" y="1045185"/>
                  <a:pt x="2792476" y="1013408"/>
                  <a:pt x="2578112" y="1037777"/>
                </a:cubicBezTo>
                <a:cubicBezTo>
                  <a:pt x="2363748" y="1062146"/>
                  <a:pt x="2044969" y="1050602"/>
                  <a:pt x="1892110" y="1037777"/>
                </a:cubicBezTo>
                <a:cubicBezTo>
                  <a:pt x="1739251" y="1024952"/>
                  <a:pt x="1567255" y="1059246"/>
                  <a:pt x="1385622" y="1037777"/>
                </a:cubicBezTo>
                <a:cubicBezTo>
                  <a:pt x="1203989" y="1016308"/>
                  <a:pt x="957704" y="1020005"/>
                  <a:pt x="789377" y="1037777"/>
                </a:cubicBezTo>
                <a:cubicBezTo>
                  <a:pt x="621051" y="1055549"/>
                  <a:pt x="311312" y="1054283"/>
                  <a:pt x="148254" y="1037777"/>
                </a:cubicBezTo>
                <a:cubicBezTo>
                  <a:pt x="147441" y="1057592"/>
                  <a:pt x="147433" y="1090007"/>
                  <a:pt x="148254" y="1111904"/>
                </a:cubicBezTo>
                <a:cubicBezTo>
                  <a:pt x="143826" y="1152721"/>
                  <a:pt x="112929" y="1184204"/>
                  <a:pt x="74127" y="1186031"/>
                </a:cubicBezTo>
                <a:cubicBezTo>
                  <a:pt x="34517" y="1192274"/>
                  <a:pt x="6254" y="1155833"/>
                  <a:pt x="0" y="1111904"/>
                </a:cubicBezTo>
                <a:cubicBezTo>
                  <a:pt x="15702" y="973189"/>
                  <a:pt x="3463" y="882179"/>
                  <a:pt x="0" y="667143"/>
                </a:cubicBezTo>
                <a:cubicBezTo>
                  <a:pt x="-3463" y="452107"/>
                  <a:pt x="-14909" y="337909"/>
                  <a:pt x="0" y="222381"/>
                </a:cubicBezTo>
                <a:close/>
                <a:moveTo>
                  <a:pt x="4561991" y="148254"/>
                </a:moveTo>
                <a:cubicBezTo>
                  <a:pt x="4589276" y="150424"/>
                  <a:pt x="4612852" y="148756"/>
                  <a:pt x="4636118" y="148254"/>
                </a:cubicBezTo>
                <a:cubicBezTo>
                  <a:pt x="4672444" y="152128"/>
                  <a:pt x="4711748" y="122809"/>
                  <a:pt x="4710245" y="74127"/>
                </a:cubicBezTo>
                <a:moveTo>
                  <a:pt x="4636118" y="148254"/>
                </a:moveTo>
                <a:cubicBezTo>
                  <a:pt x="4632993" y="119924"/>
                  <a:pt x="4639269" y="94363"/>
                  <a:pt x="4636118" y="74127"/>
                </a:cubicBezTo>
                <a:cubicBezTo>
                  <a:pt x="4634365" y="94986"/>
                  <a:pt x="4624219" y="109314"/>
                  <a:pt x="4599055" y="111190"/>
                </a:cubicBezTo>
                <a:cubicBezTo>
                  <a:pt x="4579657" y="108630"/>
                  <a:pt x="4561123" y="94611"/>
                  <a:pt x="4561992" y="74127"/>
                </a:cubicBezTo>
                <a:moveTo>
                  <a:pt x="74127" y="296508"/>
                </a:moveTo>
                <a:cubicBezTo>
                  <a:pt x="76394" y="272624"/>
                  <a:pt x="72724" y="242873"/>
                  <a:pt x="74127" y="222381"/>
                </a:cubicBezTo>
                <a:cubicBezTo>
                  <a:pt x="75711" y="204097"/>
                  <a:pt x="90714" y="183155"/>
                  <a:pt x="111190" y="185318"/>
                </a:cubicBezTo>
                <a:cubicBezTo>
                  <a:pt x="130115" y="188566"/>
                  <a:pt x="144324" y="200491"/>
                  <a:pt x="148253" y="222381"/>
                </a:cubicBezTo>
                <a:cubicBezTo>
                  <a:pt x="152431" y="263290"/>
                  <a:pt x="109620" y="293154"/>
                  <a:pt x="74126" y="296508"/>
                </a:cubicBezTo>
                <a:cubicBezTo>
                  <a:pt x="24082" y="299549"/>
                  <a:pt x="-2408" y="266938"/>
                  <a:pt x="-1" y="222381"/>
                </a:cubicBezTo>
                <a:moveTo>
                  <a:pt x="148254" y="222381"/>
                </a:moveTo>
                <a:cubicBezTo>
                  <a:pt x="143809" y="352793"/>
                  <a:pt x="131858" y="442802"/>
                  <a:pt x="148254" y="630079"/>
                </a:cubicBezTo>
                <a:cubicBezTo>
                  <a:pt x="164650" y="817356"/>
                  <a:pt x="146915" y="837881"/>
                  <a:pt x="148254" y="1037777"/>
                </a:cubicBezTo>
              </a:path>
              <a:path w="4710245" h="1186031" fill="none" stroke="0" extrusionOk="0">
                <a:moveTo>
                  <a:pt x="0" y="222381"/>
                </a:moveTo>
                <a:cubicBezTo>
                  <a:pt x="-5048" y="184032"/>
                  <a:pt x="36351" y="139678"/>
                  <a:pt x="74127" y="148254"/>
                </a:cubicBezTo>
                <a:cubicBezTo>
                  <a:pt x="203350" y="119997"/>
                  <a:pt x="492678" y="138043"/>
                  <a:pt x="715250" y="148254"/>
                </a:cubicBezTo>
                <a:cubicBezTo>
                  <a:pt x="937822" y="158465"/>
                  <a:pt x="985851" y="165330"/>
                  <a:pt x="1221738" y="148254"/>
                </a:cubicBezTo>
                <a:cubicBezTo>
                  <a:pt x="1457625" y="131178"/>
                  <a:pt x="1538232" y="143414"/>
                  <a:pt x="1773104" y="148254"/>
                </a:cubicBezTo>
                <a:cubicBezTo>
                  <a:pt x="2007976" y="153094"/>
                  <a:pt x="2284984" y="154047"/>
                  <a:pt x="2414228" y="148254"/>
                </a:cubicBezTo>
                <a:cubicBezTo>
                  <a:pt x="2543472" y="142461"/>
                  <a:pt x="2783635" y="176745"/>
                  <a:pt x="3010472" y="148254"/>
                </a:cubicBezTo>
                <a:cubicBezTo>
                  <a:pt x="3237309" y="119763"/>
                  <a:pt x="3465056" y="122046"/>
                  <a:pt x="3741353" y="148254"/>
                </a:cubicBezTo>
                <a:cubicBezTo>
                  <a:pt x="4017650" y="174462"/>
                  <a:pt x="4226884" y="107565"/>
                  <a:pt x="4561991" y="148254"/>
                </a:cubicBezTo>
                <a:cubicBezTo>
                  <a:pt x="4564674" y="111954"/>
                  <a:pt x="4563403" y="105721"/>
                  <a:pt x="4561991" y="74127"/>
                </a:cubicBezTo>
                <a:cubicBezTo>
                  <a:pt x="4564863" y="30585"/>
                  <a:pt x="4594713" y="2714"/>
                  <a:pt x="4636118" y="0"/>
                </a:cubicBezTo>
                <a:cubicBezTo>
                  <a:pt x="4680942" y="4069"/>
                  <a:pt x="4716441" y="40161"/>
                  <a:pt x="4710245" y="74127"/>
                </a:cubicBezTo>
                <a:cubicBezTo>
                  <a:pt x="4730835" y="260121"/>
                  <a:pt x="4716666" y="318039"/>
                  <a:pt x="4710245" y="492203"/>
                </a:cubicBezTo>
                <a:cubicBezTo>
                  <a:pt x="4703824" y="666367"/>
                  <a:pt x="4725504" y="833426"/>
                  <a:pt x="4710245" y="963650"/>
                </a:cubicBezTo>
                <a:cubicBezTo>
                  <a:pt x="4704109" y="1002978"/>
                  <a:pt x="4678862" y="1036527"/>
                  <a:pt x="4636118" y="1037777"/>
                </a:cubicBezTo>
                <a:cubicBezTo>
                  <a:pt x="4476793" y="1027328"/>
                  <a:pt x="4378999" y="1041488"/>
                  <a:pt x="4129630" y="1037777"/>
                </a:cubicBezTo>
                <a:cubicBezTo>
                  <a:pt x="3880261" y="1034066"/>
                  <a:pt x="3634886" y="1053863"/>
                  <a:pt x="3488507" y="1037777"/>
                </a:cubicBezTo>
                <a:cubicBezTo>
                  <a:pt x="3342128" y="1021691"/>
                  <a:pt x="2991292" y="1035997"/>
                  <a:pt x="2847384" y="1037777"/>
                </a:cubicBezTo>
                <a:cubicBezTo>
                  <a:pt x="2703476" y="1039557"/>
                  <a:pt x="2376509" y="1054632"/>
                  <a:pt x="2251139" y="1037777"/>
                </a:cubicBezTo>
                <a:cubicBezTo>
                  <a:pt x="2125769" y="1020922"/>
                  <a:pt x="1809157" y="1008190"/>
                  <a:pt x="1610015" y="1037777"/>
                </a:cubicBezTo>
                <a:cubicBezTo>
                  <a:pt x="1410873" y="1067364"/>
                  <a:pt x="1191152" y="1041893"/>
                  <a:pt x="1058649" y="1037777"/>
                </a:cubicBezTo>
                <a:cubicBezTo>
                  <a:pt x="926146" y="1033661"/>
                  <a:pt x="522194" y="1062140"/>
                  <a:pt x="148254" y="1037777"/>
                </a:cubicBezTo>
                <a:cubicBezTo>
                  <a:pt x="146110" y="1067626"/>
                  <a:pt x="148743" y="1088892"/>
                  <a:pt x="148254" y="1111904"/>
                </a:cubicBezTo>
                <a:cubicBezTo>
                  <a:pt x="154025" y="1152045"/>
                  <a:pt x="113373" y="1187106"/>
                  <a:pt x="74127" y="1186031"/>
                </a:cubicBezTo>
                <a:cubicBezTo>
                  <a:pt x="37540" y="1193996"/>
                  <a:pt x="7120" y="1158948"/>
                  <a:pt x="0" y="1111904"/>
                </a:cubicBezTo>
                <a:cubicBezTo>
                  <a:pt x="-4229" y="915372"/>
                  <a:pt x="-13045" y="862505"/>
                  <a:pt x="0" y="649352"/>
                </a:cubicBezTo>
                <a:cubicBezTo>
                  <a:pt x="13045" y="436199"/>
                  <a:pt x="-6155" y="407345"/>
                  <a:pt x="0" y="222381"/>
                </a:cubicBezTo>
                <a:close/>
                <a:moveTo>
                  <a:pt x="4561991" y="148254"/>
                </a:moveTo>
                <a:cubicBezTo>
                  <a:pt x="4577328" y="150956"/>
                  <a:pt x="4607202" y="146211"/>
                  <a:pt x="4636118" y="148254"/>
                </a:cubicBezTo>
                <a:cubicBezTo>
                  <a:pt x="4683974" y="147885"/>
                  <a:pt x="4706349" y="106816"/>
                  <a:pt x="4710245" y="74127"/>
                </a:cubicBezTo>
                <a:moveTo>
                  <a:pt x="4636118" y="148254"/>
                </a:moveTo>
                <a:cubicBezTo>
                  <a:pt x="4635311" y="116157"/>
                  <a:pt x="4636098" y="98733"/>
                  <a:pt x="4636118" y="74127"/>
                </a:cubicBezTo>
                <a:cubicBezTo>
                  <a:pt x="4634331" y="95721"/>
                  <a:pt x="4617859" y="108530"/>
                  <a:pt x="4599055" y="111190"/>
                </a:cubicBezTo>
                <a:cubicBezTo>
                  <a:pt x="4575067" y="114606"/>
                  <a:pt x="4563472" y="89823"/>
                  <a:pt x="4561992" y="74127"/>
                </a:cubicBezTo>
                <a:moveTo>
                  <a:pt x="74127" y="296508"/>
                </a:moveTo>
                <a:cubicBezTo>
                  <a:pt x="71314" y="270273"/>
                  <a:pt x="76509" y="252831"/>
                  <a:pt x="74127" y="222381"/>
                </a:cubicBezTo>
                <a:cubicBezTo>
                  <a:pt x="76790" y="200615"/>
                  <a:pt x="91445" y="186135"/>
                  <a:pt x="111190" y="185318"/>
                </a:cubicBezTo>
                <a:cubicBezTo>
                  <a:pt x="135980" y="186243"/>
                  <a:pt x="152950" y="202312"/>
                  <a:pt x="148253" y="222381"/>
                </a:cubicBezTo>
                <a:cubicBezTo>
                  <a:pt x="147881" y="261838"/>
                  <a:pt x="110310" y="297478"/>
                  <a:pt x="74126" y="296508"/>
                </a:cubicBezTo>
                <a:cubicBezTo>
                  <a:pt x="34450" y="294381"/>
                  <a:pt x="-3380" y="264253"/>
                  <a:pt x="-1" y="222381"/>
                </a:cubicBezTo>
                <a:moveTo>
                  <a:pt x="148254" y="222381"/>
                </a:moveTo>
                <a:cubicBezTo>
                  <a:pt x="130239" y="399765"/>
                  <a:pt x="129249" y="462047"/>
                  <a:pt x="148254" y="630079"/>
                </a:cubicBezTo>
                <a:cubicBezTo>
                  <a:pt x="167259" y="798111"/>
                  <a:pt x="135460" y="838501"/>
                  <a:pt x="148254" y="1037777"/>
                </a:cubicBezTo>
              </a:path>
            </a:pathLst>
          </a:custGeom>
          <a:solidFill>
            <a:srgbClr val="EAB482"/>
          </a:solidFill>
          <a:ln w="38100">
            <a:solidFill>
              <a:srgbClr val="632D09"/>
            </a:solidFill>
            <a:extLst>
              <a:ext uri="{C807C97D-BFC1-408E-A445-0C87EB9F89A2}">
                <ask:lineSketchStyleProps xmlns:ask="http://schemas.microsoft.com/office/drawing/2018/sketchyshapes" xmlns="" sd="3950900384">
                  <a:prstGeom prst="horizontalScroll">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4800" b="1" dirty="0">
                <a:ln w="3175">
                  <a:solidFill>
                    <a:schemeClr val="tx1"/>
                  </a:solidFill>
                  <a:prstDash val="solid"/>
                </a:ln>
                <a:solidFill>
                  <a:srgbClr val="FFD85B"/>
                </a:solidFill>
                <a:effectLst>
                  <a:outerShdw blurRad="38100" dist="38100" dir="2700000" algn="tl">
                    <a:srgbClr val="000000">
                      <a:alpha val="43137"/>
                    </a:srgbClr>
                  </a:outerShdw>
                </a:effectLst>
                <a:latin typeface="BoutrosNewsH1" pitchFamily="2" charset="-78"/>
                <a:cs typeface="BoutrosNewsH1" pitchFamily="2" charset="-78"/>
              </a:rPr>
              <a:t>ترجمة راوي الحديث</a:t>
            </a:r>
          </a:p>
        </p:txBody>
      </p:sp>
    </p:spTree>
    <p:extLst>
      <p:ext uri="{BB962C8B-B14F-4D97-AF65-F5344CB8AC3E}">
        <p14:creationId xmlns:p14="http://schemas.microsoft.com/office/powerpoint/2010/main" val="55788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ppt_x</p:attrName>
                                        </p:attrNameLst>
                                      </p:cBhvr>
                                      <p:tavLst>
                                        <p:tav tm="0">
                                          <p:val>
                                            <p:strVal val="#ppt_x+#ppt_w*1.125000"/>
                                          </p:val>
                                        </p:tav>
                                        <p:tav tm="100000">
                                          <p:val>
                                            <p:strVal val="#ppt_x"/>
                                          </p:val>
                                        </p:tav>
                                      </p:tavLst>
                                    </p:anim>
                                    <p:animEffect transition="in" filter="wipe(left)">
                                      <p:cBhvr>
                                        <p:cTn id="8" dur="500"/>
                                        <p:tgtEl>
                                          <p:spTgt spid="31"/>
                                        </p:tgtEl>
                                      </p:cBhvr>
                                    </p:animEffec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wd">
                                    <p:tmPct val="10000"/>
                                  </p:iterate>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4"/>
                                        </p:tgtEl>
                                        <p:attrNameLst>
                                          <p:attrName>ppt_y</p:attrName>
                                        </p:attrNameLst>
                                      </p:cBhvr>
                                      <p:tavLst>
                                        <p:tav tm="0">
                                          <p:val>
                                            <p:strVal val="#ppt_y"/>
                                          </p:val>
                                        </p:tav>
                                        <p:tav tm="100000">
                                          <p:val>
                                            <p:strVal val="#ppt_y"/>
                                          </p:val>
                                        </p:tav>
                                      </p:tavLst>
                                    </p:anim>
                                    <p:anim calcmode="lin" valueType="num">
                                      <p:cBhvr>
                                        <p:cTn id="21"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58"/>
                                        </p:tgtEl>
                                        <p:attrNameLst>
                                          <p:attrName>style.visibility</p:attrName>
                                        </p:attrNameLst>
                                      </p:cBhvr>
                                      <p:to>
                                        <p:strVal val="visible"/>
                                      </p:to>
                                    </p:set>
                                    <p:anim calcmode="lin" valueType="num">
                                      <p:cBhvr>
                                        <p:cTn id="28" dur="500" fill="hold"/>
                                        <p:tgtEl>
                                          <p:spTgt spid="58"/>
                                        </p:tgtEl>
                                        <p:attrNameLst>
                                          <p:attrName>ppt_w</p:attrName>
                                        </p:attrNameLst>
                                      </p:cBhvr>
                                      <p:tavLst>
                                        <p:tav tm="0">
                                          <p:val>
                                            <p:fltVal val="0"/>
                                          </p:val>
                                        </p:tav>
                                        <p:tav tm="100000">
                                          <p:val>
                                            <p:strVal val="#ppt_w"/>
                                          </p:val>
                                        </p:tav>
                                      </p:tavLst>
                                    </p:anim>
                                    <p:anim calcmode="lin" valueType="num">
                                      <p:cBhvr>
                                        <p:cTn id="29" dur="500" fill="hold"/>
                                        <p:tgtEl>
                                          <p:spTgt spid="58"/>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wd">
                                    <p:tmPct val="10000"/>
                                  </p:iterate>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1"/>
                                        </p:tgtEl>
                                        <p:attrNameLst>
                                          <p:attrName>ppt_y</p:attrName>
                                        </p:attrNameLst>
                                      </p:cBhvr>
                                      <p:tavLst>
                                        <p:tav tm="0">
                                          <p:val>
                                            <p:strVal val="#ppt_y"/>
                                          </p:val>
                                        </p:tav>
                                        <p:tav tm="100000">
                                          <p:val>
                                            <p:strVal val="#ppt_y"/>
                                          </p:val>
                                        </p:tav>
                                      </p:tavLst>
                                    </p:anim>
                                    <p:anim calcmode="lin" valueType="num">
                                      <p:cBhvr>
                                        <p:cTn id="36"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1"/>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fill="hold"/>
                                        <p:tgtEl>
                                          <p:spTgt spid="62"/>
                                        </p:tgtEl>
                                        <p:attrNameLst>
                                          <p:attrName>ppt_w</p:attrName>
                                        </p:attrNameLst>
                                      </p:cBhvr>
                                      <p:tavLst>
                                        <p:tav tm="0">
                                          <p:val>
                                            <p:fltVal val="0"/>
                                          </p:val>
                                        </p:tav>
                                        <p:tav tm="100000">
                                          <p:val>
                                            <p:strVal val="#ppt_w"/>
                                          </p:val>
                                        </p:tav>
                                      </p:tavLst>
                                    </p:anim>
                                    <p:anim calcmode="lin" valueType="num">
                                      <p:cBhvr>
                                        <p:cTn id="44" dur="500" fill="hold"/>
                                        <p:tgtEl>
                                          <p:spTgt spid="62"/>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wd">
                                    <p:tmPct val="10000"/>
                                  </p:iterate>
                                  <p:childTnLst>
                                    <p:set>
                                      <p:cBhvr>
                                        <p:cTn id="48" dur="1" fill="hold">
                                          <p:stCondLst>
                                            <p:cond delay="0"/>
                                          </p:stCondLst>
                                        </p:cTn>
                                        <p:tgtEl>
                                          <p:spTgt spid="65"/>
                                        </p:tgtEl>
                                        <p:attrNameLst>
                                          <p:attrName>style.visibility</p:attrName>
                                        </p:attrNameLst>
                                      </p:cBhvr>
                                      <p:to>
                                        <p:strVal val="visible"/>
                                      </p:to>
                                    </p:set>
                                    <p:anim calcmode="lin" valueType="num">
                                      <p:cBhvr>
                                        <p:cTn id="49"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65"/>
                                        </p:tgtEl>
                                        <p:attrNameLst>
                                          <p:attrName>ppt_y</p:attrName>
                                        </p:attrNameLst>
                                      </p:cBhvr>
                                      <p:tavLst>
                                        <p:tav tm="0">
                                          <p:val>
                                            <p:strVal val="#ppt_y"/>
                                          </p:val>
                                        </p:tav>
                                        <p:tav tm="100000">
                                          <p:val>
                                            <p:strVal val="#ppt_y"/>
                                          </p:val>
                                        </p:tav>
                                      </p:tavLst>
                                    </p:anim>
                                    <p:anim calcmode="lin" valueType="num">
                                      <p:cBhvr>
                                        <p:cTn id="51"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65"/>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66"/>
                                        </p:tgtEl>
                                        <p:attrNameLst>
                                          <p:attrName>style.visibility</p:attrName>
                                        </p:attrNameLst>
                                      </p:cBhvr>
                                      <p:to>
                                        <p:strVal val="visible"/>
                                      </p:to>
                                    </p:set>
                                    <p:anim calcmode="lin" valueType="num">
                                      <p:cBhvr>
                                        <p:cTn id="58" dur="500" fill="hold"/>
                                        <p:tgtEl>
                                          <p:spTgt spid="66"/>
                                        </p:tgtEl>
                                        <p:attrNameLst>
                                          <p:attrName>ppt_w</p:attrName>
                                        </p:attrNameLst>
                                      </p:cBhvr>
                                      <p:tavLst>
                                        <p:tav tm="0">
                                          <p:val>
                                            <p:fltVal val="0"/>
                                          </p:val>
                                        </p:tav>
                                        <p:tav tm="100000">
                                          <p:val>
                                            <p:strVal val="#ppt_w"/>
                                          </p:val>
                                        </p:tav>
                                      </p:tavLst>
                                    </p:anim>
                                    <p:anim calcmode="lin" valueType="num">
                                      <p:cBhvr>
                                        <p:cTn id="59" dur="500" fill="hold"/>
                                        <p:tgtEl>
                                          <p:spTgt spid="66"/>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wd">
                                    <p:tmPct val="10000"/>
                                  </p:iterate>
                                  <p:childTnLst>
                                    <p:set>
                                      <p:cBhvr>
                                        <p:cTn id="63" dur="1" fill="hold">
                                          <p:stCondLst>
                                            <p:cond delay="0"/>
                                          </p:stCondLst>
                                        </p:cTn>
                                        <p:tgtEl>
                                          <p:spTgt spid="69"/>
                                        </p:tgtEl>
                                        <p:attrNameLst>
                                          <p:attrName>style.visibility</p:attrName>
                                        </p:attrNameLst>
                                      </p:cBhvr>
                                      <p:to>
                                        <p:strVal val="visible"/>
                                      </p:to>
                                    </p:set>
                                    <p:anim calcmode="lin" valueType="num">
                                      <p:cBhvr>
                                        <p:cTn id="64"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69"/>
                                        </p:tgtEl>
                                        <p:attrNameLst>
                                          <p:attrName>ppt_y</p:attrName>
                                        </p:attrNameLst>
                                      </p:cBhvr>
                                      <p:tavLst>
                                        <p:tav tm="0">
                                          <p:val>
                                            <p:strVal val="#ppt_y"/>
                                          </p:val>
                                        </p:tav>
                                        <p:tav tm="100000">
                                          <p:val>
                                            <p:strVal val="#ppt_y"/>
                                          </p:val>
                                        </p:tav>
                                      </p:tavLst>
                                    </p:anim>
                                    <p:anim calcmode="lin" valueType="num">
                                      <p:cBhvr>
                                        <p:cTn id="66"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6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iterate type="wd">
                                    <p:tmPct val="0"/>
                                  </p:iterate>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58"/>
                                        </p:tgtEl>
                                      </p:cBhvr>
                                    </p:animEffect>
                                    <p:set>
                                      <p:cBhvr>
                                        <p:cTn id="82" dur="1" fill="hold">
                                          <p:stCondLst>
                                            <p:cond delay="499"/>
                                          </p:stCondLst>
                                        </p:cTn>
                                        <p:tgtEl>
                                          <p:spTgt spid="58"/>
                                        </p:tgtEl>
                                        <p:attrNameLst>
                                          <p:attrName>style.visibility</p:attrName>
                                        </p:attrNameLst>
                                      </p:cBhvr>
                                      <p:to>
                                        <p:strVal val="hidden"/>
                                      </p:to>
                                    </p:set>
                                  </p:childTnLst>
                                </p:cTn>
                              </p:par>
                              <p:par>
                                <p:cTn id="83" presetID="10" presetClass="exit" presetSubtype="0" fill="hold" grpId="1" nodeType="withEffect">
                                  <p:stCondLst>
                                    <p:cond delay="0"/>
                                  </p:stCondLst>
                                  <p:iterate type="wd">
                                    <p:tmPct val="0"/>
                                  </p:iterate>
                                  <p:childTnLst>
                                    <p:animEffect transition="out" filter="fade">
                                      <p:cBhvr>
                                        <p:cTn id="84" dur="500"/>
                                        <p:tgtEl>
                                          <p:spTgt spid="61"/>
                                        </p:tgtEl>
                                      </p:cBhvr>
                                    </p:animEffect>
                                    <p:set>
                                      <p:cBhvr>
                                        <p:cTn id="85" dur="1" fill="hold">
                                          <p:stCondLst>
                                            <p:cond delay="499"/>
                                          </p:stCondLst>
                                        </p:cTn>
                                        <p:tgtEl>
                                          <p:spTgt spid="61"/>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2"/>
                                        </p:tgtEl>
                                      </p:cBhvr>
                                    </p:animEffect>
                                    <p:set>
                                      <p:cBhvr>
                                        <p:cTn id="88" dur="1" fill="hold">
                                          <p:stCondLst>
                                            <p:cond delay="499"/>
                                          </p:stCondLst>
                                        </p:cTn>
                                        <p:tgtEl>
                                          <p:spTgt spid="62"/>
                                        </p:tgtEl>
                                        <p:attrNameLst>
                                          <p:attrName>style.visibility</p:attrName>
                                        </p:attrNameLst>
                                      </p:cBhvr>
                                      <p:to>
                                        <p:strVal val="hidden"/>
                                      </p:to>
                                    </p:set>
                                  </p:childTnLst>
                                </p:cTn>
                              </p:par>
                              <p:par>
                                <p:cTn id="89" presetID="10" presetClass="exit" presetSubtype="0" fill="hold" grpId="1" nodeType="withEffect">
                                  <p:stCondLst>
                                    <p:cond delay="0"/>
                                  </p:stCondLst>
                                  <p:iterate type="wd">
                                    <p:tmPct val="0"/>
                                  </p:iterate>
                                  <p:childTnLst>
                                    <p:animEffect transition="out" filter="fade">
                                      <p:cBhvr>
                                        <p:cTn id="90" dur="500"/>
                                        <p:tgtEl>
                                          <p:spTgt spid="65"/>
                                        </p:tgtEl>
                                      </p:cBhvr>
                                    </p:animEffect>
                                    <p:set>
                                      <p:cBhvr>
                                        <p:cTn id="91" dur="1" fill="hold">
                                          <p:stCondLst>
                                            <p:cond delay="499"/>
                                          </p:stCondLst>
                                        </p:cTn>
                                        <p:tgtEl>
                                          <p:spTgt spid="65"/>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66"/>
                                        </p:tgtEl>
                                      </p:cBhvr>
                                    </p:animEffect>
                                    <p:set>
                                      <p:cBhvr>
                                        <p:cTn id="94" dur="1" fill="hold">
                                          <p:stCondLst>
                                            <p:cond delay="499"/>
                                          </p:stCondLst>
                                        </p:cTn>
                                        <p:tgtEl>
                                          <p:spTgt spid="66"/>
                                        </p:tgtEl>
                                        <p:attrNameLst>
                                          <p:attrName>style.visibility</p:attrName>
                                        </p:attrNameLst>
                                      </p:cBhvr>
                                      <p:to>
                                        <p:strVal val="hidden"/>
                                      </p:to>
                                    </p:set>
                                  </p:childTnLst>
                                </p:cTn>
                              </p:par>
                              <p:par>
                                <p:cTn id="95" presetID="10" presetClass="exit" presetSubtype="0" fill="hold" grpId="1" nodeType="withEffect">
                                  <p:stCondLst>
                                    <p:cond delay="0"/>
                                  </p:stCondLst>
                                  <p:iterate type="wd">
                                    <p:tmPct val="0"/>
                                  </p:iterate>
                                  <p:childTnLst>
                                    <p:animEffect transition="out" filter="fade">
                                      <p:cBhvr>
                                        <p:cTn id="96" dur="500"/>
                                        <p:tgtEl>
                                          <p:spTgt spid="69"/>
                                        </p:tgtEl>
                                      </p:cBhvr>
                                    </p:animEffect>
                                    <p:set>
                                      <p:cBhvr>
                                        <p:cTn id="97"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61" grpId="0"/>
      <p:bldP spid="61" grpId="1"/>
      <p:bldP spid="65" grpId="0"/>
      <p:bldP spid="65" grpId="1"/>
      <p:bldP spid="69" grpId="0"/>
      <p:bldP spid="6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866D1A53-E290-476E-BBA0-0D6C76C6F2B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496" y="1995686"/>
            <a:ext cx="1456372" cy="864096"/>
          </a:xfrm>
          <a:prstGeom prst="rect">
            <a:avLst/>
          </a:prstGeom>
          <a:effectLst/>
        </p:spPr>
      </p:pic>
      <p:grpSp>
        <p:nvGrpSpPr>
          <p:cNvPr id="24" name="مجموعة 23">
            <a:extLst>
              <a:ext uri="{FF2B5EF4-FFF2-40B4-BE49-F238E27FC236}">
                <a16:creationId xmlns:a16="http://schemas.microsoft.com/office/drawing/2014/main" id="{11F78C4F-A661-4B0F-8D6C-E416A716B8C7}"/>
              </a:ext>
            </a:extLst>
          </p:cNvPr>
          <p:cNvGrpSpPr/>
          <p:nvPr/>
        </p:nvGrpSpPr>
        <p:grpSpPr>
          <a:xfrm>
            <a:off x="6574351" y="1995686"/>
            <a:ext cx="3038209" cy="648072"/>
            <a:chOff x="6741145" y="1239393"/>
            <a:chExt cx="1293852" cy="534890"/>
          </a:xfrm>
          <a:effectLst>
            <a:glow rad="63500">
              <a:schemeClr val="accent2">
                <a:lumMod val="50000"/>
              </a:schemeClr>
            </a:glow>
          </a:effectLst>
        </p:grpSpPr>
        <p:sp>
          <p:nvSpPr>
            <p:cNvPr id="25" name="سهم: خماسي 10">
              <a:extLst>
                <a:ext uri="{FF2B5EF4-FFF2-40B4-BE49-F238E27FC236}">
                  <a16:creationId xmlns:a16="http://schemas.microsoft.com/office/drawing/2014/main" id="{D2516FF9-8B0D-4E95-A5BA-6779039FF3A9}"/>
                </a:ext>
              </a:extLst>
            </p:cNvPr>
            <p:cNvSpPr/>
            <p:nvPr/>
          </p:nvSpPr>
          <p:spPr>
            <a:xfrm flipH="1">
              <a:off x="6974258" y="1239393"/>
              <a:ext cx="733729" cy="534890"/>
            </a:xfrm>
            <a:prstGeom prst="homePlate">
              <a:avLst/>
            </a:prstGeom>
            <a:solidFill>
              <a:srgbClr val="EAB482"/>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a:p>
          </p:txBody>
        </p:sp>
        <p:sp>
          <p:nvSpPr>
            <p:cNvPr id="26" name="Google Shape;556;p52">
              <a:extLst>
                <a:ext uri="{FF2B5EF4-FFF2-40B4-BE49-F238E27FC236}">
                  <a16:creationId xmlns:a16="http://schemas.microsoft.com/office/drawing/2014/main" id="{5E6076E9-DE2A-4028-8592-1AF4642D05E3}"/>
                </a:ext>
              </a:extLst>
            </p:cNvPr>
            <p:cNvSpPr txBox="1">
              <a:spLocks/>
            </p:cNvSpPr>
            <p:nvPr/>
          </p:nvSpPr>
          <p:spPr>
            <a:xfrm flipH="1">
              <a:off x="6741145" y="1305487"/>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2800" b="1" dirty="0">
                  <a:solidFill>
                    <a:schemeClr val="accent6">
                      <a:lumMod val="20000"/>
                      <a:lumOff val="80000"/>
                    </a:schemeClr>
                  </a:solidFill>
                  <a:effectLst>
                    <a:glow rad="114300">
                      <a:schemeClr val="accent6">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وفاته :</a:t>
              </a:r>
            </a:p>
          </p:txBody>
        </p:sp>
      </p:grpSp>
      <p:sp>
        <p:nvSpPr>
          <p:cNvPr id="27" name="مربع نص 26">
            <a:extLst>
              <a:ext uri="{FF2B5EF4-FFF2-40B4-BE49-F238E27FC236}">
                <a16:creationId xmlns:a16="http://schemas.microsoft.com/office/drawing/2014/main" id="{CEB3D490-3DA9-4BAC-BC3F-2B72D304DF23}"/>
              </a:ext>
            </a:extLst>
          </p:cNvPr>
          <p:cNvSpPr txBox="1"/>
          <p:nvPr/>
        </p:nvSpPr>
        <p:spPr>
          <a:xfrm>
            <a:off x="2608978" y="2832097"/>
            <a:ext cx="6235700" cy="553998"/>
          </a:xfrm>
          <a:prstGeom prst="rect">
            <a:avLst/>
          </a:prstGeom>
          <a:noFill/>
        </p:spPr>
        <p:txBody>
          <a:bodyPr wrap="square">
            <a:spAutoFit/>
          </a:bodyPr>
          <a:lstStyle/>
          <a:p>
            <a:pPr algn="r" rtl="1"/>
            <a:r>
              <a:rPr lang="ar-SA" sz="3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مات بالمدينة سنة 78ھ بعد ما كفّ بصره.</a:t>
            </a:r>
          </a:p>
        </p:txBody>
      </p:sp>
      <p:sp>
        <p:nvSpPr>
          <p:cNvPr id="28" name="تمرير: أفقي 3">
            <a:extLst>
              <a:ext uri="{FF2B5EF4-FFF2-40B4-BE49-F238E27FC236}">
                <a16:creationId xmlns:a16="http://schemas.microsoft.com/office/drawing/2014/main" id="{70760881-19AE-456E-B723-321276E85286}"/>
              </a:ext>
            </a:extLst>
          </p:cNvPr>
          <p:cNvSpPr/>
          <p:nvPr/>
        </p:nvSpPr>
        <p:spPr>
          <a:xfrm>
            <a:off x="4211960" y="72570"/>
            <a:ext cx="4710245" cy="1186031"/>
          </a:xfrm>
          <a:custGeom>
            <a:avLst/>
            <a:gdLst>
              <a:gd name="connsiteX0" fmla="*/ 4710245 w 4710245"/>
              <a:gd name="connsiteY0" fmla="*/ 74127 h 1186031"/>
              <a:gd name="connsiteX1" fmla="*/ 4636118 w 4710245"/>
              <a:gd name="connsiteY1" fmla="*/ 148254 h 1186031"/>
              <a:gd name="connsiteX2" fmla="*/ 4636118 w 4710245"/>
              <a:gd name="connsiteY2" fmla="*/ 74127 h 1186031"/>
              <a:gd name="connsiteX3" fmla="*/ 4599055 w 4710245"/>
              <a:gd name="connsiteY3" fmla="*/ 111190 h 1186031"/>
              <a:gd name="connsiteX4" fmla="*/ 4561992 w 4710245"/>
              <a:gd name="connsiteY4" fmla="*/ 74127 h 1186031"/>
              <a:gd name="connsiteX5" fmla="*/ 4561991 w 4710245"/>
              <a:gd name="connsiteY5" fmla="*/ 148254 h 1186031"/>
              <a:gd name="connsiteX6" fmla="*/ 4010625 w 4710245"/>
              <a:gd name="connsiteY6" fmla="*/ 148254 h 1186031"/>
              <a:gd name="connsiteX7" fmla="*/ 3324623 w 4710245"/>
              <a:gd name="connsiteY7" fmla="*/ 148254 h 1186031"/>
              <a:gd name="connsiteX8" fmla="*/ 2818135 w 4710245"/>
              <a:gd name="connsiteY8" fmla="*/ 148254 h 1186031"/>
              <a:gd name="connsiteX9" fmla="*/ 2266769 w 4710245"/>
              <a:gd name="connsiteY9" fmla="*/ 148254 h 1186031"/>
              <a:gd name="connsiteX10" fmla="*/ 1535888 w 4710245"/>
              <a:gd name="connsiteY10" fmla="*/ 148254 h 1186031"/>
              <a:gd name="connsiteX11" fmla="*/ 1029401 w 4710245"/>
              <a:gd name="connsiteY11" fmla="*/ 148254 h 1186031"/>
              <a:gd name="connsiteX12" fmla="*/ 74127 w 4710245"/>
              <a:gd name="connsiteY12" fmla="*/ 148254 h 1186031"/>
              <a:gd name="connsiteX13" fmla="*/ 0 w 4710245"/>
              <a:gd name="connsiteY13" fmla="*/ 222381 h 1186031"/>
              <a:gd name="connsiteX14" fmla="*/ 0 w 4710245"/>
              <a:gd name="connsiteY14" fmla="*/ 658247 h 1186031"/>
              <a:gd name="connsiteX15" fmla="*/ 0 w 4710245"/>
              <a:gd name="connsiteY15" fmla="*/ 1111904 h 1186031"/>
              <a:gd name="connsiteX16" fmla="*/ 74127 w 4710245"/>
              <a:gd name="connsiteY16" fmla="*/ 1186031 h 1186031"/>
              <a:gd name="connsiteX17" fmla="*/ 148254 w 4710245"/>
              <a:gd name="connsiteY17" fmla="*/ 1111904 h 1186031"/>
              <a:gd name="connsiteX18" fmla="*/ 148254 w 4710245"/>
              <a:gd name="connsiteY18" fmla="*/ 1037777 h 1186031"/>
              <a:gd name="connsiteX19" fmla="*/ 744499 w 4710245"/>
              <a:gd name="connsiteY19" fmla="*/ 1037777 h 1186031"/>
              <a:gd name="connsiteX20" fmla="*/ 1430501 w 4710245"/>
              <a:gd name="connsiteY20" fmla="*/ 1037777 h 1186031"/>
              <a:gd name="connsiteX21" fmla="*/ 2161382 w 4710245"/>
              <a:gd name="connsiteY21" fmla="*/ 1037777 h 1186031"/>
              <a:gd name="connsiteX22" fmla="*/ 2667869 w 4710245"/>
              <a:gd name="connsiteY22" fmla="*/ 1037777 h 1186031"/>
              <a:gd name="connsiteX23" fmla="*/ 3353871 w 4710245"/>
              <a:gd name="connsiteY23" fmla="*/ 1037777 h 1186031"/>
              <a:gd name="connsiteX24" fmla="*/ 3905237 w 4710245"/>
              <a:gd name="connsiteY24" fmla="*/ 1037777 h 1186031"/>
              <a:gd name="connsiteX25" fmla="*/ 4636118 w 4710245"/>
              <a:gd name="connsiteY25" fmla="*/ 1037777 h 1186031"/>
              <a:gd name="connsiteX26" fmla="*/ 4710245 w 4710245"/>
              <a:gd name="connsiteY26" fmla="*/ 963650 h 1186031"/>
              <a:gd name="connsiteX27" fmla="*/ 4710245 w 4710245"/>
              <a:gd name="connsiteY27" fmla="*/ 545574 h 1186031"/>
              <a:gd name="connsiteX28" fmla="*/ 4710245 w 4710245"/>
              <a:gd name="connsiteY28" fmla="*/ 74127 h 1186031"/>
              <a:gd name="connsiteX29" fmla="*/ 74127 w 4710245"/>
              <a:gd name="connsiteY29" fmla="*/ 296508 h 1186031"/>
              <a:gd name="connsiteX30" fmla="*/ 148254 w 4710245"/>
              <a:gd name="connsiteY30" fmla="*/ 222381 h 1186031"/>
              <a:gd name="connsiteX31" fmla="*/ 111191 w 4710245"/>
              <a:gd name="connsiteY31" fmla="*/ 185318 h 1186031"/>
              <a:gd name="connsiteX32" fmla="*/ 74128 w 4710245"/>
              <a:gd name="connsiteY32" fmla="*/ 222381 h 1186031"/>
              <a:gd name="connsiteX33" fmla="*/ 74127 w 4710245"/>
              <a:gd name="connsiteY33" fmla="*/ 296508 h 1186031"/>
              <a:gd name="connsiteX0" fmla="*/ 74127 w 4710245"/>
              <a:gd name="connsiteY0" fmla="*/ 296508 h 1186031"/>
              <a:gd name="connsiteX1" fmla="*/ 148254 w 4710245"/>
              <a:gd name="connsiteY1" fmla="*/ 222381 h 1186031"/>
              <a:gd name="connsiteX2" fmla="*/ 111191 w 4710245"/>
              <a:gd name="connsiteY2" fmla="*/ 185318 h 1186031"/>
              <a:gd name="connsiteX3" fmla="*/ 74128 w 4710245"/>
              <a:gd name="connsiteY3" fmla="*/ 222381 h 1186031"/>
              <a:gd name="connsiteX4" fmla="*/ 74127 w 4710245"/>
              <a:gd name="connsiteY4" fmla="*/ 296508 h 1186031"/>
              <a:gd name="connsiteX5" fmla="*/ 4636118 w 4710245"/>
              <a:gd name="connsiteY5" fmla="*/ 148254 h 1186031"/>
              <a:gd name="connsiteX6" fmla="*/ 4710245 w 4710245"/>
              <a:gd name="connsiteY6" fmla="*/ 74127 h 1186031"/>
              <a:gd name="connsiteX7" fmla="*/ 4636118 w 4710245"/>
              <a:gd name="connsiteY7" fmla="*/ 0 h 1186031"/>
              <a:gd name="connsiteX8" fmla="*/ 4561991 w 4710245"/>
              <a:gd name="connsiteY8" fmla="*/ 74127 h 1186031"/>
              <a:gd name="connsiteX9" fmla="*/ 4599054 w 4710245"/>
              <a:gd name="connsiteY9" fmla="*/ 111190 h 1186031"/>
              <a:gd name="connsiteX10" fmla="*/ 4636117 w 4710245"/>
              <a:gd name="connsiteY10" fmla="*/ 74127 h 1186031"/>
              <a:gd name="connsiteX11" fmla="*/ 4636118 w 4710245"/>
              <a:gd name="connsiteY11" fmla="*/ 148254 h 1186031"/>
              <a:gd name="connsiteX0" fmla="*/ 0 w 4710245"/>
              <a:gd name="connsiteY0" fmla="*/ 222381 h 1186031"/>
              <a:gd name="connsiteX1" fmla="*/ 74127 w 4710245"/>
              <a:gd name="connsiteY1" fmla="*/ 148254 h 1186031"/>
              <a:gd name="connsiteX2" fmla="*/ 670372 w 4710245"/>
              <a:gd name="connsiteY2" fmla="*/ 148254 h 1186031"/>
              <a:gd name="connsiteX3" fmla="*/ 1311495 w 4710245"/>
              <a:gd name="connsiteY3" fmla="*/ 148254 h 1186031"/>
              <a:gd name="connsiteX4" fmla="*/ 1862861 w 4710245"/>
              <a:gd name="connsiteY4" fmla="*/ 148254 h 1186031"/>
              <a:gd name="connsiteX5" fmla="*/ 2548863 w 4710245"/>
              <a:gd name="connsiteY5" fmla="*/ 148254 h 1186031"/>
              <a:gd name="connsiteX6" fmla="*/ 3100230 w 4710245"/>
              <a:gd name="connsiteY6" fmla="*/ 148254 h 1186031"/>
              <a:gd name="connsiteX7" fmla="*/ 3741353 w 4710245"/>
              <a:gd name="connsiteY7" fmla="*/ 148254 h 1186031"/>
              <a:gd name="connsiteX8" fmla="*/ 4561991 w 4710245"/>
              <a:gd name="connsiteY8" fmla="*/ 148254 h 1186031"/>
              <a:gd name="connsiteX9" fmla="*/ 4561991 w 4710245"/>
              <a:gd name="connsiteY9" fmla="*/ 74127 h 1186031"/>
              <a:gd name="connsiteX10" fmla="*/ 4636118 w 4710245"/>
              <a:gd name="connsiteY10" fmla="*/ 0 h 1186031"/>
              <a:gd name="connsiteX11" fmla="*/ 4710245 w 4710245"/>
              <a:gd name="connsiteY11" fmla="*/ 74127 h 1186031"/>
              <a:gd name="connsiteX12" fmla="*/ 4710245 w 4710245"/>
              <a:gd name="connsiteY12" fmla="*/ 527784 h 1186031"/>
              <a:gd name="connsiteX13" fmla="*/ 4710245 w 4710245"/>
              <a:gd name="connsiteY13" fmla="*/ 963650 h 1186031"/>
              <a:gd name="connsiteX14" fmla="*/ 4636118 w 4710245"/>
              <a:gd name="connsiteY14" fmla="*/ 1037777 h 1186031"/>
              <a:gd name="connsiteX15" fmla="*/ 3994995 w 4710245"/>
              <a:gd name="connsiteY15" fmla="*/ 1037777 h 1186031"/>
              <a:gd name="connsiteX16" fmla="*/ 3308993 w 4710245"/>
              <a:gd name="connsiteY16" fmla="*/ 1037777 h 1186031"/>
              <a:gd name="connsiteX17" fmla="*/ 2578112 w 4710245"/>
              <a:gd name="connsiteY17" fmla="*/ 1037777 h 1186031"/>
              <a:gd name="connsiteX18" fmla="*/ 1892110 w 4710245"/>
              <a:gd name="connsiteY18" fmla="*/ 1037777 h 1186031"/>
              <a:gd name="connsiteX19" fmla="*/ 1385622 w 4710245"/>
              <a:gd name="connsiteY19" fmla="*/ 1037777 h 1186031"/>
              <a:gd name="connsiteX20" fmla="*/ 789377 w 4710245"/>
              <a:gd name="connsiteY20" fmla="*/ 1037777 h 1186031"/>
              <a:gd name="connsiteX21" fmla="*/ 148254 w 4710245"/>
              <a:gd name="connsiteY21" fmla="*/ 1037777 h 1186031"/>
              <a:gd name="connsiteX22" fmla="*/ 148254 w 4710245"/>
              <a:gd name="connsiteY22" fmla="*/ 1111904 h 1186031"/>
              <a:gd name="connsiteX23" fmla="*/ 74127 w 4710245"/>
              <a:gd name="connsiteY23" fmla="*/ 1186031 h 1186031"/>
              <a:gd name="connsiteX24" fmla="*/ 0 w 4710245"/>
              <a:gd name="connsiteY24" fmla="*/ 1111904 h 1186031"/>
              <a:gd name="connsiteX25" fmla="*/ 0 w 4710245"/>
              <a:gd name="connsiteY25" fmla="*/ 667143 h 1186031"/>
              <a:gd name="connsiteX26" fmla="*/ 0 w 4710245"/>
              <a:gd name="connsiteY26" fmla="*/ 222381 h 1186031"/>
              <a:gd name="connsiteX27" fmla="*/ 4561991 w 4710245"/>
              <a:gd name="connsiteY27" fmla="*/ 148254 h 1186031"/>
              <a:gd name="connsiteX28" fmla="*/ 4636118 w 4710245"/>
              <a:gd name="connsiteY28" fmla="*/ 148254 h 1186031"/>
              <a:gd name="connsiteX29" fmla="*/ 4710245 w 4710245"/>
              <a:gd name="connsiteY29" fmla="*/ 74127 h 1186031"/>
              <a:gd name="connsiteX30" fmla="*/ 4636118 w 4710245"/>
              <a:gd name="connsiteY30" fmla="*/ 148254 h 1186031"/>
              <a:gd name="connsiteX31" fmla="*/ 4636118 w 4710245"/>
              <a:gd name="connsiteY31" fmla="*/ 74127 h 1186031"/>
              <a:gd name="connsiteX32" fmla="*/ 4599055 w 4710245"/>
              <a:gd name="connsiteY32" fmla="*/ 111190 h 1186031"/>
              <a:gd name="connsiteX33" fmla="*/ 4561992 w 4710245"/>
              <a:gd name="connsiteY33" fmla="*/ 74127 h 1186031"/>
              <a:gd name="connsiteX34" fmla="*/ 74127 w 4710245"/>
              <a:gd name="connsiteY34" fmla="*/ 296508 h 1186031"/>
              <a:gd name="connsiteX35" fmla="*/ 74127 w 4710245"/>
              <a:gd name="connsiteY35" fmla="*/ 222381 h 1186031"/>
              <a:gd name="connsiteX36" fmla="*/ 111190 w 4710245"/>
              <a:gd name="connsiteY36" fmla="*/ 185318 h 1186031"/>
              <a:gd name="connsiteX37" fmla="*/ 148253 w 4710245"/>
              <a:gd name="connsiteY37" fmla="*/ 222381 h 1186031"/>
              <a:gd name="connsiteX38" fmla="*/ 74126 w 4710245"/>
              <a:gd name="connsiteY38" fmla="*/ 296508 h 1186031"/>
              <a:gd name="connsiteX39" fmla="*/ -1 w 4710245"/>
              <a:gd name="connsiteY39" fmla="*/ 222381 h 1186031"/>
              <a:gd name="connsiteX40" fmla="*/ 148254 w 4710245"/>
              <a:gd name="connsiteY40" fmla="*/ 222381 h 1186031"/>
              <a:gd name="connsiteX41" fmla="*/ 148254 w 4710245"/>
              <a:gd name="connsiteY41" fmla="*/ 630079 h 1186031"/>
              <a:gd name="connsiteX42" fmla="*/ 148254 w 4710245"/>
              <a:gd name="connsiteY42" fmla="*/ 1037777 h 118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710245" h="1186031" stroke="0" extrusionOk="0">
                <a:moveTo>
                  <a:pt x="4710245" y="74127"/>
                </a:moveTo>
                <a:cubicBezTo>
                  <a:pt x="4682036" y="104765"/>
                  <a:pt x="4656144" y="123111"/>
                  <a:pt x="4636118" y="148254"/>
                </a:cubicBezTo>
                <a:cubicBezTo>
                  <a:pt x="4639459" y="123591"/>
                  <a:pt x="4636383" y="97341"/>
                  <a:pt x="4636118" y="74127"/>
                </a:cubicBezTo>
                <a:cubicBezTo>
                  <a:pt x="4637070" y="94748"/>
                  <a:pt x="4621062" y="109385"/>
                  <a:pt x="4599055" y="111190"/>
                </a:cubicBezTo>
                <a:cubicBezTo>
                  <a:pt x="4579646" y="113418"/>
                  <a:pt x="4561277" y="95001"/>
                  <a:pt x="4561992" y="74127"/>
                </a:cubicBezTo>
                <a:cubicBezTo>
                  <a:pt x="4562128" y="100809"/>
                  <a:pt x="4564213" y="122120"/>
                  <a:pt x="4561991" y="148254"/>
                </a:cubicBezTo>
                <a:cubicBezTo>
                  <a:pt x="4404349" y="149581"/>
                  <a:pt x="4264841" y="152646"/>
                  <a:pt x="4010625" y="148254"/>
                </a:cubicBezTo>
                <a:cubicBezTo>
                  <a:pt x="3756409" y="143862"/>
                  <a:pt x="3465042" y="173300"/>
                  <a:pt x="3324623" y="148254"/>
                </a:cubicBezTo>
                <a:cubicBezTo>
                  <a:pt x="3184204" y="123208"/>
                  <a:pt x="3036635" y="145641"/>
                  <a:pt x="2818135" y="148254"/>
                </a:cubicBezTo>
                <a:cubicBezTo>
                  <a:pt x="2599635" y="150867"/>
                  <a:pt x="2443960" y="171844"/>
                  <a:pt x="2266769" y="148254"/>
                </a:cubicBezTo>
                <a:cubicBezTo>
                  <a:pt x="2089578" y="124664"/>
                  <a:pt x="1769900" y="135853"/>
                  <a:pt x="1535888" y="148254"/>
                </a:cubicBezTo>
                <a:cubicBezTo>
                  <a:pt x="1301876" y="160655"/>
                  <a:pt x="1183106" y="128420"/>
                  <a:pt x="1029401" y="148254"/>
                </a:cubicBezTo>
                <a:cubicBezTo>
                  <a:pt x="875696" y="168088"/>
                  <a:pt x="513293" y="169603"/>
                  <a:pt x="74127" y="148254"/>
                </a:cubicBezTo>
                <a:cubicBezTo>
                  <a:pt x="34164" y="147169"/>
                  <a:pt x="-3355" y="181347"/>
                  <a:pt x="0" y="222381"/>
                </a:cubicBezTo>
                <a:cubicBezTo>
                  <a:pt x="16903" y="328084"/>
                  <a:pt x="6642" y="504481"/>
                  <a:pt x="0" y="658247"/>
                </a:cubicBezTo>
                <a:cubicBezTo>
                  <a:pt x="-6642" y="812013"/>
                  <a:pt x="7438" y="903058"/>
                  <a:pt x="0" y="1111904"/>
                </a:cubicBezTo>
                <a:cubicBezTo>
                  <a:pt x="-3413" y="1161452"/>
                  <a:pt x="42851" y="1184450"/>
                  <a:pt x="74127" y="1186031"/>
                </a:cubicBezTo>
                <a:cubicBezTo>
                  <a:pt x="111249" y="1190292"/>
                  <a:pt x="155113" y="1150456"/>
                  <a:pt x="148254" y="1111904"/>
                </a:cubicBezTo>
                <a:cubicBezTo>
                  <a:pt x="146279" y="1080243"/>
                  <a:pt x="149919" y="1069272"/>
                  <a:pt x="148254" y="1037777"/>
                </a:cubicBezTo>
                <a:cubicBezTo>
                  <a:pt x="312112" y="1039063"/>
                  <a:pt x="481446" y="1055821"/>
                  <a:pt x="744499" y="1037777"/>
                </a:cubicBezTo>
                <a:cubicBezTo>
                  <a:pt x="1007553" y="1019733"/>
                  <a:pt x="1148293" y="1063617"/>
                  <a:pt x="1430501" y="1037777"/>
                </a:cubicBezTo>
                <a:cubicBezTo>
                  <a:pt x="1712709" y="1011937"/>
                  <a:pt x="1906873" y="1072695"/>
                  <a:pt x="2161382" y="1037777"/>
                </a:cubicBezTo>
                <a:cubicBezTo>
                  <a:pt x="2415891" y="1002859"/>
                  <a:pt x="2528972" y="1047460"/>
                  <a:pt x="2667869" y="1037777"/>
                </a:cubicBezTo>
                <a:cubicBezTo>
                  <a:pt x="2806766" y="1028094"/>
                  <a:pt x="3058652" y="1071727"/>
                  <a:pt x="3353871" y="1037777"/>
                </a:cubicBezTo>
                <a:cubicBezTo>
                  <a:pt x="3649090" y="1003827"/>
                  <a:pt x="3655840" y="1036571"/>
                  <a:pt x="3905237" y="1037777"/>
                </a:cubicBezTo>
                <a:cubicBezTo>
                  <a:pt x="4154634" y="1038983"/>
                  <a:pt x="4455351" y="1055199"/>
                  <a:pt x="4636118" y="1037777"/>
                </a:cubicBezTo>
                <a:cubicBezTo>
                  <a:pt x="4676537" y="1036064"/>
                  <a:pt x="4702722" y="1008250"/>
                  <a:pt x="4710245" y="963650"/>
                </a:cubicBezTo>
                <a:cubicBezTo>
                  <a:pt x="4724537" y="846777"/>
                  <a:pt x="4703752" y="725785"/>
                  <a:pt x="4710245" y="545574"/>
                </a:cubicBezTo>
                <a:cubicBezTo>
                  <a:pt x="4716738" y="365363"/>
                  <a:pt x="4726835" y="221678"/>
                  <a:pt x="4710245" y="74127"/>
                </a:cubicBezTo>
                <a:close/>
                <a:moveTo>
                  <a:pt x="74127" y="296508"/>
                </a:moveTo>
                <a:cubicBezTo>
                  <a:pt x="112530" y="303308"/>
                  <a:pt x="150091" y="268844"/>
                  <a:pt x="148254" y="222381"/>
                </a:cubicBezTo>
                <a:cubicBezTo>
                  <a:pt x="148195" y="203842"/>
                  <a:pt x="128055" y="188571"/>
                  <a:pt x="111191" y="185318"/>
                </a:cubicBezTo>
                <a:cubicBezTo>
                  <a:pt x="91966" y="180520"/>
                  <a:pt x="74824" y="205964"/>
                  <a:pt x="74128" y="222381"/>
                </a:cubicBezTo>
                <a:cubicBezTo>
                  <a:pt x="78332" y="248929"/>
                  <a:pt x="73867" y="272719"/>
                  <a:pt x="74127" y="296508"/>
                </a:cubicBezTo>
                <a:close/>
              </a:path>
              <a:path w="4710245" h="1186031" fill="darkenLess" stroke="0" extrusionOk="0">
                <a:moveTo>
                  <a:pt x="74127" y="296508"/>
                </a:moveTo>
                <a:cubicBezTo>
                  <a:pt x="115585" y="297376"/>
                  <a:pt x="144237" y="255705"/>
                  <a:pt x="148254" y="222381"/>
                </a:cubicBezTo>
                <a:cubicBezTo>
                  <a:pt x="147832" y="202323"/>
                  <a:pt x="135737" y="187293"/>
                  <a:pt x="111191" y="185318"/>
                </a:cubicBezTo>
                <a:cubicBezTo>
                  <a:pt x="93727" y="185927"/>
                  <a:pt x="76540" y="205018"/>
                  <a:pt x="74128" y="222381"/>
                </a:cubicBezTo>
                <a:cubicBezTo>
                  <a:pt x="72636" y="241866"/>
                  <a:pt x="72456" y="273364"/>
                  <a:pt x="74127" y="296508"/>
                </a:cubicBezTo>
                <a:close/>
                <a:moveTo>
                  <a:pt x="4636118" y="148254"/>
                </a:moveTo>
                <a:cubicBezTo>
                  <a:pt x="4671283" y="150283"/>
                  <a:pt x="4702145" y="109205"/>
                  <a:pt x="4710245" y="74127"/>
                </a:cubicBezTo>
                <a:cubicBezTo>
                  <a:pt x="4703286" y="30406"/>
                  <a:pt x="4678120" y="160"/>
                  <a:pt x="4636118" y="0"/>
                </a:cubicBezTo>
                <a:cubicBezTo>
                  <a:pt x="4597097" y="-3333"/>
                  <a:pt x="4559360" y="37443"/>
                  <a:pt x="4561991" y="74127"/>
                </a:cubicBezTo>
                <a:cubicBezTo>
                  <a:pt x="4561320" y="98544"/>
                  <a:pt x="4578869" y="111944"/>
                  <a:pt x="4599054" y="111190"/>
                </a:cubicBezTo>
                <a:cubicBezTo>
                  <a:pt x="4622716" y="112896"/>
                  <a:pt x="4634021" y="93242"/>
                  <a:pt x="4636117" y="74127"/>
                </a:cubicBezTo>
                <a:cubicBezTo>
                  <a:pt x="4641643" y="98959"/>
                  <a:pt x="4641249" y="124236"/>
                  <a:pt x="4636118" y="148254"/>
                </a:cubicBezTo>
                <a:close/>
              </a:path>
              <a:path w="4710245" h="1186031" fill="none" extrusionOk="0">
                <a:moveTo>
                  <a:pt x="0" y="222381"/>
                </a:moveTo>
                <a:cubicBezTo>
                  <a:pt x="-4901" y="186520"/>
                  <a:pt x="27842" y="153232"/>
                  <a:pt x="74127" y="148254"/>
                </a:cubicBezTo>
                <a:cubicBezTo>
                  <a:pt x="296556" y="177939"/>
                  <a:pt x="400330" y="151189"/>
                  <a:pt x="670372" y="148254"/>
                </a:cubicBezTo>
                <a:cubicBezTo>
                  <a:pt x="940415" y="145319"/>
                  <a:pt x="1009609" y="167455"/>
                  <a:pt x="1311495" y="148254"/>
                </a:cubicBezTo>
                <a:cubicBezTo>
                  <a:pt x="1613381" y="129053"/>
                  <a:pt x="1652129" y="122902"/>
                  <a:pt x="1862861" y="148254"/>
                </a:cubicBezTo>
                <a:cubicBezTo>
                  <a:pt x="2073593" y="173606"/>
                  <a:pt x="2323392" y="136783"/>
                  <a:pt x="2548863" y="148254"/>
                </a:cubicBezTo>
                <a:cubicBezTo>
                  <a:pt x="2774334" y="159725"/>
                  <a:pt x="2979210" y="148260"/>
                  <a:pt x="3100230" y="148254"/>
                </a:cubicBezTo>
                <a:cubicBezTo>
                  <a:pt x="3221250" y="148248"/>
                  <a:pt x="3603893" y="130965"/>
                  <a:pt x="3741353" y="148254"/>
                </a:cubicBezTo>
                <a:cubicBezTo>
                  <a:pt x="3878813" y="165543"/>
                  <a:pt x="4262494" y="148931"/>
                  <a:pt x="4561991" y="148254"/>
                </a:cubicBezTo>
                <a:cubicBezTo>
                  <a:pt x="4561365" y="116579"/>
                  <a:pt x="4564257" y="109549"/>
                  <a:pt x="4561991" y="74127"/>
                </a:cubicBezTo>
                <a:cubicBezTo>
                  <a:pt x="4562011" y="34683"/>
                  <a:pt x="4593411" y="3027"/>
                  <a:pt x="4636118" y="0"/>
                </a:cubicBezTo>
                <a:cubicBezTo>
                  <a:pt x="4681907" y="-6636"/>
                  <a:pt x="4710671" y="27817"/>
                  <a:pt x="4710245" y="74127"/>
                </a:cubicBezTo>
                <a:cubicBezTo>
                  <a:pt x="4732193" y="206726"/>
                  <a:pt x="4706707" y="385437"/>
                  <a:pt x="4710245" y="527784"/>
                </a:cubicBezTo>
                <a:cubicBezTo>
                  <a:pt x="4713783" y="670131"/>
                  <a:pt x="4689396" y="839018"/>
                  <a:pt x="4710245" y="963650"/>
                </a:cubicBezTo>
                <a:cubicBezTo>
                  <a:pt x="4712161" y="1011552"/>
                  <a:pt x="4670328" y="1034886"/>
                  <a:pt x="4636118" y="1037777"/>
                </a:cubicBezTo>
                <a:cubicBezTo>
                  <a:pt x="4373641" y="1038838"/>
                  <a:pt x="4128429" y="1042733"/>
                  <a:pt x="3994995" y="1037777"/>
                </a:cubicBezTo>
                <a:cubicBezTo>
                  <a:pt x="3861561" y="1032821"/>
                  <a:pt x="3621076" y="1030369"/>
                  <a:pt x="3308993" y="1037777"/>
                </a:cubicBezTo>
                <a:cubicBezTo>
                  <a:pt x="2996910" y="1045185"/>
                  <a:pt x="2792476" y="1013408"/>
                  <a:pt x="2578112" y="1037777"/>
                </a:cubicBezTo>
                <a:cubicBezTo>
                  <a:pt x="2363748" y="1062146"/>
                  <a:pt x="2044969" y="1050602"/>
                  <a:pt x="1892110" y="1037777"/>
                </a:cubicBezTo>
                <a:cubicBezTo>
                  <a:pt x="1739251" y="1024952"/>
                  <a:pt x="1567255" y="1059246"/>
                  <a:pt x="1385622" y="1037777"/>
                </a:cubicBezTo>
                <a:cubicBezTo>
                  <a:pt x="1203989" y="1016308"/>
                  <a:pt x="957704" y="1020005"/>
                  <a:pt x="789377" y="1037777"/>
                </a:cubicBezTo>
                <a:cubicBezTo>
                  <a:pt x="621051" y="1055549"/>
                  <a:pt x="311312" y="1054283"/>
                  <a:pt x="148254" y="1037777"/>
                </a:cubicBezTo>
                <a:cubicBezTo>
                  <a:pt x="147441" y="1057592"/>
                  <a:pt x="147433" y="1090007"/>
                  <a:pt x="148254" y="1111904"/>
                </a:cubicBezTo>
                <a:cubicBezTo>
                  <a:pt x="143826" y="1152721"/>
                  <a:pt x="112929" y="1184204"/>
                  <a:pt x="74127" y="1186031"/>
                </a:cubicBezTo>
                <a:cubicBezTo>
                  <a:pt x="34517" y="1192274"/>
                  <a:pt x="6254" y="1155833"/>
                  <a:pt x="0" y="1111904"/>
                </a:cubicBezTo>
                <a:cubicBezTo>
                  <a:pt x="15702" y="973189"/>
                  <a:pt x="3463" y="882179"/>
                  <a:pt x="0" y="667143"/>
                </a:cubicBezTo>
                <a:cubicBezTo>
                  <a:pt x="-3463" y="452107"/>
                  <a:pt x="-14909" y="337909"/>
                  <a:pt x="0" y="222381"/>
                </a:cubicBezTo>
                <a:close/>
                <a:moveTo>
                  <a:pt x="4561991" y="148254"/>
                </a:moveTo>
                <a:cubicBezTo>
                  <a:pt x="4589276" y="150424"/>
                  <a:pt x="4612852" y="148756"/>
                  <a:pt x="4636118" y="148254"/>
                </a:cubicBezTo>
                <a:cubicBezTo>
                  <a:pt x="4672444" y="152128"/>
                  <a:pt x="4711748" y="122809"/>
                  <a:pt x="4710245" y="74127"/>
                </a:cubicBezTo>
                <a:moveTo>
                  <a:pt x="4636118" y="148254"/>
                </a:moveTo>
                <a:cubicBezTo>
                  <a:pt x="4632993" y="119924"/>
                  <a:pt x="4639269" y="94363"/>
                  <a:pt x="4636118" y="74127"/>
                </a:cubicBezTo>
                <a:cubicBezTo>
                  <a:pt x="4634365" y="94986"/>
                  <a:pt x="4624219" y="109314"/>
                  <a:pt x="4599055" y="111190"/>
                </a:cubicBezTo>
                <a:cubicBezTo>
                  <a:pt x="4579657" y="108630"/>
                  <a:pt x="4561123" y="94611"/>
                  <a:pt x="4561992" y="74127"/>
                </a:cubicBezTo>
                <a:moveTo>
                  <a:pt x="74127" y="296508"/>
                </a:moveTo>
                <a:cubicBezTo>
                  <a:pt x="76394" y="272624"/>
                  <a:pt x="72724" y="242873"/>
                  <a:pt x="74127" y="222381"/>
                </a:cubicBezTo>
                <a:cubicBezTo>
                  <a:pt x="75711" y="204097"/>
                  <a:pt x="90714" y="183155"/>
                  <a:pt x="111190" y="185318"/>
                </a:cubicBezTo>
                <a:cubicBezTo>
                  <a:pt x="130115" y="188566"/>
                  <a:pt x="144324" y="200491"/>
                  <a:pt x="148253" y="222381"/>
                </a:cubicBezTo>
                <a:cubicBezTo>
                  <a:pt x="152431" y="263290"/>
                  <a:pt x="109620" y="293154"/>
                  <a:pt x="74126" y="296508"/>
                </a:cubicBezTo>
                <a:cubicBezTo>
                  <a:pt x="24082" y="299549"/>
                  <a:pt x="-2408" y="266938"/>
                  <a:pt x="-1" y="222381"/>
                </a:cubicBezTo>
                <a:moveTo>
                  <a:pt x="148254" y="222381"/>
                </a:moveTo>
                <a:cubicBezTo>
                  <a:pt x="143809" y="352793"/>
                  <a:pt x="131858" y="442802"/>
                  <a:pt x="148254" y="630079"/>
                </a:cubicBezTo>
                <a:cubicBezTo>
                  <a:pt x="164650" y="817356"/>
                  <a:pt x="146915" y="837881"/>
                  <a:pt x="148254" y="1037777"/>
                </a:cubicBezTo>
              </a:path>
              <a:path w="4710245" h="1186031" fill="none" stroke="0" extrusionOk="0">
                <a:moveTo>
                  <a:pt x="0" y="222381"/>
                </a:moveTo>
                <a:cubicBezTo>
                  <a:pt x="-5048" y="184032"/>
                  <a:pt x="36351" y="139678"/>
                  <a:pt x="74127" y="148254"/>
                </a:cubicBezTo>
                <a:cubicBezTo>
                  <a:pt x="203350" y="119997"/>
                  <a:pt x="492678" y="138043"/>
                  <a:pt x="715250" y="148254"/>
                </a:cubicBezTo>
                <a:cubicBezTo>
                  <a:pt x="937822" y="158465"/>
                  <a:pt x="985851" y="165330"/>
                  <a:pt x="1221738" y="148254"/>
                </a:cubicBezTo>
                <a:cubicBezTo>
                  <a:pt x="1457625" y="131178"/>
                  <a:pt x="1538232" y="143414"/>
                  <a:pt x="1773104" y="148254"/>
                </a:cubicBezTo>
                <a:cubicBezTo>
                  <a:pt x="2007976" y="153094"/>
                  <a:pt x="2284984" y="154047"/>
                  <a:pt x="2414228" y="148254"/>
                </a:cubicBezTo>
                <a:cubicBezTo>
                  <a:pt x="2543472" y="142461"/>
                  <a:pt x="2783635" y="176745"/>
                  <a:pt x="3010472" y="148254"/>
                </a:cubicBezTo>
                <a:cubicBezTo>
                  <a:pt x="3237309" y="119763"/>
                  <a:pt x="3465056" y="122046"/>
                  <a:pt x="3741353" y="148254"/>
                </a:cubicBezTo>
                <a:cubicBezTo>
                  <a:pt x="4017650" y="174462"/>
                  <a:pt x="4226884" y="107565"/>
                  <a:pt x="4561991" y="148254"/>
                </a:cubicBezTo>
                <a:cubicBezTo>
                  <a:pt x="4564674" y="111954"/>
                  <a:pt x="4563403" y="105721"/>
                  <a:pt x="4561991" y="74127"/>
                </a:cubicBezTo>
                <a:cubicBezTo>
                  <a:pt x="4564863" y="30585"/>
                  <a:pt x="4594713" y="2714"/>
                  <a:pt x="4636118" y="0"/>
                </a:cubicBezTo>
                <a:cubicBezTo>
                  <a:pt x="4680942" y="4069"/>
                  <a:pt x="4716441" y="40161"/>
                  <a:pt x="4710245" y="74127"/>
                </a:cubicBezTo>
                <a:cubicBezTo>
                  <a:pt x="4730835" y="260121"/>
                  <a:pt x="4716666" y="318039"/>
                  <a:pt x="4710245" y="492203"/>
                </a:cubicBezTo>
                <a:cubicBezTo>
                  <a:pt x="4703824" y="666367"/>
                  <a:pt x="4725504" y="833426"/>
                  <a:pt x="4710245" y="963650"/>
                </a:cubicBezTo>
                <a:cubicBezTo>
                  <a:pt x="4704109" y="1002978"/>
                  <a:pt x="4678862" y="1036527"/>
                  <a:pt x="4636118" y="1037777"/>
                </a:cubicBezTo>
                <a:cubicBezTo>
                  <a:pt x="4476793" y="1027328"/>
                  <a:pt x="4378999" y="1041488"/>
                  <a:pt x="4129630" y="1037777"/>
                </a:cubicBezTo>
                <a:cubicBezTo>
                  <a:pt x="3880261" y="1034066"/>
                  <a:pt x="3634886" y="1053863"/>
                  <a:pt x="3488507" y="1037777"/>
                </a:cubicBezTo>
                <a:cubicBezTo>
                  <a:pt x="3342128" y="1021691"/>
                  <a:pt x="2991292" y="1035997"/>
                  <a:pt x="2847384" y="1037777"/>
                </a:cubicBezTo>
                <a:cubicBezTo>
                  <a:pt x="2703476" y="1039557"/>
                  <a:pt x="2376509" y="1054632"/>
                  <a:pt x="2251139" y="1037777"/>
                </a:cubicBezTo>
                <a:cubicBezTo>
                  <a:pt x="2125769" y="1020922"/>
                  <a:pt x="1809157" y="1008190"/>
                  <a:pt x="1610015" y="1037777"/>
                </a:cubicBezTo>
                <a:cubicBezTo>
                  <a:pt x="1410873" y="1067364"/>
                  <a:pt x="1191152" y="1041893"/>
                  <a:pt x="1058649" y="1037777"/>
                </a:cubicBezTo>
                <a:cubicBezTo>
                  <a:pt x="926146" y="1033661"/>
                  <a:pt x="522194" y="1062140"/>
                  <a:pt x="148254" y="1037777"/>
                </a:cubicBezTo>
                <a:cubicBezTo>
                  <a:pt x="146110" y="1067626"/>
                  <a:pt x="148743" y="1088892"/>
                  <a:pt x="148254" y="1111904"/>
                </a:cubicBezTo>
                <a:cubicBezTo>
                  <a:pt x="154025" y="1152045"/>
                  <a:pt x="113373" y="1187106"/>
                  <a:pt x="74127" y="1186031"/>
                </a:cubicBezTo>
                <a:cubicBezTo>
                  <a:pt x="37540" y="1193996"/>
                  <a:pt x="7120" y="1158948"/>
                  <a:pt x="0" y="1111904"/>
                </a:cubicBezTo>
                <a:cubicBezTo>
                  <a:pt x="-4229" y="915372"/>
                  <a:pt x="-13045" y="862505"/>
                  <a:pt x="0" y="649352"/>
                </a:cubicBezTo>
                <a:cubicBezTo>
                  <a:pt x="13045" y="436199"/>
                  <a:pt x="-6155" y="407345"/>
                  <a:pt x="0" y="222381"/>
                </a:cubicBezTo>
                <a:close/>
                <a:moveTo>
                  <a:pt x="4561991" y="148254"/>
                </a:moveTo>
                <a:cubicBezTo>
                  <a:pt x="4577328" y="150956"/>
                  <a:pt x="4607202" y="146211"/>
                  <a:pt x="4636118" y="148254"/>
                </a:cubicBezTo>
                <a:cubicBezTo>
                  <a:pt x="4683974" y="147885"/>
                  <a:pt x="4706349" y="106816"/>
                  <a:pt x="4710245" y="74127"/>
                </a:cubicBezTo>
                <a:moveTo>
                  <a:pt x="4636118" y="148254"/>
                </a:moveTo>
                <a:cubicBezTo>
                  <a:pt x="4635311" y="116157"/>
                  <a:pt x="4636098" y="98733"/>
                  <a:pt x="4636118" y="74127"/>
                </a:cubicBezTo>
                <a:cubicBezTo>
                  <a:pt x="4634331" y="95721"/>
                  <a:pt x="4617859" y="108530"/>
                  <a:pt x="4599055" y="111190"/>
                </a:cubicBezTo>
                <a:cubicBezTo>
                  <a:pt x="4575067" y="114606"/>
                  <a:pt x="4563472" y="89823"/>
                  <a:pt x="4561992" y="74127"/>
                </a:cubicBezTo>
                <a:moveTo>
                  <a:pt x="74127" y="296508"/>
                </a:moveTo>
                <a:cubicBezTo>
                  <a:pt x="71314" y="270273"/>
                  <a:pt x="76509" y="252831"/>
                  <a:pt x="74127" y="222381"/>
                </a:cubicBezTo>
                <a:cubicBezTo>
                  <a:pt x="76790" y="200615"/>
                  <a:pt x="91445" y="186135"/>
                  <a:pt x="111190" y="185318"/>
                </a:cubicBezTo>
                <a:cubicBezTo>
                  <a:pt x="135980" y="186243"/>
                  <a:pt x="152950" y="202312"/>
                  <a:pt x="148253" y="222381"/>
                </a:cubicBezTo>
                <a:cubicBezTo>
                  <a:pt x="147881" y="261838"/>
                  <a:pt x="110310" y="297478"/>
                  <a:pt x="74126" y="296508"/>
                </a:cubicBezTo>
                <a:cubicBezTo>
                  <a:pt x="34450" y="294381"/>
                  <a:pt x="-3380" y="264253"/>
                  <a:pt x="-1" y="222381"/>
                </a:cubicBezTo>
                <a:moveTo>
                  <a:pt x="148254" y="222381"/>
                </a:moveTo>
                <a:cubicBezTo>
                  <a:pt x="130239" y="399765"/>
                  <a:pt x="129249" y="462047"/>
                  <a:pt x="148254" y="630079"/>
                </a:cubicBezTo>
                <a:cubicBezTo>
                  <a:pt x="167259" y="798111"/>
                  <a:pt x="135460" y="838501"/>
                  <a:pt x="148254" y="1037777"/>
                </a:cubicBezTo>
              </a:path>
            </a:pathLst>
          </a:custGeom>
          <a:solidFill>
            <a:srgbClr val="EAB482"/>
          </a:solidFill>
          <a:ln w="38100">
            <a:solidFill>
              <a:srgbClr val="632D09"/>
            </a:solidFill>
            <a:extLst>
              <a:ext uri="{C807C97D-BFC1-408E-A445-0C87EB9F89A2}">
                <ask:lineSketchStyleProps xmlns:ask="http://schemas.microsoft.com/office/drawing/2018/sketchyshapes" xmlns="" sd="3950900384">
                  <a:prstGeom prst="horizontalScroll">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4800" b="1" dirty="0">
                <a:ln w="3175">
                  <a:solidFill>
                    <a:schemeClr val="tx1"/>
                  </a:solidFill>
                  <a:prstDash val="solid"/>
                </a:ln>
                <a:solidFill>
                  <a:srgbClr val="FFD85B"/>
                </a:solidFill>
                <a:effectLst>
                  <a:outerShdw blurRad="38100" dist="38100" dir="2700000" algn="tl">
                    <a:srgbClr val="000000">
                      <a:alpha val="43137"/>
                    </a:srgbClr>
                  </a:outerShdw>
                </a:effectLst>
                <a:latin typeface="BoutrosNewsH1" pitchFamily="2" charset="-78"/>
                <a:cs typeface="BoutrosNewsH1" pitchFamily="2" charset="-78"/>
              </a:rPr>
              <a:t>ترجمة راوي الحديث</a:t>
            </a:r>
          </a:p>
        </p:txBody>
      </p:sp>
    </p:spTree>
    <p:extLst>
      <p:ext uri="{BB962C8B-B14F-4D97-AF65-F5344CB8AC3E}">
        <p14:creationId xmlns:p14="http://schemas.microsoft.com/office/powerpoint/2010/main" val="186552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lef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iterate type="wd">
                                    <p:tmPct val="10000"/>
                                  </p:iterate>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p:tgtEl>
                                          <p:spTgt spid="27"/>
                                        </p:tgtEl>
                                        <p:attrNameLst>
                                          <p:attrName>ppt_y</p:attrName>
                                        </p:attrNameLst>
                                      </p:cBhvr>
                                      <p:tavLst>
                                        <p:tav tm="0">
                                          <p:val>
                                            <p:strVal val="#ppt_y-#ppt_h*1.125000"/>
                                          </p:val>
                                        </p:tav>
                                        <p:tav tm="100000">
                                          <p:val>
                                            <p:strVal val="#ppt_y"/>
                                          </p:val>
                                        </p:tav>
                                      </p:tavLst>
                                    </p:anim>
                                    <p:animEffect transition="in" filter="wipe(down)">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29C0552D-A54C-417D-B36E-58E056D9F37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Google Shape;189;p33">
            <a:extLst>
              <a:ext uri="{FF2B5EF4-FFF2-40B4-BE49-F238E27FC236}">
                <a16:creationId xmlns:a16="http://schemas.microsoft.com/office/drawing/2014/main" id="{1D27834E-043A-40CC-96AB-36FEFD9365FA}"/>
              </a:ext>
            </a:extLst>
          </p:cNvPr>
          <p:cNvSpPr/>
          <p:nvPr/>
        </p:nvSpPr>
        <p:spPr>
          <a:xfrm>
            <a:off x="7930867" y="179881"/>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1" name="Google Shape;189;p33">
            <a:extLst>
              <a:ext uri="{FF2B5EF4-FFF2-40B4-BE49-F238E27FC236}">
                <a16:creationId xmlns:a16="http://schemas.microsoft.com/office/drawing/2014/main" id="{EC0DCAF2-54E3-45AF-862B-F552E577AB30}"/>
              </a:ext>
            </a:extLst>
          </p:cNvPr>
          <p:cNvSpPr/>
          <p:nvPr/>
        </p:nvSpPr>
        <p:spPr>
          <a:xfrm>
            <a:off x="275025" y="187149"/>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A1D107D3-88D0-46EB-B784-5F5D8E4314F0}"/>
              </a:ext>
            </a:extLst>
          </p:cNvPr>
          <p:cNvSpPr/>
          <p:nvPr/>
        </p:nvSpPr>
        <p:spPr>
          <a:xfrm>
            <a:off x="177678"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602E4CC-69BD-47BB-B8BF-8BB3ADB50AB7}"/>
              </a:ext>
            </a:extLst>
          </p:cNvPr>
          <p:cNvSpPr/>
          <p:nvPr/>
        </p:nvSpPr>
        <p:spPr>
          <a:xfrm>
            <a:off x="7930867"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4" name="مربع نص 13">
            <a:extLst>
              <a:ext uri="{FF2B5EF4-FFF2-40B4-BE49-F238E27FC236}">
                <a16:creationId xmlns:a16="http://schemas.microsoft.com/office/drawing/2014/main" id="{4EBBB57F-1848-4F94-99A0-ADB62C8C351F}"/>
              </a:ext>
            </a:extLst>
          </p:cNvPr>
          <p:cNvSpPr txBox="1"/>
          <p:nvPr/>
        </p:nvSpPr>
        <p:spPr>
          <a:xfrm>
            <a:off x="1455300" y="1835621"/>
            <a:ext cx="6416159" cy="1538351"/>
          </a:xfrm>
          <a:custGeom>
            <a:avLst/>
            <a:gdLst>
              <a:gd name="connsiteX0" fmla="*/ 0 w 6416159"/>
              <a:gd name="connsiteY0" fmla="*/ 256397 h 1538351"/>
              <a:gd name="connsiteX1" fmla="*/ 256397 w 6416159"/>
              <a:gd name="connsiteY1" fmla="*/ 0 h 1538351"/>
              <a:gd name="connsiteX2" fmla="*/ 905767 w 6416159"/>
              <a:gd name="connsiteY2" fmla="*/ 0 h 1538351"/>
              <a:gd name="connsiteX3" fmla="*/ 1555137 w 6416159"/>
              <a:gd name="connsiteY3" fmla="*/ 0 h 1538351"/>
              <a:gd name="connsiteX4" fmla="*/ 2027406 w 6416159"/>
              <a:gd name="connsiteY4" fmla="*/ 0 h 1538351"/>
              <a:gd name="connsiteX5" fmla="*/ 2617743 w 6416159"/>
              <a:gd name="connsiteY5" fmla="*/ 0 h 1538351"/>
              <a:gd name="connsiteX6" fmla="*/ 3267113 w 6416159"/>
              <a:gd name="connsiteY6" fmla="*/ 0 h 1538351"/>
              <a:gd name="connsiteX7" fmla="*/ 3680349 w 6416159"/>
              <a:gd name="connsiteY7" fmla="*/ 0 h 1538351"/>
              <a:gd name="connsiteX8" fmla="*/ 4152618 w 6416159"/>
              <a:gd name="connsiteY8" fmla="*/ 0 h 1538351"/>
              <a:gd name="connsiteX9" fmla="*/ 4683921 w 6416159"/>
              <a:gd name="connsiteY9" fmla="*/ 0 h 1538351"/>
              <a:gd name="connsiteX10" fmla="*/ 5097156 w 6416159"/>
              <a:gd name="connsiteY10" fmla="*/ 0 h 1538351"/>
              <a:gd name="connsiteX11" fmla="*/ 6159762 w 6416159"/>
              <a:gd name="connsiteY11" fmla="*/ 0 h 1538351"/>
              <a:gd name="connsiteX12" fmla="*/ 6416159 w 6416159"/>
              <a:gd name="connsiteY12" fmla="*/ 256397 h 1538351"/>
              <a:gd name="connsiteX13" fmla="*/ 6416159 w 6416159"/>
              <a:gd name="connsiteY13" fmla="*/ 758920 h 1538351"/>
              <a:gd name="connsiteX14" fmla="*/ 6416159 w 6416159"/>
              <a:gd name="connsiteY14" fmla="*/ 1281954 h 1538351"/>
              <a:gd name="connsiteX15" fmla="*/ 6159762 w 6416159"/>
              <a:gd name="connsiteY15" fmla="*/ 1538351 h 1538351"/>
              <a:gd name="connsiteX16" fmla="*/ 5569426 w 6416159"/>
              <a:gd name="connsiteY16" fmla="*/ 1538351 h 1538351"/>
              <a:gd name="connsiteX17" fmla="*/ 5038123 w 6416159"/>
              <a:gd name="connsiteY17" fmla="*/ 1538351 h 1538351"/>
              <a:gd name="connsiteX18" fmla="*/ 4506820 w 6416159"/>
              <a:gd name="connsiteY18" fmla="*/ 1538351 h 1538351"/>
              <a:gd name="connsiteX19" fmla="*/ 4034551 w 6416159"/>
              <a:gd name="connsiteY19" fmla="*/ 1538351 h 1538351"/>
              <a:gd name="connsiteX20" fmla="*/ 3385180 w 6416159"/>
              <a:gd name="connsiteY20" fmla="*/ 1538351 h 1538351"/>
              <a:gd name="connsiteX21" fmla="*/ 2971945 w 6416159"/>
              <a:gd name="connsiteY21" fmla="*/ 1538351 h 1538351"/>
              <a:gd name="connsiteX22" fmla="*/ 2440642 w 6416159"/>
              <a:gd name="connsiteY22" fmla="*/ 1538351 h 1538351"/>
              <a:gd name="connsiteX23" fmla="*/ 1732238 w 6416159"/>
              <a:gd name="connsiteY23" fmla="*/ 1538351 h 1538351"/>
              <a:gd name="connsiteX24" fmla="*/ 1200935 w 6416159"/>
              <a:gd name="connsiteY24" fmla="*/ 1538351 h 1538351"/>
              <a:gd name="connsiteX25" fmla="*/ 256397 w 6416159"/>
              <a:gd name="connsiteY25" fmla="*/ 1538351 h 1538351"/>
              <a:gd name="connsiteX26" fmla="*/ 0 w 6416159"/>
              <a:gd name="connsiteY26" fmla="*/ 1281954 h 1538351"/>
              <a:gd name="connsiteX27" fmla="*/ 0 w 6416159"/>
              <a:gd name="connsiteY27" fmla="*/ 799942 h 1538351"/>
              <a:gd name="connsiteX28" fmla="*/ 0 w 6416159"/>
              <a:gd name="connsiteY28" fmla="*/ 256397 h 1538351"/>
              <a:gd name="connsiteX0" fmla="*/ 256397 w 6416159"/>
              <a:gd name="connsiteY0" fmla="*/ 1538351 h 1538351"/>
              <a:gd name="connsiteX1" fmla="*/ 0 w 6416159"/>
              <a:gd name="connsiteY1" fmla="*/ 1281954 h 1538351"/>
              <a:gd name="connsiteX2" fmla="*/ 0 w 6416159"/>
              <a:gd name="connsiteY2" fmla="*/ 769176 h 1538351"/>
              <a:gd name="connsiteX3" fmla="*/ 0 w 6416159"/>
              <a:gd name="connsiteY3" fmla="*/ 256397 h 1538351"/>
              <a:gd name="connsiteX4" fmla="*/ 256397 w 6416159"/>
              <a:gd name="connsiteY4" fmla="*/ 0 h 1538351"/>
              <a:gd name="connsiteX5" fmla="*/ 6159762 w 6416159"/>
              <a:gd name="connsiteY5" fmla="*/ 0 h 1538351"/>
              <a:gd name="connsiteX6" fmla="*/ 6416159 w 6416159"/>
              <a:gd name="connsiteY6" fmla="*/ 256397 h 1538351"/>
              <a:gd name="connsiteX7" fmla="*/ 6416159 w 6416159"/>
              <a:gd name="connsiteY7" fmla="*/ 789687 h 1538351"/>
              <a:gd name="connsiteX8" fmla="*/ 6416159 w 6416159"/>
              <a:gd name="connsiteY8" fmla="*/ 1281954 h 1538351"/>
              <a:gd name="connsiteX9" fmla="*/ 6159762 w 6416159"/>
              <a:gd name="connsiteY9" fmla="*/ 1538351 h 153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6159" h="1538351" stroke="0" extrusionOk="0">
                <a:moveTo>
                  <a:pt x="0" y="256397"/>
                </a:moveTo>
                <a:cubicBezTo>
                  <a:pt x="3166" y="144012"/>
                  <a:pt x="137065" y="-27791"/>
                  <a:pt x="256397" y="0"/>
                </a:cubicBezTo>
                <a:cubicBezTo>
                  <a:pt x="568113" y="-71574"/>
                  <a:pt x="641428" y="23341"/>
                  <a:pt x="905767" y="0"/>
                </a:cubicBezTo>
                <a:cubicBezTo>
                  <a:pt x="1170106" y="-23341"/>
                  <a:pt x="1251744" y="40756"/>
                  <a:pt x="1555137" y="0"/>
                </a:cubicBezTo>
                <a:cubicBezTo>
                  <a:pt x="1858530" y="-40756"/>
                  <a:pt x="1873122" y="21541"/>
                  <a:pt x="2027406" y="0"/>
                </a:cubicBezTo>
                <a:cubicBezTo>
                  <a:pt x="2181690" y="-21541"/>
                  <a:pt x="2453565" y="46746"/>
                  <a:pt x="2617743" y="0"/>
                </a:cubicBezTo>
                <a:cubicBezTo>
                  <a:pt x="2781921" y="-46746"/>
                  <a:pt x="3051543" y="72092"/>
                  <a:pt x="3267113" y="0"/>
                </a:cubicBezTo>
                <a:cubicBezTo>
                  <a:pt x="3482683" y="-72092"/>
                  <a:pt x="3579404" y="11731"/>
                  <a:pt x="3680349" y="0"/>
                </a:cubicBezTo>
                <a:cubicBezTo>
                  <a:pt x="3781294" y="-11731"/>
                  <a:pt x="3969979" y="51686"/>
                  <a:pt x="4152618" y="0"/>
                </a:cubicBezTo>
                <a:cubicBezTo>
                  <a:pt x="4335257" y="-51686"/>
                  <a:pt x="4541007" y="25761"/>
                  <a:pt x="4683921" y="0"/>
                </a:cubicBezTo>
                <a:cubicBezTo>
                  <a:pt x="4826835" y="-25761"/>
                  <a:pt x="4914885" y="45128"/>
                  <a:pt x="5097156" y="0"/>
                </a:cubicBezTo>
                <a:cubicBezTo>
                  <a:pt x="5279427" y="-45128"/>
                  <a:pt x="5888319" y="113718"/>
                  <a:pt x="6159762" y="0"/>
                </a:cubicBezTo>
                <a:cubicBezTo>
                  <a:pt x="6303392" y="-30985"/>
                  <a:pt x="6435155" y="126195"/>
                  <a:pt x="6416159" y="256397"/>
                </a:cubicBezTo>
                <a:cubicBezTo>
                  <a:pt x="6427223" y="385684"/>
                  <a:pt x="6389948" y="580698"/>
                  <a:pt x="6416159" y="758920"/>
                </a:cubicBezTo>
                <a:cubicBezTo>
                  <a:pt x="6442370" y="937142"/>
                  <a:pt x="6392971" y="1052056"/>
                  <a:pt x="6416159" y="1281954"/>
                </a:cubicBezTo>
                <a:cubicBezTo>
                  <a:pt x="6380693" y="1415922"/>
                  <a:pt x="6328979" y="1508355"/>
                  <a:pt x="6159762" y="1538351"/>
                </a:cubicBezTo>
                <a:cubicBezTo>
                  <a:pt x="5991079" y="1563797"/>
                  <a:pt x="5699251" y="1491220"/>
                  <a:pt x="5569426" y="1538351"/>
                </a:cubicBezTo>
                <a:cubicBezTo>
                  <a:pt x="5439601" y="1585482"/>
                  <a:pt x="5284428" y="1525302"/>
                  <a:pt x="5038123" y="1538351"/>
                </a:cubicBezTo>
                <a:cubicBezTo>
                  <a:pt x="4791818" y="1551400"/>
                  <a:pt x="4674576" y="1528626"/>
                  <a:pt x="4506820" y="1538351"/>
                </a:cubicBezTo>
                <a:cubicBezTo>
                  <a:pt x="4339064" y="1548076"/>
                  <a:pt x="4132638" y="1511248"/>
                  <a:pt x="4034551" y="1538351"/>
                </a:cubicBezTo>
                <a:cubicBezTo>
                  <a:pt x="3936464" y="1565454"/>
                  <a:pt x="3565849" y="1476181"/>
                  <a:pt x="3385180" y="1538351"/>
                </a:cubicBezTo>
                <a:cubicBezTo>
                  <a:pt x="3204511" y="1600521"/>
                  <a:pt x="3147571" y="1518649"/>
                  <a:pt x="2971945" y="1538351"/>
                </a:cubicBezTo>
                <a:cubicBezTo>
                  <a:pt x="2796320" y="1558053"/>
                  <a:pt x="2613524" y="1518832"/>
                  <a:pt x="2440642" y="1538351"/>
                </a:cubicBezTo>
                <a:cubicBezTo>
                  <a:pt x="2267760" y="1557870"/>
                  <a:pt x="1979842" y="1516468"/>
                  <a:pt x="1732238" y="1538351"/>
                </a:cubicBezTo>
                <a:cubicBezTo>
                  <a:pt x="1484634" y="1560234"/>
                  <a:pt x="1383704" y="1530975"/>
                  <a:pt x="1200935" y="1538351"/>
                </a:cubicBezTo>
                <a:cubicBezTo>
                  <a:pt x="1018166" y="1545727"/>
                  <a:pt x="599817" y="1451392"/>
                  <a:pt x="256397" y="1538351"/>
                </a:cubicBezTo>
                <a:cubicBezTo>
                  <a:pt x="100102" y="1527531"/>
                  <a:pt x="32198" y="1426847"/>
                  <a:pt x="0" y="1281954"/>
                </a:cubicBezTo>
                <a:cubicBezTo>
                  <a:pt x="-24562" y="1171052"/>
                  <a:pt x="34187" y="1011989"/>
                  <a:pt x="0" y="799942"/>
                </a:cubicBezTo>
                <a:cubicBezTo>
                  <a:pt x="-34187" y="587895"/>
                  <a:pt x="43765" y="507798"/>
                  <a:pt x="0" y="256397"/>
                </a:cubicBezTo>
                <a:close/>
              </a:path>
              <a:path w="6416159" h="1538351" fill="none" extrusionOk="0">
                <a:moveTo>
                  <a:pt x="256397" y="1538351"/>
                </a:moveTo>
                <a:cubicBezTo>
                  <a:pt x="119352" y="1534180"/>
                  <a:pt x="25923" y="1429469"/>
                  <a:pt x="0" y="1281954"/>
                </a:cubicBezTo>
                <a:cubicBezTo>
                  <a:pt x="-33001" y="1164469"/>
                  <a:pt x="18031" y="873591"/>
                  <a:pt x="0" y="769176"/>
                </a:cubicBezTo>
                <a:cubicBezTo>
                  <a:pt x="-18031" y="664761"/>
                  <a:pt x="52601" y="482711"/>
                  <a:pt x="0" y="256397"/>
                </a:cubicBezTo>
                <a:cubicBezTo>
                  <a:pt x="-9450" y="134010"/>
                  <a:pt x="92130" y="23942"/>
                  <a:pt x="256397" y="0"/>
                </a:cubicBezTo>
                <a:moveTo>
                  <a:pt x="6159762" y="0"/>
                </a:moveTo>
                <a:cubicBezTo>
                  <a:pt x="6303236" y="2852"/>
                  <a:pt x="6427351" y="107175"/>
                  <a:pt x="6416159" y="256397"/>
                </a:cubicBezTo>
                <a:cubicBezTo>
                  <a:pt x="6464348" y="441107"/>
                  <a:pt x="6406458" y="635953"/>
                  <a:pt x="6416159" y="789687"/>
                </a:cubicBezTo>
                <a:cubicBezTo>
                  <a:pt x="6425860" y="943421"/>
                  <a:pt x="6409262" y="1159796"/>
                  <a:pt x="6416159" y="1281954"/>
                </a:cubicBezTo>
                <a:cubicBezTo>
                  <a:pt x="6436948" y="1411699"/>
                  <a:pt x="6295634" y="1545220"/>
                  <a:pt x="6159762" y="1538351"/>
                </a:cubicBezTo>
              </a:path>
              <a:path w="6416159" h="1538351" fill="none" stroke="0" extrusionOk="0">
                <a:moveTo>
                  <a:pt x="256397" y="1538351"/>
                </a:moveTo>
                <a:cubicBezTo>
                  <a:pt x="79304" y="1538698"/>
                  <a:pt x="-4989" y="1409954"/>
                  <a:pt x="0" y="1281954"/>
                </a:cubicBezTo>
                <a:cubicBezTo>
                  <a:pt x="-53144" y="1089120"/>
                  <a:pt x="33037" y="965468"/>
                  <a:pt x="0" y="799942"/>
                </a:cubicBezTo>
                <a:cubicBezTo>
                  <a:pt x="-33037" y="634416"/>
                  <a:pt x="1936" y="445210"/>
                  <a:pt x="0" y="256397"/>
                </a:cubicBezTo>
                <a:cubicBezTo>
                  <a:pt x="1231" y="109940"/>
                  <a:pt x="108974" y="40757"/>
                  <a:pt x="256397" y="0"/>
                </a:cubicBezTo>
                <a:moveTo>
                  <a:pt x="6159762" y="0"/>
                </a:moveTo>
                <a:cubicBezTo>
                  <a:pt x="6326267" y="-16353"/>
                  <a:pt x="6414313" y="110056"/>
                  <a:pt x="6416159" y="256397"/>
                </a:cubicBezTo>
                <a:cubicBezTo>
                  <a:pt x="6472088" y="507587"/>
                  <a:pt x="6410494" y="599394"/>
                  <a:pt x="6416159" y="769176"/>
                </a:cubicBezTo>
                <a:cubicBezTo>
                  <a:pt x="6421824" y="938958"/>
                  <a:pt x="6414614" y="1147475"/>
                  <a:pt x="6416159" y="1281954"/>
                </a:cubicBezTo>
                <a:cubicBezTo>
                  <a:pt x="6448733" y="1442610"/>
                  <a:pt x="6327518" y="1522621"/>
                  <a:pt x="6159762" y="1538351"/>
                </a:cubicBezTo>
              </a:path>
            </a:pathLst>
          </a:custGeom>
          <a:solidFill>
            <a:srgbClr val="EAB482"/>
          </a:solidFill>
          <a:ln w="57150">
            <a:solidFill>
              <a:srgbClr val="6B4E33"/>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63500">
              <a:srgbClr val="745538">
                <a:alpha val="40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17" name="مربع نص 16">
            <a:extLst>
              <a:ext uri="{FF2B5EF4-FFF2-40B4-BE49-F238E27FC236}">
                <a16:creationId xmlns:a16="http://schemas.microsoft.com/office/drawing/2014/main" id="{335FB857-D434-48CB-A749-6F019E6D4507}"/>
              </a:ext>
            </a:extLst>
          </p:cNvPr>
          <p:cNvSpPr txBox="1"/>
          <p:nvPr/>
        </p:nvSpPr>
        <p:spPr>
          <a:xfrm>
            <a:off x="1363919" y="1988978"/>
            <a:ext cx="6416159" cy="1446550"/>
          </a:xfrm>
          <a:prstGeom prst="rect">
            <a:avLst/>
          </a:prstGeom>
          <a:noFill/>
        </p:spPr>
        <p:txBody>
          <a:bodyPr wrap="square" anchor="ctr">
            <a:spAutoFit/>
          </a:bodyPr>
          <a:lstStyle/>
          <a:p>
            <a:pPr algn="ctr"/>
            <a:r>
              <a:rPr lang="ar-SA" sz="8800" b="1" dirty="0">
                <a:ln w="28575">
                  <a:noFill/>
                  <a:prstDash val="solid"/>
                </a:ln>
                <a:solidFill>
                  <a:srgbClr val="FFD347"/>
                </a:solidFill>
                <a:effectLst>
                  <a:glow rad="88900">
                    <a:schemeClr val="tx1"/>
                  </a:glow>
                </a:effectLst>
                <a:latin typeface="Hacen Beirut" panose="02000000000000000000" pitchFamily="2" charset="-78"/>
                <a:cs typeface="Hacen Beirut" panose="02000000000000000000" pitchFamily="2" charset="-78"/>
              </a:rPr>
              <a:t>إرشادات الحديث</a:t>
            </a:r>
          </a:p>
        </p:txBody>
      </p:sp>
      <p:sp>
        <p:nvSpPr>
          <p:cNvPr id="18" name="مستطيل 17">
            <a:extLst>
              <a:ext uri="{FF2B5EF4-FFF2-40B4-BE49-F238E27FC236}">
                <a16:creationId xmlns:a16="http://schemas.microsoft.com/office/drawing/2014/main" id="{6D438FB4-161D-40E8-823E-4B4C4B854816}"/>
              </a:ext>
            </a:extLst>
          </p:cNvPr>
          <p:cNvSpPr/>
          <p:nvPr/>
        </p:nvSpPr>
        <p:spPr>
          <a:xfrm>
            <a:off x="-1" y="0"/>
            <a:ext cx="9144001" cy="5143500"/>
          </a:xfrm>
          <a:prstGeom prst="rect">
            <a:avLst/>
          </a:prstGeom>
          <a:noFill/>
          <a:ln w="38100">
            <a:solidFill>
              <a:srgbClr val="C09200"/>
            </a:solidFill>
          </a:ln>
          <a:effectLst>
            <a:glow rad="88900">
              <a:srgbClr val="8E6845"/>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78035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1"/>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2"/>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866D1A53-E290-476E-BBA0-0D6C76C6F2B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496" y="1995686"/>
            <a:ext cx="1456372" cy="864096"/>
          </a:xfrm>
          <a:prstGeom prst="rect">
            <a:avLst/>
          </a:prstGeom>
          <a:effectLst/>
        </p:spPr>
      </p:pic>
      <p:sp>
        <p:nvSpPr>
          <p:cNvPr id="13" name="مستطيل: زوايا قطرية مستديرة 12">
            <a:extLst>
              <a:ext uri="{FF2B5EF4-FFF2-40B4-BE49-F238E27FC236}">
                <a16:creationId xmlns:a16="http://schemas.microsoft.com/office/drawing/2014/main" id="{C83701D4-FAB8-46DB-8CC7-2FB788BF78C8}"/>
              </a:ext>
            </a:extLst>
          </p:cNvPr>
          <p:cNvSpPr/>
          <p:nvPr/>
        </p:nvSpPr>
        <p:spPr>
          <a:xfrm>
            <a:off x="3491880" y="123478"/>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rgbClr val="EAB482"/>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6000" b="1" dirty="0">
                <a:ln w="3175">
                  <a:solidFill>
                    <a:schemeClr val="tx1"/>
                  </a:solidFill>
                  <a:prstDash val="solid"/>
                </a:ln>
                <a:solidFill>
                  <a:srgbClr val="FFD85B"/>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grpSp>
        <p:nvGrpSpPr>
          <p:cNvPr id="14" name="مجموعة 13">
            <a:extLst>
              <a:ext uri="{FF2B5EF4-FFF2-40B4-BE49-F238E27FC236}">
                <a16:creationId xmlns:a16="http://schemas.microsoft.com/office/drawing/2014/main" id="{B020CF5B-23E8-4F90-8431-79A896CB3EBE}"/>
              </a:ext>
            </a:extLst>
          </p:cNvPr>
          <p:cNvGrpSpPr/>
          <p:nvPr/>
        </p:nvGrpSpPr>
        <p:grpSpPr>
          <a:xfrm>
            <a:off x="8451904" y="1189838"/>
            <a:ext cx="630535" cy="607731"/>
            <a:chOff x="196011" y="2031213"/>
            <a:chExt cx="687370" cy="669871"/>
          </a:xfrm>
        </p:grpSpPr>
        <p:sp>
          <p:nvSpPr>
            <p:cNvPr id="15" name="شكل بيضاوي 14">
              <a:extLst>
                <a:ext uri="{FF2B5EF4-FFF2-40B4-BE49-F238E27FC236}">
                  <a16:creationId xmlns:a16="http://schemas.microsoft.com/office/drawing/2014/main" id="{4E1CDD3E-63E5-46F3-949E-C9D7CD7CB10E}"/>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16" name="Google Shape;556;p52">
              <a:extLst>
                <a:ext uri="{FF2B5EF4-FFF2-40B4-BE49-F238E27FC236}">
                  <a16:creationId xmlns:a16="http://schemas.microsoft.com/office/drawing/2014/main" id="{81FE9713-EB00-4BA5-89E9-12F2417BAB9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rgbClr val="F6D7D6"/>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grpSp>
        <p:nvGrpSpPr>
          <p:cNvPr id="17" name="مجموعة 16">
            <a:extLst>
              <a:ext uri="{FF2B5EF4-FFF2-40B4-BE49-F238E27FC236}">
                <a16:creationId xmlns:a16="http://schemas.microsoft.com/office/drawing/2014/main" id="{B62CB54A-FD3F-4EAF-AB58-086CB5425511}"/>
              </a:ext>
            </a:extLst>
          </p:cNvPr>
          <p:cNvGrpSpPr/>
          <p:nvPr/>
        </p:nvGrpSpPr>
        <p:grpSpPr>
          <a:xfrm>
            <a:off x="8437734" y="1844727"/>
            <a:ext cx="630535" cy="607731"/>
            <a:chOff x="196011" y="2031213"/>
            <a:chExt cx="687370" cy="669871"/>
          </a:xfrm>
        </p:grpSpPr>
        <p:sp>
          <p:nvSpPr>
            <p:cNvPr id="18" name="شكل بيضاوي 17">
              <a:extLst>
                <a:ext uri="{FF2B5EF4-FFF2-40B4-BE49-F238E27FC236}">
                  <a16:creationId xmlns:a16="http://schemas.microsoft.com/office/drawing/2014/main" id="{DF7C8BDD-E2A6-4588-8ED2-6E0D6A53A580}"/>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19" name="Google Shape;556;p52">
              <a:extLst>
                <a:ext uri="{FF2B5EF4-FFF2-40B4-BE49-F238E27FC236}">
                  <a16:creationId xmlns:a16="http://schemas.microsoft.com/office/drawing/2014/main" id="{F233AEC4-719B-4653-B1CA-E87DA0C1C4F6}"/>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rgbClr val="F6D7D6"/>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sp>
        <p:nvSpPr>
          <p:cNvPr id="20" name="مربع نص 19">
            <a:extLst>
              <a:ext uri="{FF2B5EF4-FFF2-40B4-BE49-F238E27FC236}">
                <a16:creationId xmlns:a16="http://schemas.microsoft.com/office/drawing/2014/main" id="{2CB422DE-005F-45FE-B596-2B631E9F06B0}"/>
              </a:ext>
            </a:extLst>
          </p:cNvPr>
          <p:cNvSpPr txBox="1"/>
          <p:nvPr/>
        </p:nvSpPr>
        <p:spPr>
          <a:xfrm>
            <a:off x="1607789" y="1288613"/>
            <a:ext cx="6872309" cy="400110"/>
          </a:xfrm>
          <a:prstGeom prst="rect">
            <a:avLst/>
          </a:prstGeom>
          <a:noFill/>
        </p:spPr>
        <p:txBody>
          <a:bodyPr wrap="square" rtlCol="1">
            <a:spAutoFit/>
          </a:bodyPr>
          <a:lstStyle/>
          <a:p>
            <a:pPr algn="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كان النبي ﷺ رحيماً بأمته حريصاً على تعليمهم كل ما ينفعهم في أمر دينهم ودنياهم.</a:t>
            </a:r>
          </a:p>
        </p:txBody>
      </p:sp>
      <p:sp>
        <p:nvSpPr>
          <p:cNvPr id="21" name="مربع نص 20">
            <a:extLst>
              <a:ext uri="{FF2B5EF4-FFF2-40B4-BE49-F238E27FC236}">
                <a16:creationId xmlns:a16="http://schemas.microsoft.com/office/drawing/2014/main" id="{2C14D28E-A2D5-4355-B80E-BCF76084B816}"/>
              </a:ext>
            </a:extLst>
          </p:cNvPr>
          <p:cNvSpPr txBox="1"/>
          <p:nvPr/>
        </p:nvSpPr>
        <p:spPr>
          <a:xfrm>
            <a:off x="1586436" y="1844119"/>
            <a:ext cx="6946004" cy="1015663"/>
          </a:xfrm>
          <a:prstGeom prst="rect">
            <a:avLst/>
          </a:prstGeom>
          <a:noFill/>
        </p:spPr>
        <p:txBody>
          <a:bodyPr wrap="square">
            <a:spAutoFit/>
          </a:bodyPr>
          <a:lstStyle/>
          <a:p>
            <a:pPr algn="r"/>
            <a:r>
              <a:rPr lang="ar-SA" sz="2000" b="1" dirty="0">
                <a:solidFill>
                  <a:schemeClr val="accent6">
                    <a:lumMod val="20000"/>
                    <a:lumOff val="80000"/>
                  </a:schemeClr>
                </a:solidFill>
                <a:effectLst>
                  <a:glow rad="114300">
                    <a:schemeClr val="accent6">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الاستخارة هي: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ان يطلب المسلم من الله تعالى ان يختار له ما فيه الخير في امر يريد              فعله أو تركه ، وهي سنة عندما يريد المسلم ان يفعل امرا من المباحات ولا يكون عازما عليه، سواء أكان عنده تردد في الفعل أم لم يكن عنده تردد فإنه يستخير الله تعالى فيه.</a:t>
            </a:r>
          </a:p>
        </p:txBody>
      </p:sp>
      <p:grpSp>
        <p:nvGrpSpPr>
          <p:cNvPr id="22" name="مجموعة 21">
            <a:extLst>
              <a:ext uri="{FF2B5EF4-FFF2-40B4-BE49-F238E27FC236}">
                <a16:creationId xmlns:a16="http://schemas.microsoft.com/office/drawing/2014/main" id="{B39550BE-4199-407A-951E-A8902089A7E9}"/>
              </a:ext>
            </a:extLst>
          </p:cNvPr>
          <p:cNvGrpSpPr/>
          <p:nvPr/>
        </p:nvGrpSpPr>
        <p:grpSpPr>
          <a:xfrm>
            <a:off x="8460432" y="2883145"/>
            <a:ext cx="630535" cy="607731"/>
            <a:chOff x="196011" y="2031213"/>
            <a:chExt cx="687370" cy="669871"/>
          </a:xfrm>
        </p:grpSpPr>
        <p:sp>
          <p:nvSpPr>
            <p:cNvPr id="23" name="شكل بيضاوي 22">
              <a:extLst>
                <a:ext uri="{FF2B5EF4-FFF2-40B4-BE49-F238E27FC236}">
                  <a16:creationId xmlns:a16="http://schemas.microsoft.com/office/drawing/2014/main" id="{01A7F3BD-BBA1-4064-83F2-4E8696374CF8}"/>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24" name="Google Shape;556;p52">
              <a:extLst>
                <a:ext uri="{FF2B5EF4-FFF2-40B4-BE49-F238E27FC236}">
                  <a16:creationId xmlns:a16="http://schemas.microsoft.com/office/drawing/2014/main" id="{653BD24F-0EB8-4EE1-B2A9-750C75E7A4AC}"/>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rgbClr val="F6D7D6"/>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3</a:t>
              </a:r>
            </a:p>
          </p:txBody>
        </p:sp>
      </p:grpSp>
      <p:sp>
        <p:nvSpPr>
          <p:cNvPr id="25" name="مربع نص 24">
            <a:extLst>
              <a:ext uri="{FF2B5EF4-FFF2-40B4-BE49-F238E27FC236}">
                <a16:creationId xmlns:a16="http://schemas.microsoft.com/office/drawing/2014/main" id="{C315E812-CC63-4E18-9FDA-CF220AD9A638}"/>
              </a:ext>
            </a:extLst>
          </p:cNvPr>
          <p:cNvSpPr txBox="1"/>
          <p:nvPr/>
        </p:nvSpPr>
        <p:spPr>
          <a:xfrm>
            <a:off x="1806311" y="2974181"/>
            <a:ext cx="6677734" cy="461665"/>
          </a:xfrm>
          <a:prstGeom prst="rect">
            <a:avLst/>
          </a:prstGeom>
          <a:noFill/>
        </p:spPr>
        <p:txBody>
          <a:bodyPr wrap="square">
            <a:spAutoFit/>
          </a:bodyPr>
          <a:lstStyle/>
          <a:p>
            <a:pPr algn="r"/>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لا تشرع الاستخارة في عدة أحوال:</a:t>
            </a:r>
          </a:p>
        </p:txBody>
      </p:sp>
      <p:grpSp>
        <p:nvGrpSpPr>
          <p:cNvPr id="30" name="مجموعة 29">
            <a:extLst>
              <a:ext uri="{FF2B5EF4-FFF2-40B4-BE49-F238E27FC236}">
                <a16:creationId xmlns:a16="http://schemas.microsoft.com/office/drawing/2014/main" id="{DC545B40-2884-4FFC-906E-35EDBDC098AC}"/>
              </a:ext>
            </a:extLst>
          </p:cNvPr>
          <p:cNvGrpSpPr/>
          <p:nvPr/>
        </p:nvGrpSpPr>
        <p:grpSpPr>
          <a:xfrm>
            <a:off x="8360856" y="3579862"/>
            <a:ext cx="531624" cy="523905"/>
            <a:chOff x="141722" y="2031212"/>
            <a:chExt cx="741660" cy="739013"/>
          </a:xfrm>
        </p:grpSpPr>
        <p:sp>
          <p:nvSpPr>
            <p:cNvPr id="31" name="شكل بيضاوي 30">
              <a:extLst>
                <a:ext uri="{FF2B5EF4-FFF2-40B4-BE49-F238E27FC236}">
                  <a16:creationId xmlns:a16="http://schemas.microsoft.com/office/drawing/2014/main" id="{20156628-21E0-484C-A395-C8F35AE6C9DE}"/>
                </a:ext>
              </a:extLst>
            </p:cNvPr>
            <p:cNvSpPr/>
            <p:nvPr/>
          </p:nvSpPr>
          <p:spPr>
            <a:xfrm>
              <a:off x="221752" y="2031212"/>
              <a:ext cx="661630" cy="611747"/>
            </a:xfrm>
            <a:prstGeom prst="ellipse">
              <a:avLst/>
            </a:prstGeom>
            <a:solidFill>
              <a:schemeClr val="accent6">
                <a:lumMod val="60000"/>
                <a:lumOff val="40000"/>
              </a:schemeClr>
            </a:solidFill>
            <a:ln w="38100">
              <a:solidFill>
                <a:schemeClr val="accent6">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6">
                    <a:lumMod val="20000"/>
                    <a:lumOff val="80000"/>
                  </a:schemeClr>
                </a:solidFill>
              </a:endParaRPr>
            </a:p>
          </p:txBody>
        </p:sp>
        <p:sp>
          <p:nvSpPr>
            <p:cNvPr id="32" name="Google Shape;556;p52">
              <a:extLst>
                <a:ext uri="{FF2B5EF4-FFF2-40B4-BE49-F238E27FC236}">
                  <a16:creationId xmlns:a16="http://schemas.microsoft.com/office/drawing/2014/main" id="{F08112B7-944E-4FE3-AE9B-8C7921368A5A}"/>
                </a:ext>
              </a:extLst>
            </p:cNvPr>
            <p:cNvSpPr txBox="1">
              <a:spLocks/>
            </p:cNvSpPr>
            <p:nvPr/>
          </p:nvSpPr>
          <p:spPr>
            <a:xfrm>
              <a:off x="141722" y="2126106"/>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6">
                      <a:lumMod val="20000"/>
                      <a:lumOff val="80000"/>
                    </a:schemeClr>
                  </a:solidFill>
                  <a:effectLst>
                    <a:glow rad="101600">
                      <a:schemeClr val="accent6">
                        <a:lumMod val="50000"/>
                      </a:schemeClr>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أ</a:t>
              </a:r>
            </a:p>
          </p:txBody>
        </p:sp>
      </p:grpSp>
      <p:grpSp>
        <p:nvGrpSpPr>
          <p:cNvPr id="33" name="مجموعة 32">
            <a:extLst>
              <a:ext uri="{FF2B5EF4-FFF2-40B4-BE49-F238E27FC236}">
                <a16:creationId xmlns:a16="http://schemas.microsoft.com/office/drawing/2014/main" id="{428BD666-C781-4FE7-A6C2-7527AEB6BD84}"/>
              </a:ext>
            </a:extLst>
          </p:cNvPr>
          <p:cNvGrpSpPr/>
          <p:nvPr/>
        </p:nvGrpSpPr>
        <p:grpSpPr>
          <a:xfrm>
            <a:off x="8388747" y="4299942"/>
            <a:ext cx="474257" cy="456632"/>
            <a:chOff x="221752" y="2010721"/>
            <a:chExt cx="661629" cy="644119"/>
          </a:xfrm>
        </p:grpSpPr>
        <p:sp>
          <p:nvSpPr>
            <p:cNvPr id="34" name="شكل بيضاوي 33">
              <a:extLst>
                <a:ext uri="{FF2B5EF4-FFF2-40B4-BE49-F238E27FC236}">
                  <a16:creationId xmlns:a16="http://schemas.microsoft.com/office/drawing/2014/main" id="{D23B9633-7395-4EC6-B671-2B6FA9BA37D3}"/>
                </a:ext>
              </a:extLst>
            </p:cNvPr>
            <p:cNvSpPr/>
            <p:nvPr/>
          </p:nvSpPr>
          <p:spPr>
            <a:xfrm>
              <a:off x="221752" y="2031213"/>
              <a:ext cx="661629" cy="611747"/>
            </a:xfrm>
            <a:prstGeom prst="ellipse">
              <a:avLst/>
            </a:prstGeom>
            <a:solidFill>
              <a:schemeClr val="accent6">
                <a:lumMod val="60000"/>
                <a:lumOff val="40000"/>
              </a:schemeClr>
            </a:solidFill>
            <a:ln w="38100">
              <a:solidFill>
                <a:schemeClr val="accent6">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35" name="Google Shape;556;p52">
              <a:extLst>
                <a:ext uri="{FF2B5EF4-FFF2-40B4-BE49-F238E27FC236}">
                  <a16:creationId xmlns:a16="http://schemas.microsoft.com/office/drawing/2014/main" id="{0CD71553-2CCE-450D-8A8B-540828AB9EC6}"/>
                </a:ext>
              </a:extLst>
            </p:cNvPr>
            <p:cNvSpPr txBox="1">
              <a:spLocks/>
            </p:cNvSpPr>
            <p:nvPr/>
          </p:nvSpPr>
          <p:spPr>
            <a:xfrm>
              <a:off x="252431"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6">
                      <a:lumMod val="20000"/>
                      <a:lumOff val="80000"/>
                    </a:schemeClr>
                  </a:solidFill>
                  <a:effectLst>
                    <a:glow rad="101600">
                      <a:schemeClr val="accent6">
                        <a:lumMod val="50000"/>
                      </a:schemeClr>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ب</a:t>
              </a:r>
            </a:p>
          </p:txBody>
        </p:sp>
      </p:grpSp>
      <p:sp>
        <p:nvSpPr>
          <p:cNvPr id="36" name="مربع نص 35">
            <a:extLst>
              <a:ext uri="{FF2B5EF4-FFF2-40B4-BE49-F238E27FC236}">
                <a16:creationId xmlns:a16="http://schemas.microsoft.com/office/drawing/2014/main" id="{446AC033-FD21-43E2-88EF-C966CA79D0F0}"/>
              </a:ext>
            </a:extLst>
          </p:cNvPr>
          <p:cNvSpPr txBox="1"/>
          <p:nvPr/>
        </p:nvSpPr>
        <p:spPr>
          <a:xfrm>
            <a:off x="1378055" y="3587906"/>
            <a:ext cx="7010369" cy="600164"/>
          </a:xfrm>
          <a:prstGeom prst="rect">
            <a:avLst/>
          </a:prstGeom>
          <a:noFill/>
        </p:spPr>
        <p:txBody>
          <a:bodyPr wrap="square">
            <a:spAutoFit/>
          </a:bodyPr>
          <a:lstStyle/>
          <a:p>
            <a:pPr algn="r" rtl="1">
              <a:lnSpc>
                <a:spcPct val="80000"/>
              </a:lnSpc>
            </a:pPr>
            <a:r>
              <a:rPr lang="ar-SA" sz="2000" b="1" dirty="0">
                <a:solidFill>
                  <a:schemeClr val="accent6">
                    <a:lumMod val="20000"/>
                    <a:lumOff val="80000"/>
                  </a:schemeClr>
                </a:solidFill>
                <a:effectLst>
                  <a:glow rad="114300">
                    <a:schemeClr val="accent6">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فعل الطاعات المحضة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كالحج والعمرة, ولكن تشرع الاستخارة في وقت الذهاب أو الرفقة التي يصحبها ونحو ذلك, أو في حال تعارض المستحبات فيستخير في الأخذ بأحدها.</a:t>
            </a:r>
          </a:p>
        </p:txBody>
      </p:sp>
      <p:sp>
        <p:nvSpPr>
          <p:cNvPr id="37" name="مربع نص 36">
            <a:extLst>
              <a:ext uri="{FF2B5EF4-FFF2-40B4-BE49-F238E27FC236}">
                <a16:creationId xmlns:a16="http://schemas.microsoft.com/office/drawing/2014/main" id="{8351C3BA-87A9-478D-9A9A-9A30230387BA}"/>
              </a:ext>
            </a:extLst>
          </p:cNvPr>
          <p:cNvSpPr txBox="1"/>
          <p:nvPr/>
        </p:nvSpPr>
        <p:spPr>
          <a:xfrm>
            <a:off x="2859386" y="4371950"/>
            <a:ext cx="5501470" cy="400110"/>
          </a:xfrm>
          <a:prstGeom prst="rect">
            <a:avLst/>
          </a:prstGeom>
          <a:noFill/>
        </p:spPr>
        <p:txBody>
          <a:bodyPr wrap="square">
            <a:spAutoFit/>
          </a:bodyPr>
          <a:lstStyle/>
          <a:p>
            <a:pPr algn="r"/>
            <a:r>
              <a:rPr lang="ar-SA" sz="2000" b="1" dirty="0">
                <a:solidFill>
                  <a:schemeClr val="accent6">
                    <a:lumMod val="20000"/>
                    <a:lumOff val="80000"/>
                  </a:schemeClr>
                </a:solidFill>
                <a:effectLst>
                  <a:glow rad="114300">
                    <a:schemeClr val="accent6">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فعل المحرمات والمكروهات, </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لأنها مما لا يحبه الله تعالى ولا </a:t>
            </a:r>
            <a:r>
              <a:rPr lang="ar-SA" sz="2000" b="1" dirty="0" err="1">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يرضاه</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a:t>
            </a:r>
          </a:p>
        </p:txBody>
      </p:sp>
    </p:spTree>
    <p:extLst>
      <p:ext uri="{BB962C8B-B14F-4D97-AF65-F5344CB8AC3E}">
        <p14:creationId xmlns:p14="http://schemas.microsoft.com/office/powerpoint/2010/main" val="9598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grpId="0" nodeType="clickEffect">
                                  <p:stCondLst>
                                    <p:cond delay="0"/>
                                  </p:stCondLst>
                                  <p:iterate type="wd">
                                    <p:tmPct val="13000"/>
                                  </p:iterate>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ppt_x</p:attrName>
                                        </p:attrNameLst>
                                      </p:cBhvr>
                                      <p:tavLst>
                                        <p:tav tm="0">
                                          <p:val>
                                            <p:strVal val="#ppt_x+#ppt_w*1.125000"/>
                                          </p:val>
                                        </p:tav>
                                        <p:tav tm="100000">
                                          <p:val>
                                            <p:strVal val="#ppt_x"/>
                                          </p:val>
                                        </p:tav>
                                      </p:tavLst>
                                    </p:anim>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2" fill="hold" grpId="0" nodeType="clickEffect">
                                  <p:stCondLst>
                                    <p:cond delay="0"/>
                                  </p:stCondLst>
                                  <p:iterate type="wd">
                                    <p:tmPct val="13000"/>
                                  </p:iterate>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p:tgtEl>
                                          <p:spTgt spid="21"/>
                                        </p:tgtEl>
                                        <p:attrNameLst>
                                          <p:attrName>ppt_x</p:attrName>
                                        </p:attrNameLst>
                                      </p:cBhvr>
                                      <p:tavLst>
                                        <p:tav tm="0">
                                          <p:val>
                                            <p:strVal val="#ppt_x+#ppt_w*1.125000"/>
                                          </p:val>
                                        </p:tav>
                                        <p:tav tm="100000">
                                          <p:val>
                                            <p:strVal val="#ppt_x"/>
                                          </p:val>
                                        </p:tav>
                                      </p:tavLst>
                                    </p:anim>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2" fill="hold" grpId="0" nodeType="clickEffect">
                                  <p:stCondLst>
                                    <p:cond delay="0"/>
                                  </p:stCondLst>
                                  <p:iterate type="wd">
                                    <p:tmPct val="13000"/>
                                  </p:iterate>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p:tgtEl>
                                          <p:spTgt spid="25"/>
                                        </p:tgtEl>
                                        <p:attrNameLst>
                                          <p:attrName>ppt_x</p:attrName>
                                        </p:attrNameLst>
                                      </p:cBhvr>
                                      <p:tavLst>
                                        <p:tav tm="0">
                                          <p:val>
                                            <p:strVal val="#ppt_x+#ppt_w*1.125000"/>
                                          </p:val>
                                        </p:tav>
                                        <p:tav tm="100000">
                                          <p:val>
                                            <p:strVal val="#ppt_x"/>
                                          </p:val>
                                        </p:tav>
                                      </p:tavLst>
                                    </p:anim>
                                    <p:animEffect transition="in" filter="wipe(left)">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2" fill="hold" grpId="0" nodeType="clickEffect">
                                  <p:stCondLst>
                                    <p:cond delay="0"/>
                                  </p:stCondLst>
                                  <p:iterate type="lt">
                                    <p:tmPct val="5000"/>
                                  </p:iterate>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p:tgtEl>
                                          <p:spTgt spid="36"/>
                                        </p:tgtEl>
                                        <p:attrNameLst>
                                          <p:attrName>ppt_x</p:attrName>
                                        </p:attrNameLst>
                                      </p:cBhvr>
                                      <p:tavLst>
                                        <p:tav tm="0">
                                          <p:val>
                                            <p:strVal val="#ppt_x+#ppt_w*1.125000"/>
                                          </p:val>
                                        </p:tav>
                                        <p:tav tm="100000">
                                          <p:val>
                                            <p:strVal val="#ppt_x"/>
                                          </p:val>
                                        </p:tav>
                                      </p:tavLst>
                                    </p:anim>
                                    <p:animEffect transition="in" filter="wipe(left)">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2" fill="hold" grpId="0" nodeType="clickEffect">
                                  <p:stCondLst>
                                    <p:cond delay="0"/>
                                  </p:stCondLst>
                                  <p:iterate type="wd">
                                    <p:tmPct val="13000"/>
                                  </p:iterate>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p:tgtEl>
                                          <p:spTgt spid="37"/>
                                        </p:tgtEl>
                                        <p:attrNameLst>
                                          <p:attrName>ppt_x</p:attrName>
                                        </p:attrNameLst>
                                      </p:cBhvr>
                                      <p:tavLst>
                                        <p:tav tm="0">
                                          <p:val>
                                            <p:strVal val="#ppt_x+#ppt_w*1.125000"/>
                                          </p:val>
                                        </p:tav>
                                        <p:tav tm="100000">
                                          <p:val>
                                            <p:strVal val="#ppt_x"/>
                                          </p:val>
                                        </p:tav>
                                      </p:tavLst>
                                    </p:anim>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nodeType="clickEffect">
                                  <p:stCondLst>
                                    <p:cond delay="0"/>
                                  </p:stCondLst>
                                  <p:childTnLst>
                                    <p:animEffect transition="out" filter="blinds(horizontal)">
                                      <p:cBhvr>
                                        <p:cTn id="78" dur="500"/>
                                        <p:tgtEl>
                                          <p:spTgt spid="14"/>
                                        </p:tgtEl>
                                      </p:cBhvr>
                                    </p:animEffect>
                                    <p:set>
                                      <p:cBhvr>
                                        <p:cTn id="79" dur="1" fill="hold">
                                          <p:stCondLst>
                                            <p:cond delay="499"/>
                                          </p:stCondLst>
                                        </p:cTn>
                                        <p:tgtEl>
                                          <p:spTgt spid="14"/>
                                        </p:tgtEl>
                                        <p:attrNameLst>
                                          <p:attrName>style.visibility</p:attrName>
                                        </p:attrNameLst>
                                      </p:cBhvr>
                                      <p:to>
                                        <p:strVal val="hidden"/>
                                      </p:to>
                                    </p:set>
                                  </p:childTnLst>
                                </p:cTn>
                              </p:par>
                              <p:par>
                                <p:cTn id="80" presetID="3" presetClass="exit" presetSubtype="10" fill="hold" grpId="1" nodeType="withEffect">
                                  <p:stCondLst>
                                    <p:cond delay="0"/>
                                  </p:stCondLst>
                                  <p:iterate type="wd">
                                    <p:tmPct val="0"/>
                                  </p:iterate>
                                  <p:childTnLst>
                                    <p:animEffect transition="out" filter="blinds(horizontal)">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par>
                                <p:cTn id="83" presetID="3" presetClass="exit" presetSubtype="10" fill="hold" nodeType="withEffect">
                                  <p:stCondLst>
                                    <p:cond delay="0"/>
                                  </p:stCondLst>
                                  <p:childTnLst>
                                    <p:animEffect transition="out" filter="blinds(horizontal)">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par>
                                <p:cTn id="86" presetID="3" presetClass="exit" presetSubtype="10" fill="hold" grpId="1" nodeType="withEffect">
                                  <p:stCondLst>
                                    <p:cond delay="0"/>
                                  </p:stCondLst>
                                  <p:iterate type="wd">
                                    <p:tmPct val="0"/>
                                  </p:iterate>
                                  <p:childTnLst>
                                    <p:animEffect transition="out" filter="blinds(horizontal)">
                                      <p:cBhvr>
                                        <p:cTn id="87" dur="500"/>
                                        <p:tgtEl>
                                          <p:spTgt spid="21"/>
                                        </p:tgtEl>
                                      </p:cBhvr>
                                    </p:animEffect>
                                    <p:set>
                                      <p:cBhvr>
                                        <p:cTn id="88" dur="1" fill="hold">
                                          <p:stCondLst>
                                            <p:cond delay="499"/>
                                          </p:stCondLst>
                                        </p:cTn>
                                        <p:tgtEl>
                                          <p:spTgt spid="21"/>
                                        </p:tgtEl>
                                        <p:attrNameLst>
                                          <p:attrName>style.visibility</p:attrName>
                                        </p:attrNameLst>
                                      </p:cBhvr>
                                      <p:to>
                                        <p:strVal val="hidden"/>
                                      </p:to>
                                    </p:set>
                                  </p:childTnLst>
                                </p:cTn>
                              </p:par>
                              <p:par>
                                <p:cTn id="89" presetID="3" presetClass="exit" presetSubtype="10" fill="hold" nodeType="withEffect">
                                  <p:stCondLst>
                                    <p:cond delay="0"/>
                                  </p:stCondLst>
                                  <p:childTnLst>
                                    <p:animEffect transition="out" filter="blinds(horizontal)">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par>
                                <p:cTn id="92" presetID="3" presetClass="exit" presetSubtype="10" fill="hold" grpId="1" nodeType="withEffect">
                                  <p:stCondLst>
                                    <p:cond delay="0"/>
                                  </p:stCondLst>
                                  <p:iterate type="wd">
                                    <p:tmPct val="0"/>
                                  </p:iterate>
                                  <p:childTnLst>
                                    <p:animEffect transition="out" filter="blinds(horizontal)">
                                      <p:cBhvr>
                                        <p:cTn id="93" dur="500"/>
                                        <p:tgtEl>
                                          <p:spTgt spid="25"/>
                                        </p:tgtEl>
                                      </p:cBhvr>
                                    </p:animEffect>
                                    <p:set>
                                      <p:cBhvr>
                                        <p:cTn id="94" dur="1" fill="hold">
                                          <p:stCondLst>
                                            <p:cond delay="499"/>
                                          </p:stCondLst>
                                        </p:cTn>
                                        <p:tgtEl>
                                          <p:spTgt spid="25"/>
                                        </p:tgtEl>
                                        <p:attrNameLst>
                                          <p:attrName>style.visibility</p:attrName>
                                        </p:attrNameLst>
                                      </p:cBhvr>
                                      <p:to>
                                        <p:strVal val="hidden"/>
                                      </p:to>
                                    </p:set>
                                  </p:childTnLst>
                                </p:cTn>
                              </p:par>
                              <p:par>
                                <p:cTn id="95" presetID="3" presetClass="exit" presetSubtype="10" fill="hold" nodeType="withEffect">
                                  <p:stCondLst>
                                    <p:cond delay="0"/>
                                  </p:stCondLst>
                                  <p:childTnLst>
                                    <p:animEffect transition="out" filter="blinds(horizontal)">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par>
                                <p:cTn id="98" presetID="3" presetClass="exit" presetSubtype="10" fill="hold" grpId="1" nodeType="withEffect">
                                  <p:stCondLst>
                                    <p:cond delay="0"/>
                                  </p:stCondLst>
                                  <p:iterate type="lt">
                                    <p:tmPct val="0"/>
                                  </p:iterate>
                                  <p:childTnLst>
                                    <p:animEffect transition="out" filter="blinds(horizontal)">
                                      <p:cBhvr>
                                        <p:cTn id="99" dur="500"/>
                                        <p:tgtEl>
                                          <p:spTgt spid="36"/>
                                        </p:tgtEl>
                                      </p:cBhvr>
                                    </p:animEffect>
                                    <p:set>
                                      <p:cBhvr>
                                        <p:cTn id="100" dur="1" fill="hold">
                                          <p:stCondLst>
                                            <p:cond delay="499"/>
                                          </p:stCondLst>
                                        </p:cTn>
                                        <p:tgtEl>
                                          <p:spTgt spid="36"/>
                                        </p:tgtEl>
                                        <p:attrNameLst>
                                          <p:attrName>style.visibility</p:attrName>
                                        </p:attrNameLst>
                                      </p:cBhvr>
                                      <p:to>
                                        <p:strVal val="hidden"/>
                                      </p:to>
                                    </p:set>
                                  </p:childTnLst>
                                </p:cTn>
                              </p:par>
                              <p:par>
                                <p:cTn id="101" presetID="3" presetClass="exit" presetSubtype="10" fill="hold" nodeType="withEffect">
                                  <p:stCondLst>
                                    <p:cond delay="0"/>
                                  </p:stCondLst>
                                  <p:childTnLst>
                                    <p:animEffect transition="out" filter="blinds(horizontal)">
                                      <p:cBhvr>
                                        <p:cTn id="102" dur="500"/>
                                        <p:tgtEl>
                                          <p:spTgt spid="33"/>
                                        </p:tgtEl>
                                      </p:cBhvr>
                                    </p:animEffect>
                                    <p:set>
                                      <p:cBhvr>
                                        <p:cTn id="103" dur="1" fill="hold">
                                          <p:stCondLst>
                                            <p:cond delay="499"/>
                                          </p:stCondLst>
                                        </p:cTn>
                                        <p:tgtEl>
                                          <p:spTgt spid="33"/>
                                        </p:tgtEl>
                                        <p:attrNameLst>
                                          <p:attrName>style.visibility</p:attrName>
                                        </p:attrNameLst>
                                      </p:cBhvr>
                                      <p:to>
                                        <p:strVal val="hidden"/>
                                      </p:to>
                                    </p:set>
                                  </p:childTnLst>
                                </p:cTn>
                              </p:par>
                              <p:par>
                                <p:cTn id="104" presetID="3" presetClass="exit" presetSubtype="10" fill="hold" grpId="1" nodeType="withEffect">
                                  <p:stCondLst>
                                    <p:cond delay="0"/>
                                  </p:stCondLst>
                                  <p:iterate type="wd">
                                    <p:tmPct val="0"/>
                                  </p:iterate>
                                  <p:childTnLst>
                                    <p:animEffect transition="out" filter="blinds(horizontal)">
                                      <p:cBhvr>
                                        <p:cTn id="105" dur="500"/>
                                        <p:tgtEl>
                                          <p:spTgt spid="37"/>
                                        </p:tgtEl>
                                      </p:cBhvr>
                                    </p:animEffect>
                                    <p:set>
                                      <p:cBhvr>
                                        <p:cTn id="106"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0" grpId="1"/>
      <p:bldP spid="21" grpId="0"/>
      <p:bldP spid="21" grpId="1"/>
      <p:bldP spid="25" grpId="0"/>
      <p:bldP spid="25" grpId="1"/>
      <p:bldP spid="36" grpId="0"/>
      <p:bldP spid="36" grpId="1"/>
      <p:bldP spid="37" grpId="0"/>
      <p:bldP spid="37" grpId="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الحديث الرابع عشر</Template>
  <TotalTime>1</TotalTime>
  <Words>930</Words>
  <Application>Microsoft Office PowerPoint</Application>
  <PresentationFormat>عرض على الشاشة (16:9)</PresentationFormat>
  <Paragraphs>128</Paragraphs>
  <Slides>20</Slides>
  <Notes>1</Notes>
  <HiddenSlides>0</HiddenSlides>
  <MMClips>0</MMClips>
  <ScaleCrop>false</ScaleCrop>
  <HeadingPairs>
    <vt:vector size="6" baseType="variant">
      <vt:variant>
        <vt:lpstr>الخطوط المستخدمة</vt:lpstr>
      </vt:variant>
      <vt:variant>
        <vt:i4>15</vt:i4>
      </vt:variant>
      <vt:variant>
        <vt:lpstr>نسق</vt:lpstr>
      </vt:variant>
      <vt:variant>
        <vt:i4>2</vt:i4>
      </vt:variant>
      <vt:variant>
        <vt:lpstr>عناوين الشرائح</vt:lpstr>
      </vt:variant>
      <vt:variant>
        <vt:i4>20</vt:i4>
      </vt:variant>
    </vt:vector>
  </HeadingPairs>
  <TitlesOfParts>
    <vt:vector size="37" baseType="lpstr">
      <vt:lpstr>맑은 고딕</vt:lpstr>
      <vt:lpstr>AbdoMaster-Bold</vt:lpstr>
      <vt:lpstr>Arial</vt:lpstr>
      <vt:lpstr>Bahij Tanseek Pro</vt:lpstr>
      <vt:lpstr>Berkshire Swash</vt:lpstr>
      <vt:lpstr>BoutrosNewsH1</vt:lpstr>
      <vt:lpstr>Calibri</vt:lpstr>
      <vt:lpstr>Castile-Thin</vt:lpstr>
      <vt:lpstr>Dante</vt:lpstr>
      <vt:lpstr>Dubai</vt:lpstr>
      <vt:lpstr>Hacen Beirut</vt:lpstr>
      <vt:lpstr>Hacen Liner XL</vt:lpstr>
      <vt:lpstr>Hacen Tunisia Bold</vt:lpstr>
      <vt:lpstr>HSIshraq-Medium</vt:lpstr>
      <vt:lpstr>STC Bold</vt:lpstr>
      <vt:lpstr>نسق Office</vt:lpstr>
      <vt:lpstr>Custom Design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1</cp:revision>
  <dcterms:created xsi:type="dcterms:W3CDTF">2021-01-07T15:05:15Z</dcterms:created>
  <dcterms:modified xsi:type="dcterms:W3CDTF">2021-01-07T15:06:41Z</dcterms:modified>
</cp:coreProperties>
</file>