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1" r:id="rId2"/>
    <p:sldId id="269" r:id="rId3"/>
    <p:sldId id="270" r:id="rId4"/>
    <p:sldId id="272" r:id="rId5"/>
    <p:sldId id="273" r:id="rId6"/>
    <p:sldId id="274" r:id="rId7"/>
    <p:sldId id="275" r:id="rId8"/>
    <p:sldId id="276" r:id="rId9"/>
    <p:sldId id="277" r:id="rId1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3" y="-27384"/>
            <a:ext cx="9153526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42159"/>
            <a:ext cx="914400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3" y="-27384"/>
            <a:ext cx="909637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3" y="4149080"/>
            <a:ext cx="91344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0</Words>
  <Application>Microsoft Office PowerPoint</Application>
  <PresentationFormat>عرض على الشاشة (3:4)‏</PresentationFormat>
  <Paragraphs>0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</vt:vector>
  </TitlesOfParts>
  <Company>Wld-Otiba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umnaif</dc:creator>
  <cp:lastModifiedBy>umnaif</cp:lastModifiedBy>
  <cp:revision>14</cp:revision>
  <dcterms:created xsi:type="dcterms:W3CDTF">2014-01-04T19:06:17Z</dcterms:created>
  <dcterms:modified xsi:type="dcterms:W3CDTF">2014-01-06T16:07:19Z</dcterms:modified>
</cp:coreProperties>
</file>