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410" r:id="rId2"/>
    <p:sldId id="520" r:id="rId3"/>
    <p:sldId id="543" r:id="rId4"/>
    <p:sldId id="536" r:id="rId5"/>
    <p:sldId id="335" r:id="rId6"/>
    <p:sldId id="537" r:id="rId7"/>
    <p:sldId id="538" r:id="rId8"/>
    <p:sldId id="539" r:id="rId9"/>
    <p:sldId id="540" r:id="rId10"/>
    <p:sldId id="545" r:id="rId11"/>
    <p:sldId id="549" r:id="rId12"/>
    <p:sldId id="544" r:id="rId13"/>
    <p:sldId id="546" r:id="rId14"/>
    <p:sldId id="411" r:id="rId15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43">
          <p15:clr>
            <a:srgbClr val="A4A3A4"/>
          </p15:clr>
        </p15:guide>
        <p15:guide id="4" pos="36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CC99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970" autoAdjust="0"/>
  </p:normalViewPr>
  <p:slideViewPr>
    <p:cSldViewPr snapToGrid="0">
      <p:cViewPr varScale="1">
        <p:scale>
          <a:sx n="55" d="100"/>
          <a:sy n="55" d="100"/>
        </p:scale>
        <p:origin x="102" y="1398"/>
      </p:cViewPr>
      <p:guideLst>
        <p:guide orient="horz" pos="2183"/>
        <p:guide pos="3840"/>
        <p:guide orient="horz" pos="1543"/>
        <p:guide pos="361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07/07/1442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07/07/1442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1.svg"/><Relationship Id="rId5" Type="http://schemas.openxmlformats.org/officeDocument/2006/relationships/image" Target="../media/image11.svg"/><Relationship Id="rId10" Type="http://schemas.openxmlformats.org/officeDocument/2006/relationships/image" Target="../media/image20.png"/><Relationship Id="rId4" Type="http://schemas.openxmlformats.org/officeDocument/2006/relationships/image" Target="../media/image16.png"/><Relationship Id="rId9" Type="http://schemas.openxmlformats.org/officeDocument/2006/relationships/image" Target="../media/image19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93876" y="2680769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080747" y="3154461"/>
              <a:ext cx="443527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واجبات الصلاة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35">
            <a:extLst>
              <a:ext uri="{FF2B5EF4-FFF2-40B4-BE49-F238E27FC236}">
                <a16:creationId xmlns:a16="http://schemas.microsoft.com/office/drawing/2014/main" id="{85A4E6D6-2A00-48B9-AD94-0569C8815CCC}"/>
              </a:ext>
            </a:extLst>
          </p:cNvPr>
          <p:cNvSpPr txBox="1"/>
          <p:nvPr/>
        </p:nvSpPr>
        <p:spPr>
          <a:xfrm>
            <a:off x="3939966" y="164213"/>
            <a:ext cx="76104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2            </a:t>
            </a:r>
            <a:r>
              <a:rPr lang="ar-SY" sz="2800" b="1" dirty="0"/>
              <a:t>أذكر ما يمنع الخشوع في الصلاة :</a:t>
            </a:r>
            <a:endParaRPr lang="ar-SY" sz="2800" b="1" dirty="0">
              <a:latin typeface="Century Gothic" panose="020B0502020202020204" pitchFamily="34" charset="0"/>
            </a:endParaRPr>
          </a:p>
        </p:txBody>
      </p:sp>
      <p:grpSp>
        <p:nvGrpSpPr>
          <p:cNvPr id="91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4265328" y="1269430"/>
            <a:ext cx="6297235" cy="1587929"/>
            <a:chOff x="3165506" y="295207"/>
            <a:chExt cx="6297235" cy="1587929"/>
          </a:xfrm>
        </p:grpSpPr>
        <p:sp>
          <p:nvSpPr>
            <p:cNvPr id="92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5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8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1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102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103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04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498252" y="844509"/>
              <a:ext cx="25693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400" b="1" dirty="0"/>
                <a:t>العبث في الصلاة</a:t>
              </a:r>
              <a:endParaRPr lang="en-US" sz="2400" b="1" dirty="0"/>
            </a:p>
          </p:txBody>
        </p:sp>
      </p:grpSp>
      <p:grpSp>
        <p:nvGrpSpPr>
          <p:cNvPr id="105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4265328" y="2838464"/>
            <a:ext cx="6297235" cy="1587929"/>
            <a:chOff x="3165506" y="1864241"/>
            <a:chExt cx="6297235" cy="1587929"/>
          </a:xfrm>
        </p:grpSpPr>
        <p:sp>
          <p:nvSpPr>
            <p:cNvPr id="106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9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2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116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117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18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4210027" y="2162708"/>
              <a:ext cx="32970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عدم تدبر ما يسمعه أو ما يقرأه من قرآن و تسبيح و تحميد 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  <p:grpSp>
        <p:nvGrpSpPr>
          <p:cNvPr id="119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5309849" y="4422945"/>
            <a:ext cx="6297235" cy="1622703"/>
            <a:chOff x="3165505" y="3405829"/>
            <a:chExt cx="6297235" cy="1622703"/>
          </a:xfrm>
        </p:grpSpPr>
        <p:sp>
          <p:nvSpPr>
            <p:cNvPr id="120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6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9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130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131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32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226096" y="3828203"/>
              <a:ext cx="321666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الانشغال بأمور الدنيا و عدم الطمأنينة في الصلاة</a:t>
              </a:r>
              <a:endParaRPr lang="en-US" sz="2400" b="1" dirty="0"/>
            </a:p>
            <a:p>
              <a:pPr algn="r"/>
              <a:endParaRPr lang="ar-SY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7797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765394" y="1202015"/>
            <a:ext cx="4393349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آثار الصلاة في سلوك المسلم :</a:t>
            </a: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525221"/>
            <a:ext cx="7112000" cy="175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0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>
            <a:extLst>
              <a:ext uri="{FF2B5EF4-FFF2-40B4-BE49-F238E27FC236}">
                <a16:creationId xmlns:a16="http://schemas.microsoft.com/office/drawing/2014/main" id="{AE9A120A-7540-464F-8F11-533C4A4D1EFA}"/>
              </a:ext>
            </a:extLst>
          </p:cNvPr>
          <p:cNvSpPr txBox="1"/>
          <p:nvPr/>
        </p:nvSpPr>
        <p:spPr>
          <a:xfrm>
            <a:off x="39628" y="15076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INFOGRAPHIC TIMELINES</a:t>
            </a:r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E73ACAA-F316-462D-AEE7-D0ACF85289A5}"/>
              </a:ext>
            </a:extLst>
          </p:cNvPr>
          <p:cNvSpPr/>
          <p:nvPr/>
        </p:nvSpPr>
        <p:spPr>
          <a:xfrm rot="21264925">
            <a:off x="2962914" y="1602970"/>
            <a:ext cx="2411566" cy="2730855"/>
          </a:xfrm>
          <a:custGeom>
            <a:avLst/>
            <a:gdLst>
              <a:gd name="connsiteX0" fmla="*/ 1459067 w 2906571"/>
              <a:gd name="connsiteY0" fmla="*/ 0 h 3099560"/>
              <a:gd name="connsiteX1" fmla="*/ 1435839 w 2906571"/>
              <a:gd name="connsiteY1" fmla="*/ 713783 h 3099560"/>
              <a:gd name="connsiteX2" fmla="*/ 1494179 w 2906571"/>
              <a:gd name="connsiteY2" fmla="*/ 1248343 h 3099560"/>
              <a:gd name="connsiteX3" fmla="*/ 1512839 w 2906571"/>
              <a:gd name="connsiteY3" fmla="*/ 1344658 h 3099560"/>
              <a:gd name="connsiteX4" fmla="*/ 2662184 w 2906571"/>
              <a:gd name="connsiteY4" fmla="*/ 1555444 h 3099560"/>
              <a:gd name="connsiteX5" fmla="*/ 2906571 w 2906571"/>
              <a:gd name="connsiteY5" fmla="*/ 1799831 h 3099560"/>
              <a:gd name="connsiteX6" fmla="*/ 2906571 w 2906571"/>
              <a:gd name="connsiteY6" fmla="*/ 2855173 h 3099560"/>
              <a:gd name="connsiteX7" fmla="*/ 2662184 w 2906571"/>
              <a:gd name="connsiteY7" fmla="*/ 3099560 h 3099560"/>
              <a:gd name="connsiteX8" fmla="*/ 244388 w 2906571"/>
              <a:gd name="connsiteY8" fmla="*/ 3099560 h 3099560"/>
              <a:gd name="connsiteX9" fmla="*/ 0 w 2906571"/>
              <a:gd name="connsiteY9" fmla="*/ 2855173 h 3099560"/>
              <a:gd name="connsiteX10" fmla="*/ 0 w 2906571"/>
              <a:gd name="connsiteY10" fmla="*/ 1799831 h 3099560"/>
              <a:gd name="connsiteX11" fmla="*/ 244388 w 2906571"/>
              <a:gd name="connsiteY11" fmla="*/ 1555444 h 3099560"/>
              <a:gd name="connsiteX12" fmla="*/ 1287720 w 2906571"/>
              <a:gd name="connsiteY12" fmla="*/ 1354604 h 3099560"/>
              <a:gd name="connsiteX13" fmla="*/ 1309714 w 2906571"/>
              <a:gd name="connsiteY13" fmla="*/ 1242893 h 3099560"/>
              <a:gd name="connsiteX14" fmla="*/ 1366416 w 2906571"/>
              <a:gd name="connsiteY14" fmla="*/ 713783 h 3099560"/>
              <a:gd name="connsiteX15" fmla="*/ 1331550 w 2906571"/>
              <a:gd name="connsiteY15" fmla="*/ 1845 h 309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6571" h="3099560">
                <a:moveTo>
                  <a:pt x="1459067" y="0"/>
                </a:moveTo>
                <a:lnTo>
                  <a:pt x="1435839" y="713783"/>
                </a:lnTo>
                <a:cubicBezTo>
                  <a:pt x="1459105" y="892229"/>
                  <a:pt x="1467094" y="1069637"/>
                  <a:pt x="1494179" y="1248343"/>
                </a:cubicBezTo>
                <a:lnTo>
                  <a:pt x="1512839" y="1344658"/>
                </a:lnTo>
                <a:lnTo>
                  <a:pt x="2662184" y="1555444"/>
                </a:lnTo>
                <a:cubicBezTo>
                  <a:pt x="2797155" y="1555444"/>
                  <a:pt x="2906571" y="1664860"/>
                  <a:pt x="2906571" y="1799831"/>
                </a:cubicBezTo>
                <a:lnTo>
                  <a:pt x="2906571" y="2855173"/>
                </a:lnTo>
                <a:cubicBezTo>
                  <a:pt x="2906571" y="2990144"/>
                  <a:pt x="2797155" y="3099560"/>
                  <a:pt x="2662184" y="3099560"/>
                </a:cubicBezTo>
                <a:lnTo>
                  <a:pt x="244388" y="3099560"/>
                </a:lnTo>
                <a:cubicBezTo>
                  <a:pt x="109416" y="3099560"/>
                  <a:pt x="0" y="2990144"/>
                  <a:pt x="0" y="2855173"/>
                </a:cubicBezTo>
                <a:lnTo>
                  <a:pt x="0" y="1799831"/>
                </a:lnTo>
                <a:cubicBezTo>
                  <a:pt x="0" y="1664860"/>
                  <a:pt x="109416" y="1555444"/>
                  <a:pt x="244388" y="1555444"/>
                </a:cubicBezTo>
                <a:lnTo>
                  <a:pt x="1287720" y="1354604"/>
                </a:lnTo>
                <a:lnTo>
                  <a:pt x="1309714" y="1242893"/>
                </a:lnTo>
                <a:cubicBezTo>
                  <a:pt x="1337344" y="1062371"/>
                  <a:pt x="1343151" y="892229"/>
                  <a:pt x="1366416" y="713783"/>
                </a:cubicBezTo>
                <a:cubicBezTo>
                  <a:pt x="1335395" y="475856"/>
                  <a:pt x="1362571" y="239773"/>
                  <a:pt x="1331550" y="1845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03607B-101B-4AB7-8CB4-6BC22788AFFE}"/>
              </a:ext>
            </a:extLst>
          </p:cNvPr>
          <p:cNvSpPr/>
          <p:nvPr/>
        </p:nvSpPr>
        <p:spPr>
          <a:xfrm>
            <a:off x="890954" y="1349828"/>
            <a:ext cx="10410092" cy="534572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F1AB908-9CA0-4C1A-84F7-4B5E14D165E6}"/>
              </a:ext>
            </a:extLst>
          </p:cNvPr>
          <p:cNvSpPr/>
          <p:nvPr/>
        </p:nvSpPr>
        <p:spPr>
          <a:xfrm>
            <a:off x="3653273" y="1333254"/>
            <a:ext cx="626572" cy="626572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F686ACD6-7B18-4924-9FDD-3E964DC4CED1}"/>
              </a:ext>
            </a:extLst>
          </p:cNvPr>
          <p:cNvSpPr/>
          <p:nvPr/>
        </p:nvSpPr>
        <p:spPr>
          <a:xfrm>
            <a:off x="5671134" y="1313574"/>
            <a:ext cx="626572" cy="626572"/>
          </a:xfrm>
          <a:prstGeom prst="ellips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ED0F507-BC86-4B61-A535-DB6EC0BD0D90}"/>
              </a:ext>
            </a:extLst>
          </p:cNvPr>
          <p:cNvSpPr/>
          <p:nvPr/>
        </p:nvSpPr>
        <p:spPr>
          <a:xfrm>
            <a:off x="7870085" y="1340928"/>
            <a:ext cx="626572" cy="626572"/>
          </a:xfrm>
          <a:prstGeom prst="ellipse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0014B79-ADD4-4C25-86AD-B6519C29D99F}"/>
              </a:ext>
            </a:extLst>
          </p:cNvPr>
          <p:cNvSpPr/>
          <p:nvPr/>
        </p:nvSpPr>
        <p:spPr>
          <a:xfrm>
            <a:off x="1204686" y="1320800"/>
            <a:ext cx="626572" cy="626572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8EC2B968-40B6-4210-BB59-98B4C2926D4E}"/>
              </a:ext>
            </a:extLst>
          </p:cNvPr>
          <p:cNvSpPr/>
          <p:nvPr/>
        </p:nvSpPr>
        <p:spPr>
          <a:xfrm>
            <a:off x="9989800" y="1333254"/>
            <a:ext cx="626572" cy="626572"/>
          </a:xfrm>
          <a:prstGeom prst="ellipse">
            <a:avLst/>
          </a:prstGeom>
          <a:solidFill>
            <a:srgbClr val="99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028C4C-4A5D-486C-91B8-8E97B4F16E92}"/>
              </a:ext>
            </a:extLst>
          </p:cNvPr>
          <p:cNvSpPr/>
          <p:nvPr/>
        </p:nvSpPr>
        <p:spPr>
          <a:xfrm>
            <a:off x="890954" y="1349828"/>
            <a:ext cx="10410092" cy="534572"/>
          </a:xfrm>
          <a:prstGeom prst="roundRect">
            <a:avLst>
              <a:gd name="adj" fmla="val 50000"/>
            </a:avLst>
          </a:prstGeom>
          <a:noFill/>
          <a:ln w="11747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  <a:sp3d extrusionH="95250" prstMaterial="metal">
            <a:bevelT w="31750" h="1333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F249ED6-C5DF-4465-9C49-BB60F90524BA}"/>
              </a:ext>
            </a:extLst>
          </p:cNvPr>
          <p:cNvSpPr/>
          <p:nvPr/>
        </p:nvSpPr>
        <p:spPr>
          <a:xfrm rot="10256410">
            <a:off x="520254" y="1678811"/>
            <a:ext cx="2651037" cy="4302563"/>
          </a:xfrm>
          <a:custGeom>
            <a:avLst/>
            <a:gdLst>
              <a:gd name="connsiteX0" fmla="*/ 1391088 w 2906571"/>
              <a:gd name="connsiteY0" fmla="*/ 4597844 h 4597844"/>
              <a:gd name="connsiteX1" fmla="*/ 1416023 w 2906571"/>
              <a:gd name="connsiteY1" fmla="*/ 3088973 h 4597844"/>
              <a:gd name="connsiteX2" fmla="*/ 1353398 w 2906571"/>
              <a:gd name="connsiteY2" fmla="*/ 1958965 h 4597844"/>
              <a:gd name="connsiteX3" fmla="*/ 1332211 w 2906571"/>
              <a:gd name="connsiteY3" fmla="*/ 1743619 h 4597844"/>
              <a:gd name="connsiteX4" fmla="*/ 244387 w 2906571"/>
              <a:gd name="connsiteY4" fmla="*/ 1544116 h 4597844"/>
              <a:gd name="connsiteX5" fmla="*/ 0 w 2906571"/>
              <a:gd name="connsiteY5" fmla="*/ 1299729 h 4597844"/>
              <a:gd name="connsiteX6" fmla="*/ 0 w 2906571"/>
              <a:gd name="connsiteY6" fmla="*/ 244387 h 4597844"/>
              <a:gd name="connsiteX7" fmla="*/ 244387 w 2906571"/>
              <a:gd name="connsiteY7" fmla="*/ 0 h 4597844"/>
              <a:gd name="connsiteX8" fmla="*/ 2662184 w 2906571"/>
              <a:gd name="connsiteY8" fmla="*/ 0 h 4597844"/>
              <a:gd name="connsiteX9" fmla="*/ 2906571 w 2906571"/>
              <a:gd name="connsiteY9" fmla="*/ 244387 h 4597844"/>
              <a:gd name="connsiteX10" fmla="*/ 2906571 w 2906571"/>
              <a:gd name="connsiteY10" fmla="*/ 1299729 h 4597844"/>
              <a:gd name="connsiteX11" fmla="*/ 2662184 w 2906571"/>
              <a:gd name="connsiteY11" fmla="*/ 1544116 h 4597844"/>
              <a:gd name="connsiteX12" fmla="*/ 1573081 w 2906571"/>
              <a:gd name="connsiteY12" fmla="*/ 1753766 h 4597844"/>
              <a:gd name="connsiteX13" fmla="*/ 1551413 w 2906571"/>
              <a:gd name="connsiteY13" fmla="*/ 1970485 h 4597844"/>
              <a:gd name="connsiteX14" fmla="*/ 1490546 w 2906571"/>
              <a:gd name="connsiteY14" fmla="*/ 3088973 h 4597844"/>
              <a:gd name="connsiteX15" fmla="*/ 1527973 w 2906571"/>
              <a:gd name="connsiteY15" fmla="*/ 4593943 h 45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6571" h="4597844">
                <a:moveTo>
                  <a:pt x="1391088" y="4597844"/>
                </a:moveTo>
                <a:lnTo>
                  <a:pt x="1416023" y="3088973"/>
                </a:lnTo>
                <a:cubicBezTo>
                  <a:pt x="1391048" y="2711755"/>
                  <a:pt x="1382472" y="2336732"/>
                  <a:pt x="1353398" y="1958965"/>
                </a:cubicBezTo>
                <a:lnTo>
                  <a:pt x="1332211" y="1743619"/>
                </a:lnTo>
                <a:lnTo>
                  <a:pt x="244387" y="1544116"/>
                </a:lnTo>
                <a:cubicBezTo>
                  <a:pt x="109416" y="1544116"/>
                  <a:pt x="0" y="1434700"/>
                  <a:pt x="0" y="1299729"/>
                </a:cubicBezTo>
                <a:lnTo>
                  <a:pt x="0" y="244387"/>
                </a:lnTo>
                <a:cubicBezTo>
                  <a:pt x="0" y="109416"/>
                  <a:pt x="109416" y="0"/>
                  <a:pt x="244387" y="0"/>
                </a:cubicBezTo>
                <a:lnTo>
                  <a:pt x="2662184" y="0"/>
                </a:lnTo>
                <a:cubicBezTo>
                  <a:pt x="2797155" y="0"/>
                  <a:pt x="2906571" y="109416"/>
                  <a:pt x="2906571" y="244387"/>
                </a:cubicBezTo>
                <a:lnTo>
                  <a:pt x="2906571" y="1299729"/>
                </a:lnTo>
                <a:cubicBezTo>
                  <a:pt x="2906571" y="1434700"/>
                  <a:pt x="2797155" y="1544116"/>
                  <a:pt x="2662184" y="1544116"/>
                </a:cubicBezTo>
                <a:lnTo>
                  <a:pt x="1573081" y="1753766"/>
                </a:lnTo>
                <a:lnTo>
                  <a:pt x="1551413" y="1970485"/>
                </a:lnTo>
                <a:cubicBezTo>
                  <a:pt x="1521754" y="2352091"/>
                  <a:pt x="1515520" y="2711755"/>
                  <a:pt x="1490546" y="3088973"/>
                </a:cubicBezTo>
                <a:cubicBezTo>
                  <a:pt x="1523845" y="3591930"/>
                  <a:pt x="1494673" y="4090986"/>
                  <a:pt x="1527973" y="4593943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2A10A6E-F828-4BED-A40D-D246D1117656}"/>
              </a:ext>
            </a:extLst>
          </p:cNvPr>
          <p:cNvSpPr/>
          <p:nvPr/>
        </p:nvSpPr>
        <p:spPr>
          <a:xfrm rot="10800000">
            <a:off x="1380812" y="1634086"/>
            <a:ext cx="274320" cy="3017742"/>
          </a:xfrm>
          <a:custGeom>
            <a:avLst/>
            <a:gdLst>
              <a:gd name="connsiteX0" fmla="*/ 293804 w 293804"/>
              <a:gd name="connsiteY0" fmla="*/ 3450698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0" fmla="*/ 226896 w 293804"/>
              <a:gd name="connsiteY0" fmla="*/ 3446237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04" h="3450698">
                <a:moveTo>
                  <a:pt x="226896" y="3446237"/>
                </a:moveTo>
                <a:lnTo>
                  <a:pt x="80289" y="3450698"/>
                </a:lnTo>
                <a:lnTo>
                  <a:pt x="106994" y="1725349"/>
                </a:lnTo>
                <a:cubicBezTo>
                  <a:pt x="71329" y="1150233"/>
                  <a:pt x="66888" y="579577"/>
                  <a:pt x="0" y="0"/>
                </a:cubicBezTo>
                <a:lnTo>
                  <a:pt x="293804" y="0"/>
                </a:lnTo>
                <a:cubicBezTo>
                  <a:pt x="222455" y="610800"/>
                  <a:pt x="222475" y="1150233"/>
                  <a:pt x="186810" y="1725349"/>
                </a:cubicBezTo>
                <a:cubicBezTo>
                  <a:pt x="222475" y="2300465"/>
                  <a:pt x="191231" y="2871121"/>
                  <a:pt x="226896" y="3446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83DC0E9-514F-4DF6-AA83-773C218AD6D6}"/>
              </a:ext>
            </a:extLst>
          </p:cNvPr>
          <p:cNvSpPr/>
          <p:nvPr/>
        </p:nvSpPr>
        <p:spPr>
          <a:xfrm>
            <a:off x="1380812" y="1496926"/>
            <a:ext cx="274320" cy="274320"/>
          </a:xfrm>
          <a:prstGeom prst="ellipse">
            <a:avLst/>
          </a:prstGeom>
          <a:solidFill>
            <a:srgbClr val="FF9900"/>
          </a:solidFill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01600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B6B6275-5944-43A8-B374-B38056DFFABA}"/>
              </a:ext>
            </a:extLst>
          </p:cNvPr>
          <p:cNvGrpSpPr/>
          <p:nvPr/>
        </p:nvGrpSpPr>
        <p:grpSpPr>
          <a:xfrm>
            <a:off x="64685" y="4460738"/>
            <a:ext cx="3606102" cy="1771192"/>
            <a:chOff x="64685" y="4460738"/>
            <a:chExt cx="3606102" cy="1771192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519637EF-5737-45D7-8343-318508F7161F}"/>
                </a:ext>
              </a:extLst>
            </p:cNvPr>
            <p:cNvSpPr/>
            <p:nvPr/>
          </p:nvSpPr>
          <p:spPr>
            <a:xfrm>
              <a:off x="64685" y="4460738"/>
              <a:ext cx="2906571" cy="1771192"/>
            </a:xfrm>
            <a:custGeom>
              <a:avLst/>
              <a:gdLst>
                <a:gd name="connsiteX0" fmla="*/ 0 w 3251200"/>
                <a:gd name="connsiteY0" fmla="*/ 273364 h 1727200"/>
                <a:gd name="connsiteX1" fmla="*/ 273364 w 3251200"/>
                <a:gd name="connsiteY1" fmla="*/ 0 h 1727200"/>
                <a:gd name="connsiteX2" fmla="*/ 2977836 w 3251200"/>
                <a:gd name="connsiteY2" fmla="*/ 0 h 1727200"/>
                <a:gd name="connsiteX3" fmla="*/ 3251200 w 3251200"/>
                <a:gd name="connsiteY3" fmla="*/ 273364 h 1727200"/>
                <a:gd name="connsiteX4" fmla="*/ 3251200 w 3251200"/>
                <a:gd name="connsiteY4" fmla="*/ 1453836 h 1727200"/>
                <a:gd name="connsiteX5" fmla="*/ 2977836 w 3251200"/>
                <a:gd name="connsiteY5" fmla="*/ 1727200 h 1727200"/>
                <a:gd name="connsiteX6" fmla="*/ 273364 w 3251200"/>
                <a:gd name="connsiteY6" fmla="*/ 1727200 h 1727200"/>
                <a:gd name="connsiteX7" fmla="*/ 0 w 3251200"/>
                <a:gd name="connsiteY7" fmla="*/ 1453836 h 1727200"/>
                <a:gd name="connsiteX8" fmla="*/ 0 w 3251200"/>
                <a:gd name="connsiteY8" fmla="*/ 273364 h 1727200"/>
                <a:gd name="connsiteX0" fmla="*/ 0 w 3251200"/>
                <a:gd name="connsiteY0" fmla="*/ 280621 h 1734457"/>
                <a:gd name="connsiteX1" fmla="*/ 273364 w 3251200"/>
                <a:gd name="connsiteY1" fmla="*/ 7257 h 1734457"/>
                <a:gd name="connsiteX2" fmla="*/ 1621886 w 3251200"/>
                <a:gd name="connsiteY2" fmla="*/ 0 h 1734457"/>
                <a:gd name="connsiteX3" fmla="*/ 2977836 w 3251200"/>
                <a:gd name="connsiteY3" fmla="*/ 7257 h 1734457"/>
                <a:gd name="connsiteX4" fmla="*/ 3251200 w 3251200"/>
                <a:gd name="connsiteY4" fmla="*/ 280621 h 1734457"/>
                <a:gd name="connsiteX5" fmla="*/ 3251200 w 3251200"/>
                <a:gd name="connsiteY5" fmla="*/ 1461093 h 1734457"/>
                <a:gd name="connsiteX6" fmla="*/ 2977836 w 3251200"/>
                <a:gd name="connsiteY6" fmla="*/ 1734457 h 1734457"/>
                <a:gd name="connsiteX7" fmla="*/ 273364 w 3251200"/>
                <a:gd name="connsiteY7" fmla="*/ 1734457 h 1734457"/>
                <a:gd name="connsiteX8" fmla="*/ 0 w 3251200"/>
                <a:gd name="connsiteY8" fmla="*/ 1461093 h 1734457"/>
                <a:gd name="connsiteX9" fmla="*/ 0 w 3251200"/>
                <a:gd name="connsiteY9" fmla="*/ 280621 h 1734457"/>
                <a:gd name="connsiteX0" fmla="*/ 0 w 3251200"/>
                <a:gd name="connsiteY0" fmla="*/ 527364 h 1981200"/>
                <a:gd name="connsiteX1" fmla="*/ 273364 w 3251200"/>
                <a:gd name="connsiteY1" fmla="*/ 254000 h 1981200"/>
                <a:gd name="connsiteX2" fmla="*/ 1592857 w 3251200"/>
                <a:gd name="connsiteY2" fmla="*/ 0 h 1981200"/>
                <a:gd name="connsiteX3" fmla="*/ 2977836 w 3251200"/>
                <a:gd name="connsiteY3" fmla="*/ 254000 h 1981200"/>
                <a:gd name="connsiteX4" fmla="*/ 3251200 w 3251200"/>
                <a:gd name="connsiteY4" fmla="*/ 527364 h 1981200"/>
                <a:gd name="connsiteX5" fmla="*/ 3251200 w 3251200"/>
                <a:gd name="connsiteY5" fmla="*/ 1707836 h 1981200"/>
                <a:gd name="connsiteX6" fmla="*/ 2977836 w 3251200"/>
                <a:gd name="connsiteY6" fmla="*/ 1981200 h 1981200"/>
                <a:gd name="connsiteX7" fmla="*/ 273364 w 3251200"/>
                <a:gd name="connsiteY7" fmla="*/ 1981200 h 1981200"/>
                <a:gd name="connsiteX8" fmla="*/ 0 w 3251200"/>
                <a:gd name="connsiteY8" fmla="*/ 1707836 h 1981200"/>
                <a:gd name="connsiteX9" fmla="*/ 0 w 3251200"/>
                <a:gd name="connsiteY9" fmla="*/ 527364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51200" h="1981200">
                  <a:moveTo>
                    <a:pt x="0" y="527364"/>
                  </a:moveTo>
                  <a:cubicBezTo>
                    <a:pt x="0" y="376389"/>
                    <a:pt x="122389" y="254000"/>
                    <a:pt x="273364" y="254000"/>
                  </a:cubicBezTo>
                  <a:lnTo>
                    <a:pt x="1592857" y="0"/>
                  </a:lnTo>
                  <a:lnTo>
                    <a:pt x="2977836" y="254000"/>
                  </a:lnTo>
                  <a:cubicBezTo>
                    <a:pt x="3128811" y="254000"/>
                    <a:pt x="3251200" y="376389"/>
                    <a:pt x="3251200" y="527364"/>
                  </a:cubicBezTo>
                  <a:lnTo>
                    <a:pt x="3251200" y="1707836"/>
                  </a:lnTo>
                  <a:cubicBezTo>
                    <a:pt x="3251200" y="1858811"/>
                    <a:pt x="3128811" y="1981200"/>
                    <a:pt x="2977836" y="1981200"/>
                  </a:cubicBezTo>
                  <a:lnTo>
                    <a:pt x="273364" y="1981200"/>
                  </a:lnTo>
                  <a:cubicBezTo>
                    <a:pt x="122389" y="1981200"/>
                    <a:pt x="0" y="1858811"/>
                    <a:pt x="0" y="1707836"/>
                  </a:cubicBezTo>
                  <a:lnTo>
                    <a:pt x="0" y="5273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: Top Corners Rounded 1">
              <a:extLst>
                <a:ext uri="{FF2B5EF4-FFF2-40B4-BE49-F238E27FC236}">
                  <a16:creationId xmlns:a16="http://schemas.microsoft.com/office/drawing/2014/main" id="{5BDF9DBA-C813-421C-96AB-B69C70B0F5BF}"/>
                </a:ext>
              </a:extLst>
            </p:cNvPr>
            <p:cNvSpPr/>
            <p:nvPr/>
          </p:nvSpPr>
          <p:spPr>
            <a:xfrm rot="5400000">
              <a:off x="52055" y="5136515"/>
              <a:ext cx="692917" cy="667658"/>
            </a:xfrm>
            <a:prstGeom prst="round2SameRect">
              <a:avLst>
                <a:gd name="adj1" fmla="val 34058"/>
                <a:gd name="adj2" fmla="val 0"/>
              </a:avLst>
            </a:prstGeom>
            <a:solidFill>
              <a:srgbClr val="FF990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Graphic 5" descr="Presentation with bar chart RTL">
              <a:extLst>
                <a:ext uri="{FF2B5EF4-FFF2-40B4-BE49-F238E27FC236}">
                  <a16:creationId xmlns:a16="http://schemas.microsoft.com/office/drawing/2014/main" id="{291CB2CD-9BC4-4F76-AF07-13751C822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6371" y="5304232"/>
              <a:ext cx="457200" cy="4572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A151B62-09DB-444F-BD42-16A8478FF9D6}"/>
                </a:ext>
              </a:extLst>
            </p:cNvPr>
            <p:cNvSpPr txBox="1"/>
            <p:nvPr/>
          </p:nvSpPr>
          <p:spPr>
            <a:xfrm>
              <a:off x="1013278" y="4759980"/>
              <a:ext cx="1451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FC2130E-19CE-4312-83D1-2940BDEF9AAB}"/>
                </a:ext>
              </a:extLst>
            </p:cNvPr>
            <p:cNvSpPr txBox="1"/>
            <p:nvPr/>
          </p:nvSpPr>
          <p:spPr>
            <a:xfrm>
              <a:off x="732343" y="5232285"/>
              <a:ext cx="29384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إذا حافظ المسلم على الصلاة</a:t>
              </a:r>
              <a:endParaRPr lang="en-US" sz="2400" b="1" dirty="0"/>
            </a:p>
          </p:txBody>
        </p:sp>
      </p:grp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91DA30A-E18D-4D1D-A2F6-5447371821AD}"/>
              </a:ext>
            </a:extLst>
          </p:cNvPr>
          <p:cNvSpPr/>
          <p:nvPr/>
        </p:nvSpPr>
        <p:spPr>
          <a:xfrm rot="10800000">
            <a:off x="3829399" y="1646539"/>
            <a:ext cx="255547" cy="1427567"/>
          </a:xfrm>
          <a:custGeom>
            <a:avLst/>
            <a:gdLst>
              <a:gd name="connsiteX0" fmla="*/ 293804 w 293804"/>
              <a:gd name="connsiteY0" fmla="*/ 3450698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0" fmla="*/ 226896 w 293804"/>
              <a:gd name="connsiteY0" fmla="*/ 3446237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04" h="3450698">
                <a:moveTo>
                  <a:pt x="226896" y="3446237"/>
                </a:moveTo>
                <a:lnTo>
                  <a:pt x="80289" y="3450698"/>
                </a:lnTo>
                <a:lnTo>
                  <a:pt x="106994" y="1725349"/>
                </a:lnTo>
                <a:cubicBezTo>
                  <a:pt x="71329" y="1150233"/>
                  <a:pt x="66888" y="579577"/>
                  <a:pt x="0" y="0"/>
                </a:cubicBezTo>
                <a:lnTo>
                  <a:pt x="293804" y="0"/>
                </a:lnTo>
                <a:cubicBezTo>
                  <a:pt x="222455" y="610800"/>
                  <a:pt x="222475" y="1150233"/>
                  <a:pt x="186810" y="1725349"/>
                </a:cubicBezTo>
                <a:cubicBezTo>
                  <a:pt x="222475" y="2300465"/>
                  <a:pt x="191231" y="2871121"/>
                  <a:pt x="226896" y="3446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4F285C5-AD2C-4226-BDC9-A93892E4005D}"/>
              </a:ext>
            </a:extLst>
          </p:cNvPr>
          <p:cNvSpPr/>
          <p:nvPr/>
        </p:nvSpPr>
        <p:spPr>
          <a:xfrm>
            <a:off x="3829399" y="1509380"/>
            <a:ext cx="274320" cy="274320"/>
          </a:xfrm>
          <a:prstGeom prst="ellipse">
            <a:avLst/>
          </a:prstGeom>
          <a:solidFill>
            <a:srgbClr val="00B0F0"/>
          </a:solidFill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01600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94FA6D1-77BC-4DD7-8D11-8ABB5315F3A2}"/>
              </a:ext>
            </a:extLst>
          </p:cNvPr>
          <p:cNvGrpSpPr/>
          <p:nvPr/>
        </p:nvGrpSpPr>
        <p:grpSpPr>
          <a:xfrm>
            <a:off x="2732434" y="2974907"/>
            <a:ext cx="2826153" cy="1442914"/>
            <a:chOff x="2732434" y="2974907"/>
            <a:chExt cx="2826153" cy="1442914"/>
          </a:xfrm>
        </p:grpSpPr>
        <p:sp>
          <p:nvSpPr>
            <p:cNvPr id="22" name="Rectangle: Rounded Corners 13">
              <a:extLst>
                <a:ext uri="{FF2B5EF4-FFF2-40B4-BE49-F238E27FC236}">
                  <a16:creationId xmlns:a16="http://schemas.microsoft.com/office/drawing/2014/main" id="{AB6E12F4-B47E-4490-81E1-EC7536FB1AD8}"/>
                </a:ext>
              </a:extLst>
            </p:cNvPr>
            <p:cNvSpPr/>
            <p:nvPr/>
          </p:nvSpPr>
          <p:spPr>
            <a:xfrm>
              <a:off x="2732435" y="2974907"/>
              <a:ext cx="2730181" cy="1442914"/>
            </a:xfrm>
            <a:custGeom>
              <a:avLst/>
              <a:gdLst>
                <a:gd name="connsiteX0" fmla="*/ 0 w 3251200"/>
                <a:gd name="connsiteY0" fmla="*/ 273364 h 1727200"/>
                <a:gd name="connsiteX1" fmla="*/ 273364 w 3251200"/>
                <a:gd name="connsiteY1" fmla="*/ 0 h 1727200"/>
                <a:gd name="connsiteX2" fmla="*/ 2977836 w 3251200"/>
                <a:gd name="connsiteY2" fmla="*/ 0 h 1727200"/>
                <a:gd name="connsiteX3" fmla="*/ 3251200 w 3251200"/>
                <a:gd name="connsiteY3" fmla="*/ 273364 h 1727200"/>
                <a:gd name="connsiteX4" fmla="*/ 3251200 w 3251200"/>
                <a:gd name="connsiteY4" fmla="*/ 1453836 h 1727200"/>
                <a:gd name="connsiteX5" fmla="*/ 2977836 w 3251200"/>
                <a:gd name="connsiteY5" fmla="*/ 1727200 h 1727200"/>
                <a:gd name="connsiteX6" fmla="*/ 273364 w 3251200"/>
                <a:gd name="connsiteY6" fmla="*/ 1727200 h 1727200"/>
                <a:gd name="connsiteX7" fmla="*/ 0 w 3251200"/>
                <a:gd name="connsiteY7" fmla="*/ 1453836 h 1727200"/>
                <a:gd name="connsiteX8" fmla="*/ 0 w 3251200"/>
                <a:gd name="connsiteY8" fmla="*/ 273364 h 1727200"/>
                <a:gd name="connsiteX0" fmla="*/ 0 w 3251200"/>
                <a:gd name="connsiteY0" fmla="*/ 280621 h 1734457"/>
                <a:gd name="connsiteX1" fmla="*/ 273364 w 3251200"/>
                <a:gd name="connsiteY1" fmla="*/ 7257 h 1734457"/>
                <a:gd name="connsiteX2" fmla="*/ 1621886 w 3251200"/>
                <a:gd name="connsiteY2" fmla="*/ 0 h 1734457"/>
                <a:gd name="connsiteX3" fmla="*/ 2977836 w 3251200"/>
                <a:gd name="connsiteY3" fmla="*/ 7257 h 1734457"/>
                <a:gd name="connsiteX4" fmla="*/ 3251200 w 3251200"/>
                <a:gd name="connsiteY4" fmla="*/ 280621 h 1734457"/>
                <a:gd name="connsiteX5" fmla="*/ 3251200 w 3251200"/>
                <a:gd name="connsiteY5" fmla="*/ 1461093 h 1734457"/>
                <a:gd name="connsiteX6" fmla="*/ 2977836 w 3251200"/>
                <a:gd name="connsiteY6" fmla="*/ 1734457 h 1734457"/>
                <a:gd name="connsiteX7" fmla="*/ 273364 w 3251200"/>
                <a:gd name="connsiteY7" fmla="*/ 1734457 h 1734457"/>
                <a:gd name="connsiteX8" fmla="*/ 0 w 3251200"/>
                <a:gd name="connsiteY8" fmla="*/ 1461093 h 1734457"/>
                <a:gd name="connsiteX9" fmla="*/ 0 w 3251200"/>
                <a:gd name="connsiteY9" fmla="*/ 280621 h 1734457"/>
                <a:gd name="connsiteX0" fmla="*/ 0 w 3251200"/>
                <a:gd name="connsiteY0" fmla="*/ 527364 h 1981200"/>
                <a:gd name="connsiteX1" fmla="*/ 273364 w 3251200"/>
                <a:gd name="connsiteY1" fmla="*/ 254000 h 1981200"/>
                <a:gd name="connsiteX2" fmla="*/ 1592857 w 3251200"/>
                <a:gd name="connsiteY2" fmla="*/ 0 h 1981200"/>
                <a:gd name="connsiteX3" fmla="*/ 2977836 w 3251200"/>
                <a:gd name="connsiteY3" fmla="*/ 254000 h 1981200"/>
                <a:gd name="connsiteX4" fmla="*/ 3251200 w 3251200"/>
                <a:gd name="connsiteY4" fmla="*/ 527364 h 1981200"/>
                <a:gd name="connsiteX5" fmla="*/ 3251200 w 3251200"/>
                <a:gd name="connsiteY5" fmla="*/ 1707836 h 1981200"/>
                <a:gd name="connsiteX6" fmla="*/ 2977836 w 3251200"/>
                <a:gd name="connsiteY6" fmla="*/ 1981200 h 1981200"/>
                <a:gd name="connsiteX7" fmla="*/ 273364 w 3251200"/>
                <a:gd name="connsiteY7" fmla="*/ 1981200 h 1981200"/>
                <a:gd name="connsiteX8" fmla="*/ 0 w 3251200"/>
                <a:gd name="connsiteY8" fmla="*/ 1707836 h 1981200"/>
                <a:gd name="connsiteX9" fmla="*/ 0 w 3251200"/>
                <a:gd name="connsiteY9" fmla="*/ 527364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51200" h="1981200">
                  <a:moveTo>
                    <a:pt x="0" y="527364"/>
                  </a:moveTo>
                  <a:cubicBezTo>
                    <a:pt x="0" y="376389"/>
                    <a:pt x="122389" y="254000"/>
                    <a:pt x="273364" y="254000"/>
                  </a:cubicBezTo>
                  <a:lnTo>
                    <a:pt x="1592857" y="0"/>
                  </a:lnTo>
                  <a:lnTo>
                    <a:pt x="2977836" y="254000"/>
                  </a:lnTo>
                  <a:cubicBezTo>
                    <a:pt x="3128811" y="254000"/>
                    <a:pt x="3251200" y="376389"/>
                    <a:pt x="3251200" y="527364"/>
                  </a:cubicBezTo>
                  <a:lnTo>
                    <a:pt x="3251200" y="1707836"/>
                  </a:lnTo>
                  <a:cubicBezTo>
                    <a:pt x="3251200" y="1858811"/>
                    <a:pt x="3128811" y="1981200"/>
                    <a:pt x="2977836" y="1981200"/>
                  </a:cubicBezTo>
                  <a:lnTo>
                    <a:pt x="273364" y="1981200"/>
                  </a:lnTo>
                  <a:cubicBezTo>
                    <a:pt x="122389" y="1981200"/>
                    <a:pt x="0" y="1858811"/>
                    <a:pt x="0" y="1707836"/>
                  </a:cubicBezTo>
                  <a:lnTo>
                    <a:pt x="0" y="5273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: Top Corners Rounded 22">
              <a:extLst>
                <a:ext uri="{FF2B5EF4-FFF2-40B4-BE49-F238E27FC236}">
                  <a16:creationId xmlns:a16="http://schemas.microsoft.com/office/drawing/2014/main" id="{6124D5F1-F435-487C-9A00-D4207B9C68A4}"/>
                </a:ext>
              </a:extLst>
            </p:cNvPr>
            <p:cNvSpPr/>
            <p:nvPr/>
          </p:nvSpPr>
          <p:spPr>
            <a:xfrm rot="5400000">
              <a:off x="2719804" y="3435310"/>
              <a:ext cx="692917" cy="667658"/>
            </a:xfrm>
            <a:prstGeom prst="round2SameRect">
              <a:avLst>
                <a:gd name="adj1" fmla="val 34058"/>
                <a:gd name="adj2" fmla="val 0"/>
              </a:avLst>
            </a:prstGeom>
            <a:solidFill>
              <a:srgbClr val="00B0F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4" name="Graphic 23" descr="Bullseye">
              <a:extLst>
                <a:ext uri="{FF2B5EF4-FFF2-40B4-BE49-F238E27FC236}">
                  <a16:creationId xmlns:a16="http://schemas.microsoft.com/office/drawing/2014/main" id="{217D2F2B-BFE3-4E97-82B3-47C1C675506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2794120" y="3603027"/>
              <a:ext cx="457200" cy="457200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44778D7-E2AB-4E4A-8EB0-D6B82B9E1BD2}"/>
                </a:ext>
              </a:extLst>
            </p:cNvPr>
            <p:cNvSpPr txBox="1"/>
            <p:nvPr/>
          </p:nvSpPr>
          <p:spPr>
            <a:xfrm>
              <a:off x="3504638" y="3274149"/>
              <a:ext cx="1451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B0F0"/>
                  </a:solidFill>
                </a:rPr>
                <a:t>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EC133DB-109B-4E08-BBF5-BFFFBA6E22F9}"/>
                </a:ext>
              </a:extLst>
            </p:cNvPr>
            <p:cNvSpPr txBox="1"/>
            <p:nvPr/>
          </p:nvSpPr>
          <p:spPr>
            <a:xfrm>
              <a:off x="3478285" y="3611713"/>
              <a:ext cx="20803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وأدَّاها مع الجماعة</a:t>
              </a:r>
              <a:endParaRPr lang="en-US" sz="2400" b="1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70C89B97-55D8-4658-A2C3-E04D4915C8FF}"/>
              </a:ext>
            </a:extLst>
          </p:cNvPr>
          <p:cNvSpPr/>
          <p:nvPr/>
        </p:nvSpPr>
        <p:spPr>
          <a:xfrm rot="10256410">
            <a:off x="4986702" y="1671585"/>
            <a:ext cx="2651037" cy="4302563"/>
          </a:xfrm>
          <a:custGeom>
            <a:avLst/>
            <a:gdLst>
              <a:gd name="connsiteX0" fmla="*/ 1391088 w 2906571"/>
              <a:gd name="connsiteY0" fmla="*/ 4597844 h 4597844"/>
              <a:gd name="connsiteX1" fmla="*/ 1416023 w 2906571"/>
              <a:gd name="connsiteY1" fmla="*/ 3088973 h 4597844"/>
              <a:gd name="connsiteX2" fmla="*/ 1353398 w 2906571"/>
              <a:gd name="connsiteY2" fmla="*/ 1958965 h 4597844"/>
              <a:gd name="connsiteX3" fmla="*/ 1332211 w 2906571"/>
              <a:gd name="connsiteY3" fmla="*/ 1743619 h 4597844"/>
              <a:gd name="connsiteX4" fmla="*/ 244387 w 2906571"/>
              <a:gd name="connsiteY4" fmla="*/ 1544116 h 4597844"/>
              <a:gd name="connsiteX5" fmla="*/ 0 w 2906571"/>
              <a:gd name="connsiteY5" fmla="*/ 1299729 h 4597844"/>
              <a:gd name="connsiteX6" fmla="*/ 0 w 2906571"/>
              <a:gd name="connsiteY6" fmla="*/ 244387 h 4597844"/>
              <a:gd name="connsiteX7" fmla="*/ 244387 w 2906571"/>
              <a:gd name="connsiteY7" fmla="*/ 0 h 4597844"/>
              <a:gd name="connsiteX8" fmla="*/ 2662184 w 2906571"/>
              <a:gd name="connsiteY8" fmla="*/ 0 h 4597844"/>
              <a:gd name="connsiteX9" fmla="*/ 2906571 w 2906571"/>
              <a:gd name="connsiteY9" fmla="*/ 244387 h 4597844"/>
              <a:gd name="connsiteX10" fmla="*/ 2906571 w 2906571"/>
              <a:gd name="connsiteY10" fmla="*/ 1299729 h 4597844"/>
              <a:gd name="connsiteX11" fmla="*/ 2662184 w 2906571"/>
              <a:gd name="connsiteY11" fmla="*/ 1544116 h 4597844"/>
              <a:gd name="connsiteX12" fmla="*/ 1573081 w 2906571"/>
              <a:gd name="connsiteY12" fmla="*/ 1753766 h 4597844"/>
              <a:gd name="connsiteX13" fmla="*/ 1551413 w 2906571"/>
              <a:gd name="connsiteY13" fmla="*/ 1970485 h 4597844"/>
              <a:gd name="connsiteX14" fmla="*/ 1490546 w 2906571"/>
              <a:gd name="connsiteY14" fmla="*/ 3088973 h 4597844"/>
              <a:gd name="connsiteX15" fmla="*/ 1527973 w 2906571"/>
              <a:gd name="connsiteY15" fmla="*/ 4593943 h 45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6571" h="4597844">
                <a:moveTo>
                  <a:pt x="1391088" y="4597844"/>
                </a:moveTo>
                <a:lnTo>
                  <a:pt x="1416023" y="3088973"/>
                </a:lnTo>
                <a:cubicBezTo>
                  <a:pt x="1391048" y="2711755"/>
                  <a:pt x="1382472" y="2336732"/>
                  <a:pt x="1353398" y="1958965"/>
                </a:cubicBezTo>
                <a:lnTo>
                  <a:pt x="1332211" y="1743619"/>
                </a:lnTo>
                <a:lnTo>
                  <a:pt x="244387" y="1544116"/>
                </a:lnTo>
                <a:cubicBezTo>
                  <a:pt x="109416" y="1544116"/>
                  <a:pt x="0" y="1434700"/>
                  <a:pt x="0" y="1299729"/>
                </a:cubicBezTo>
                <a:lnTo>
                  <a:pt x="0" y="244387"/>
                </a:lnTo>
                <a:cubicBezTo>
                  <a:pt x="0" y="109416"/>
                  <a:pt x="109416" y="0"/>
                  <a:pt x="244387" y="0"/>
                </a:cubicBezTo>
                <a:lnTo>
                  <a:pt x="2662184" y="0"/>
                </a:lnTo>
                <a:cubicBezTo>
                  <a:pt x="2797155" y="0"/>
                  <a:pt x="2906571" y="109416"/>
                  <a:pt x="2906571" y="244387"/>
                </a:cubicBezTo>
                <a:lnTo>
                  <a:pt x="2906571" y="1299729"/>
                </a:lnTo>
                <a:cubicBezTo>
                  <a:pt x="2906571" y="1434700"/>
                  <a:pt x="2797155" y="1544116"/>
                  <a:pt x="2662184" y="1544116"/>
                </a:cubicBezTo>
                <a:lnTo>
                  <a:pt x="1573081" y="1753766"/>
                </a:lnTo>
                <a:lnTo>
                  <a:pt x="1551413" y="1970485"/>
                </a:lnTo>
                <a:cubicBezTo>
                  <a:pt x="1521754" y="2352091"/>
                  <a:pt x="1515520" y="2711755"/>
                  <a:pt x="1490546" y="3088973"/>
                </a:cubicBezTo>
                <a:cubicBezTo>
                  <a:pt x="1523845" y="3591930"/>
                  <a:pt x="1494673" y="4090986"/>
                  <a:pt x="1527973" y="4593943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957E898-2A68-479F-A871-6EE356865285}"/>
              </a:ext>
            </a:extLst>
          </p:cNvPr>
          <p:cNvSpPr/>
          <p:nvPr/>
        </p:nvSpPr>
        <p:spPr>
          <a:xfrm rot="10800000">
            <a:off x="5847260" y="1626860"/>
            <a:ext cx="274320" cy="3017742"/>
          </a:xfrm>
          <a:custGeom>
            <a:avLst/>
            <a:gdLst>
              <a:gd name="connsiteX0" fmla="*/ 293804 w 293804"/>
              <a:gd name="connsiteY0" fmla="*/ 3450698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0" fmla="*/ 226896 w 293804"/>
              <a:gd name="connsiteY0" fmla="*/ 3446237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04" h="3450698">
                <a:moveTo>
                  <a:pt x="226896" y="3446237"/>
                </a:moveTo>
                <a:lnTo>
                  <a:pt x="80289" y="3450698"/>
                </a:lnTo>
                <a:lnTo>
                  <a:pt x="106994" y="1725349"/>
                </a:lnTo>
                <a:cubicBezTo>
                  <a:pt x="71329" y="1150233"/>
                  <a:pt x="66888" y="579577"/>
                  <a:pt x="0" y="0"/>
                </a:cubicBezTo>
                <a:lnTo>
                  <a:pt x="293804" y="0"/>
                </a:lnTo>
                <a:cubicBezTo>
                  <a:pt x="222455" y="610800"/>
                  <a:pt x="222475" y="1150233"/>
                  <a:pt x="186810" y="1725349"/>
                </a:cubicBezTo>
                <a:cubicBezTo>
                  <a:pt x="222475" y="2300465"/>
                  <a:pt x="191231" y="2871121"/>
                  <a:pt x="226896" y="3446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C0EB82A-42C3-4CB6-A92C-D87A1FEDB21F}"/>
              </a:ext>
            </a:extLst>
          </p:cNvPr>
          <p:cNvSpPr/>
          <p:nvPr/>
        </p:nvSpPr>
        <p:spPr>
          <a:xfrm>
            <a:off x="5847260" y="1489700"/>
            <a:ext cx="274320" cy="274320"/>
          </a:xfrm>
          <a:prstGeom prst="ellipse">
            <a:avLst/>
          </a:prstGeom>
          <a:solidFill>
            <a:srgbClr val="CC0066"/>
          </a:solidFill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01600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3A52AC4-FA60-4070-8E2F-A8DAF55BAA25}"/>
              </a:ext>
            </a:extLst>
          </p:cNvPr>
          <p:cNvGrpSpPr/>
          <p:nvPr/>
        </p:nvGrpSpPr>
        <p:grpSpPr>
          <a:xfrm>
            <a:off x="4531133" y="4453512"/>
            <a:ext cx="3428823" cy="1771192"/>
            <a:chOff x="4531133" y="4453512"/>
            <a:chExt cx="3428823" cy="1771192"/>
          </a:xfrm>
        </p:grpSpPr>
        <p:sp>
          <p:nvSpPr>
            <p:cNvPr id="39" name="Rectangle: Rounded Corners 13">
              <a:extLst>
                <a:ext uri="{FF2B5EF4-FFF2-40B4-BE49-F238E27FC236}">
                  <a16:creationId xmlns:a16="http://schemas.microsoft.com/office/drawing/2014/main" id="{91E26EE9-8E2A-4818-A2D0-408973CDDAA7}"/>
                </a:ext>
              </a:extLst>
            </p:cNvPr>
            <p:cNvSpPr/>
            <p:nvPr/>
          </p:nvSpPr>
          <p:spPr>
            <a:xfrm>
              <a:off x="4531133" y="4453512"/>
              <a:ext cx="2906571" cy="1771192"/>
            </a:xfrm>
            <a:custGeom>
              <a:avLst/>
              <a:gdLst>
                <a:gd name="connsiteX0" fmla="*/ 0 w 3251200"/>
                <a:gd name="connsiteY0" fmla="*/ 273364 h 1727200"/>
                <a:gd name="connsiteX1" fmla="*/ 273364 w 3251200"/>
                <a:gd name="connsiteY1" fmla="*/ 0 h 1727200"/>
                <a:gd name="connsiteX2" fmla="*/ 2977836 w 3251200"/>
                <a:gd name="connsiteY2" fmla="*/ 0 h 1727200"/>
                <a:gd name="connsiteX3" fmla="*/ 3251200 w 3251200"/>
                <a:gd name="connsiteY3" fmla="*/ 273364 h 1727200"/>
                <a:gd name="connsiteX4" fmla="*/ 3251200 w 3251200"/>
                <a:gd name="connsiteY4" fmla="*/ 1453836 h 1727200"/>
                <a:gd name="connsiteX5" fmla="*/ 2977836 w 3251200"/>
                <a:gd name="connsiteY5" fmla="*/ 1727200 h 1727200"/>
                <a:gd name="connsiteX6" fmla="*/ 273364 w 3251200"/>
                <a:gd name="connsiteY6" fmla="*/ 1727200 h 1727200"/>
                <a:gd name="connsiteX7" fmla="*/ 0 w 3251200"/>
                <a:gd name="connsiteY7" fmla="*/ 1453836 h 1727200"/>
                <a:gd name="connsiteX8" fmla="*/ 0 w 3251200"/>
                <a:gd name="connsiteY8" fmla="*/ 273364 h 1727200"/>
                <a:gd name="connsiteX0" fmla="*/ 0 w 3251200"/>
                <a:gd name="connsiteY0" fmla="*/ 280621 h 1734457"/>
                <a:gd name="connsiteX1" fmla="*/ 273364 w 3251200"/>
                <a:gd name="connsiteY1" fmla="*/ 7257 h 1734457"/>
                <a:gd name="connsiteX2" fmla="*/ 1621886 w 3251200"/>
                <a:gd name="connsiteY2" fmla="*/ 0 h 1734457"/>
                <a:gd name="connsiteX3" fmla="*/ 2977836 w 3251200"/>
                <a:gd name="connsiteY3" fmla="*/ 7257 h 1734457"/>
                <a:gd name="connsiteX4" fmla="*/ 3251200 w 3251200"/>
                <a:gd name="connsiteY4" fmla="*/ 280621 h 1734457"/>
                <a:gd name="connsiteX5" fmla="*/ 3251200 w 3251200"/>
                <a:gd name="connsiteY5" fmla="*/ 1461093 h 1734457"/>
                <a:gd name="connsiteX6" fmla="*/ 2977836 w 3251200"/>
                <a:gd name="connsiteY6" fmla="*/ 1734457 h 1734457"/>
                <a:gd name="connsiteX7" fmla="*/ 273364 w 3251200"/>
                <a:gd name="connsiteY7" fmla="*/ 1734457 h 1734457"/>
                <a:gd name="connsiteX8" fmla="*/ 0 w 3251200"/>
                <a:gd name="connsiteY8" fmla="*/ 1461093 h 1734457"/>
                <a:gd name="connsiteX9" fmla="*/ 0 w 3251200"/>
                <a:gd name="connsiteY9" fmla="*/ 280621 h 1734457"/>
                <a:gd name="connsiteX0" fmla="*/ 0 w 3251200"/>
                <a:gd name="connsiteY0" fmla="*/ 527364 h 1981200"/>
                <a:gd name="connsiteX1" fmla="*/ 273364 w 3251200"/>
                <a:gd name="connsiteY1" fmla="*/ 254000 h 1981200"/>
                <a:gd name="connsiteX2" fmla="*/ 1592857 w 3251200"/>
                <a:gd name="connsiteY2" fmla="*/ 0 h 1981200"/>
                <a:gd name="connsiteX3" fmla="*/ 2977836 w 3251200"/>
                <a:gd name="connsiteY3" fmla="*/ 254000 h 1981200"/>
                <a:gd name="connsiteX4" fmla="*/ 3251200 w 3251200"/>
                <a:gd name="connsiteY4" fmla="*/ 527364 h 1981200"/>
                <a:gd name="connsiteX5" fmla="*/ 3251200 w 3251200"/>
                <a:gd name="connsiteY5" fmla="*/ 1707836 h 1981200"/>
                <a:gd name="connsiteX6" fmla="*/ 2977836 w 3251200"/>
                <a:gd name="connsiteY6" fmla="*/ 1981200 h 1981200"/>
                <a:gd name="connsiteX7" fmla="*/ 273364 w 3251200"/>
                <a:gd name="connsiteY7" fmla="*/ 1981200 h 1981200"/>
                <a:gd name="connsiteX8" fmla="*/ 0 w 3251200"/>
                <a:gd name="connsiteY8" fmla="*/ 1707836 h 1981200"/>
                <a:gd name="connsiteX9" fmla="*/ 0 w 3251200"/>
                <a:gd name="connsiteY9" fmla="*/ 527364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51200" h="1981200">
                  <a:moveTo>
                    <a:pt x="0" y="527364"/>
                  </a:moveTo>
                  <a:cubicBezTo>
                    <a:pt x="0" y="376389"/>
                    <a:pt x="122389" y="254000"/>
                    <a:pt x="273364" y="254000"/>
                  </a:cubicBezTo>
                  <a:lnTo>
                    <a:pt x="1592857" y="0"/>
                  </a:lnTo>
                  <a:lnTo>
                    <a:pt x="2977836" y="254000"/>
                  </a:lnTo>
                  <a:cubicBezTo>
                    <a:pt x="3128811" y="254000"/>
                    <a:pt x="3251200" y="376389"/>
                    <a:pt x="3251200" y="527364"/>
                  </a:cubicBezTo>
                  <a:lnTo>
                    <a:pt x="3251200" y="1707836"/>
                  </a:lnTo>
                  <a:cubicBezTo>
                    <a:pt x="3251200" y="1858811"/>
                    <a:pt x="3128811" y="1981200"/>
                    <a:pt x="2977836" y="1981200"/>
                  </a:cubicBezTo>
                  <a:lnTo>
                    <a:pt x="273364" y="1981200"/>
                  </a:lnTo>
                  <a:cubicBezTo>
                    <a:pt x="122389" y="1981200"/>
                    <a:pt x="0" y="1858811"/>
                    <a:pt x="0" y="1707836"/>
                  </a:cubicBezTo>
                  <a:lnTo>
                    <a:pt x="0" y="5273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Top Corners Rounded 39">
              <a:extLst>
                <a:ext uri="{FF2B5EF4-FFF2-40B4-BE49-F238E27FC236}">
                  <a16:creationId xmlns:a16="http://schemas.microsoft.com/office/drawing/2014/main" id="{07E4BF1E-131A-422C-97E8-876EFF8D65B9}"/>
                </a:ext>
              </a:extLst>
            </p:cNvPr>
            <p:cNvSpPr/>
            <p:nvPr/>
          </p:nvSpPr>
          <p:spPr>
            <a:xfrm rot="5400000">
              <a:off x="4518503" y="5129289"/>
              <a:ext cx="692917" cy="667658"/>
            </a:xfrm>
            <a:prstGeom prst="round2SameRect">
              <a:avLst>
                <a:gd name="adj1" fmla="val 34058"/>
                <a:gd name="adj2" fmla="val 0"/>
              </a:avLst>
            </a:prstGeom>
            <a:solidFill>
              <a:srgbClr val="C00000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Graphic 40" descr="Bank">
              <a:extLst>
                <a:ext uri="{FF2B5EF4-FFF2-40B4-BE49-F238E27FC236}">
                  <a16:creationId xmlns:a16="http://schemas.microsoft.com/office/drawing/2014/main" id="{BB4EA859-EDEB-49F8-8E7F-34B75ADD4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/>
          </p:blipFill>
          <p:spPr>
            <a:xfrm>
              <a:off x="4592819" y="5297006"/>
              <a:ext cx="457200" cy="457200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7776BFB-DBCD-4C64-AA51-A3BC2150952D}"/>
                </a:ext>
              </a:extLst>
            </p:cNvPr>
            <p:cNvSpPr txBox="1"/>
            <p:nvPr/>
          </p:nvSpPr>
          <p:spPr>
            <a:xfrm>
              <a:off x="5479726" y="4752754"/>
              <a:ext cx="1451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CC0066"/>
                  </a:solidFill>
                </a:rPr>
                <a:t>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80C2713-BE21-46C3-B592-2DA05B1FE717}"/>
                </a:ext>
              </a:extLst>
            </p:cNvPr>
            <p:cNvSpPr txBox="1"/>
            <p:nvPr/>
          </p:nvSpPr>
          <p:spPr>
            <a:xfrm>
              <a:off x="5357402" y="5109663"/>
              <a:ext cx="260255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و تَذَكَّر وقوفه بين يدي الله عزَّ و جل</a:t>
              </a:r>
              <a:endParaRPr lang="en-US" sz="2400" b="1" dirty="0"/>
            </a:p>
          </p:txBody>
        </p:sp>
      </p:grp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A4B751D9-A1D5-4C2E-B96C-CBB0312271FA}"/>
              </a:ext>
            </a:extLst>
          </p:cNvPr>
          <p:cNvSpPr/>
          <p:nvPr/>
        </p:nvSpPr>
        <p:spPr>
          <a:xfrm rot="21264925">
            <a:off x="7179726" y="1610644"/>
            <a:ext cx="2411566" cy="2730855"/>
          </a:xfrm>
          <a:custGeom>
            <a:avLst/>
            <a:gdLst>
              <a:gd name="connsiteX0" fmla="*/ 1459067 w 2906571"/>
              <a:gd name="connsiteY0" fmla="*/ 0 h 3099560"/>
              <a:gd name="connsiteX1" fmla="*/ 1435839 w 2906571"/>
              <a:gd name="connsiteY1" fmla="*/ 713783 h 3099560"/>
              <a:gd name="connsiteX2" fmla="*/ 1494179 w 2906571"/>
              <a:gd name="connsiteY2" fmla="*/ 1248343 h 3099560"/>
              <a:gd name="connsiteX3" fmla="*/ 1512839 w 2906571"/>
              <a:gd name="connsiteY3" fmla="*/ 1344658 h 3099560"/>
              <a:gd name="connsiteX4" fmla="*/ 2662184 w 2906571"/>
              <a:gd name="connsiteY4" fmla="*/ 1555444 h 3099560"/>
              <a:gd name="connsiteX5" fmla="*/ 2906571 w 2906571"/>
              <a:gd name="connsiteY5" fmla="*/ 1799831 h 3099560"/>
              <a:gd name="connsiteX6" fmla="*/ 2906571 w 2906571"/>
              <a:gd name="connsiteY6" fmla="*/ 2855173 h 3099560"/>
              <a:gd name="connsiteX7" fmla="*/ 2662184 w 2906571"/>
              <a:gd name="connsiteY7" fmla="*/ 3099560 h 3099560"/>
              <a:gd name="connsiteX8" fmla="*/ 244388 w 2906571"/>
              <a:gd name="connsiteY8" fmla="*/ 3099560 h 3099560"/>
              <a:gd name="connsiteX9" fmla="*/ 0 w 2906571"/>
              <a:gd name="connsiteY9" fmla="*/ 2855173 h 3099560"/>
              <a:gd name="connsiteX10" fmla="*/ 0 w 2906571"/>
              <a:gd name="connsiteY10" fmla="*/ 1799831 h 3099560"/>
              <a:gd name="connsiteX11" fmla="*/ 244388 w 2906571"/>
              <a:gd name="connsiteY11" fmla="*/ 1555444 h 3099560"/>
              <a:gd name="connsiteX12" fmla="*/ 1287720 w 2906571"/>
              <a:gd name="connsiteY12" fmla="*/ 1354604 h 3099560"/>
              <a:gd name="connsiteX13" fmla="*/ 1309714 w 2906571"/>
              <a:gd name="connsiteY13" fmla="*/ 1242893 h 3099560"/>
              <a:gd name="connsiteX14" fmla="*/ 1366416 w 2906571"/>
              <a:gd name="connsiteY14" fmla="*/ 713783 h 3099560"/>
              <a:gd name="connsiteX15" fmla="*/ 1331550 w 2906571"/>
              <a:gd name="connsiteY15" fmla="*/ 1845 h 3099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6571" h="3099560">
                <a:moveTo>
                  <a:pt x="1459067" y="0"/>
                </a:moveTo>
                <a:lnTo>
                  <a:pt x="1435839" y="713783"/>
                </a:lnTo>
                <a:cubicBezTo>
                  <a:pt x="1459105" y="892229"/>
                  <a:pt x="1467094" y="1069637"/>
                  <a:pt x="1494179" y="1248343"/>
                </a:cubicBezTo>
                <a:lnTo>
                  <a:pt x="1512839" y="1344658"/>
                </a:lnTo>
                <a:lnTo>
                  <a:pt x="2662184" y="1555444"/>
                </a:lnTo>
                <a:cubicBezTo>
                  <a:pt x="2797155" y="1555444"/>
                  <a:pt x="2906571" y="1664860"/>
                  <a:pt x="2906571" y="1799831"/>
                </a:cubicBezTo>
                <a:lnTo>
                  <a:pt x="2906571" y="2855173"/>
                </a:lnTo>
                <a:cubicBezTo>
                  <a:pt x="2906571" y="2990144"/>
                  <a:pt x="2797155" y="3099560"/>
                  <a:pt x="2662184" y="3099560"/>
                </a:cubicBezTo>
                <a:lnTo>
                  <a:pt x="244388" y="3099560"/>
                </a:lnTo>
                <a:cubicBezTo>
                  <a:pt x="109416" y="3099560"/>
                  <a:pt x="0" y="2990144"/>
                  <a:pt x="0" y="2855173"/>
                </a:cubicBezTo>
                <a:lnTo>
                  <a:pt x="0" y="1799831"/>
                </a:lnTo>
                <a:cubicBezTo>
                  <a:pt x="0" y="1664860"/>
                  <a:pt x="109416" y="1555444"/>
                  <a:pt x="244388" y="1555444"/>
                </a:cubicBezTo>
                <a:lnTo>
                  <a:pt x="1287720" y="1354604"/>
                </a:lnTo>
                <a:lnTo>
                  <a:pt x="1309714" y="1242893"/>
                </a:lnTo>
                <a:cubicBezTo>
                  <a:pt x="1337344" y="1062371"/>
                  <a:pt x="1343151" y="892229"/>
                  <a:pt x="1366416" y="713783"/>
                </a:cubicBezTo>
                <a:cubicBezTo>
                  <a:pt x="1335395" y="475856"/>
                  <a:pt x="1362571" y="239773"/>
                  <a:pt x="1331550" y="1845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8CE77BDB-BC87-4E09-B2CF-9A2C3ED84931}"/>
              </a:ext>
            </a:extLst>
          </p:cNvPr>
          <p:cNvSpPr/>
          <p:nvPr/>
        </p:nvSpPr>
        <p:spPr>
          <a:xfrm rot="10800000">
            <a:off x="8046211" y="1654213"/>
            <a:ext cx="255547" cy="1427567"/>
          </a:xfrm>
          <a:custGeom>
            <a:avLst/>
            <a:gdLst>
              <a:gd name="connsiteX0" fmla="*/ 293804 w 293804"/>
              <a:gd name="connsiteY0" fmla="*/ 3450698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0" fmla="*/ 226896 w 293804"/>
              <a:gd name="connsiteY0" fmla="*/ 3446237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04" h="3450698">
                <a:moveTo>
                  <a:pt x="226896" y="3446237"/>
                </a:moveTo>
                <a:lnTo>
                  <a:pt x="80289" y="3450698"/>
                </a:lnTo>
                <a:lnTo>
                  <a:pt x="106994" y="1725349"/>
                </a:lnTo>
                <a:cubicBezTo>
                  <a:pt x="71329" y="1150233"/>
                  <a:pt x="66888" y="579577"/>
                  <a:pt x="0" y="0"/>
                </a:cubicBezTo>
                <a:lnTo>
                  <a:pt x="293804" y="0"/>
                </a:lnTo>
                <a:cubicBezTo>
                  <a:pt x="222455" y="610800"/>
                  <a:pt x="222475" y="1150233"/>
                  <a:pt x="186810" y="1725349"/>
                </a:cubicBezTo>
                <a:cubicBezTo>
                  <a:pt x="222475" y="2300465"/>
                  <a:pt x="191231" y="2871121"/>
                  <a:pt x="226896" y="3446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AABD3E67-7FF7-4181-B806-669D4FA1D4FC}"/>
              </a:ext>
            </a:extLst>
          </p:cNvPr>
          <p:cNvSpPr/>
          <p:nvPr/>
        </p:nvSpPr>
        <p:spPr>
          <a:xfrm>
            <a:off x="8046211" y="1517054"/>
            <a:ext cx="274320" cy="274320"/>
          </a:xfrm>
          <a:prstGeom prst="ellipse">
            <a:avLst/>
          </a:prstGeom>
          <a:solidFill>
            <a:srgbClr val="009999"/>
          </a:solidFill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01600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BC858A3-19A5-458C-8A99-51D4330BA683}"/>
              </a:ext>
            </a:extLst>
          </p:cNvPr>
          <p:cNvGrpSpPr/>
          <p:nvPr/>
        </p:nvGrpSpPr>
        <p:grpSpPr>
          <a:xfrm>
            <a:off x="6949246" y="2982581"/>
            <a:ext cx="3766972" cy="1442914"/>
            <a:chOff x="6949246" y="2982581"/>
            <a:chExt cx="3766972" cy="1442914"/>
          </a:xfrm>
        </p:grpSpPr>
        <p:sp>
          <p:nvSpPr>
            <p:cNvPr id="48" name="Rectangle: Rounded Corners 13">
              <a:extLst>
                <a:ext uri="{FF2B5EF4-FFF2-40B4-BE49-F238E27FC236}">
                  <a16:creationId xmlns:a16="http://schemas.microsoft.com/office/drawing/2014/main" id="{1E3881B0-1A22-4768-AD81-3B4F49F02AEF}"/>
                </a:ext>
              </a:extLst>
            </p:cNvPr>
            <p:cNvSpPr/>
            <p:nvPr/>
          </p:nvSpPr>
          <p:spPr>
            <a:xfrm>
              <a:off x="6949247" y="2982581"/>
              <a:ext cx="2730181" cy="1442914"/>
            </a:xfrm>
            <a:custGeom>
              <a:avLst/>
              <a:gdLst>
                <a:gd name="connsiteX0" fmla="*/ 0 w 3251200"/>
                <a:gd name="connsiteY0" fmla="*/ 273364 h 1727200"/>
                <a:gd name="connsiteX1" fmla="*/ 273364 w 3251200"/>
                <a:gd name="connsiteY1" fmla="*/ 0 h 1727200"/>
                <a:gd name="connsiteX2" fmla="*/ 2977836 w 3251200"/>
                <a:gd name="connsiteY2" fmla="*/ 0 h 1727200"/>
                <a:gd name="connsiteX3" fmla="*/ 3251200 w 3251200"/>
                <a:gd name="connsiteY3" fmla="*/ 273364 h 1727200"/>
                <a:gd name="connsiteX4" fmla="*/ 3251200 w 3251200"/>
                <a:gd name="connsiteY4" fmla="*/ 1453836 h 1727200"/>
                <a:gd name="connsiteX5" fmla="*/ 2977836 w 3251200"/>
                <a:gd name="connsiteY5" fmla="*/ 1727200 h 1727200"/>
                <a:gd name="connsiteX6" fmla="*/ 273364 w 3251200"/>
                <a:gd name="connsiteY6" fmla="*/ 1727200 h 1727200"/>
                <a:gd name="connsiteX7" fmla="*/ 0 w 3251200"/>
                <a:gd name="connsiteY7" fmla="*/ 1453836 h 1727200"/>
                <a:gd name="connsiteX8" fmla="*/ 0 w 3251200"/>
                <a:gd name="connsiteY8" fmla="*/ 273364 h 1727200"/>
                <a:gd name="connsiteX0" fmla="*/ 0 w 3251200"/>
                <a:gd name="connsiteY0" fmla="*/ 280621 h 1734457"/>
                <a:gd name="connsiteX1" fmla="*/ 273364 w 3251200"/>
                <a:gd name="connsiteY1" fmla="*/ 7257 h 1734457"/>
                <a:gd name="connsiteX2" fmla="*/ 1621886 w 3251200"/>
                <a:gd name="connsiteY2" fmla="*/ 0 h 1734457"/>
                <a:gd name="connsiteX3" fmla="*/ 2977836 w 3251200"/>
                <a:gd name="connsiteY3" fmla="*/ 7257 h 1734457"/>
                <a:gd name="connsiteX4" fmla="*/ 3251200 w 3251200"/>
                <a:gd name="connsiteY4" fmla="*/ 280621 h 1734457"/>
                <a:gd name="connsiteX5" fmla="*/ 3251200 w 3251200"/>
                <a:gd name="connsiteY5" fmla="*/ 1461093 h 1734457"/>
                <a:gd name="connsiteX6" fmla="*/ 2977836 w 3251200"/>
                <a:gd name="connsiteY6" fmla="*/ 1734457 h 1734457"/>
                <a:gd name="connsiteX7" fmla="*/ 273364 w 3251200"/>
                <a:gd name="connsiteY7" fmla="*/ 1734457 h 1734457"/>
                <a:gd name="connsiteX8" fmla="*/ 0 w 3251200"/>
                <a:gd name="connsiteY8" fmla="*/ 1461093 h 1734457"/>
                <a:gd name="connsiteX9" fmla="*/ 0 w 3251200"/>
                <a:gd name="connsiteY9" fmla="*/ 280621 h 1734457"/>
                <a:gd name="connsiteX0" fmla="*/ 0 w 3251200"/>
                <a:gd name="connsiteY0" fmla="*/ 527364 h 1981200"/>
                <a:gd name="connsiteX1" fmla="*/ 273364 w 3251200"/>
                <a:gd name="connsiteY1" fmla="*/ 254000 h 1981200"/>
                <a:gd name="connsiteX2" fmla="*/ 1592857 w 3251200"/>
                <a:gd name="connsiteY2" fmla="*/ 0 h 1981200"/>
                <a:gd name="connsiteX3" fmla="*/ 2977836 w 3251200"/>
                <a:gd name="connsiteY3" fmla="*/ 254000 h 1981200"/>
                <a:gd name="connsiteX4" fmla="*/ 3251200 w 3251200"/>
                <a:gd name="connsiteY4" fmla="*/ 527364 h 1981200"/>
                <a:gd name="connsiteX5" fmla="*/ 3251200 w 3251200"/>
                <a:gd name="connsiteY5" fmla="*/ 1707836 h 1981200"/>
                <a:gd name="connsiteX6" fmla="*/ 2977836 w 3251200"/>
                <a:gd name="connsiteY6" fmla="*/ 1981200 h 1981200"/>
                <a:gd name="connsiteX7" fmla="*/ 273364 w 3251200"/>
                <a:gd name="connsiteY7" fmla="*/ 1981200 h 1981200"/>
                <a:gd name="connsiteX8" fmla="*/ 0 w 3251200"/>
                <a:gd name="connsiteY8" fmla="*/ 1707836 h 1981200"/>
                <a:gd name="connsiteX9" fmla="*/ 0 w 3251200"/>
                <a:gd name="connsiteY9" fmla="*/ 527364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51200" h="1981200">
                  <a:moveTo>
                    <a:pt x="0" y="527364"/>
                  </a:moveTo>
                  <a:cubicBezTo>
                    <a:pt x="0" y="376389"/>
                    <a:pt x="122389" y="254000"/>
                    <a:pt x="273364" y="254000"/>
                  </a:cubicBezTo>
                  <a:lnTo>
                    <a:pt x="1592857" y="0"/>
                  </a:lnTo>
                  <a:lnTo>
                    <a:pt x="2977836" y="254000"/>
                  </a:lnTo>
                  <a:cubicBezTo>
                    <a:pt x="3128811" y="254000"/>
                    <a:pt x="3251200" y="376389"/>
                    <a:pt x="3251200" y="527364"/>
                  </a:cubicBezTo>
                  <a:lnTo>
                    <a:pt x="3251200" y="1707836"/>
                  </a:lnTo>
                  <a:cubicBezTo>
                    <a:pt x="3251200" y="1858811"/>
                    <a:pt x="3128811" y="1981200"/>
                    <a:pt x="2977836" y="1981200"/>
                  </a:cubicBezTo>
                  <a:lnTo>
                    <a:pt x="273364" y="1981200"/>
                  </a:lnTo>
                  <a:cubicBezTo>
                    <a:pt x="122389" y="1981200"/>
                    <a:pt x="0" y="1858811"/>
                    <a:pt x="0" y="1707836"/>
                  </a:cubicBezTo>
                  <a:lnTo>
                    <a:pt x="0" y="5273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: Top Corners Rounded 48">
              <a:extLst>
                <a:ext uri="{FF2B5EF4-FFF2-40B4-BE49-F238E27FC236}">
                  <a16:creationId xmlns:a16="http://schemas.microsoft.com/office/drawing/2014/main" id="{DB379440-A885-487A-BE54-987DFB8C21D6}"/>
                </a:ext>
              </a:extLst>
            </p:cNvPr>
            <p:cNvSpPr/>
            <p:nvPr/>
          </p:nvSpPr>
          <p:spPr>
            <a:xfrm rot="5400000">
              <a:off x="6936616" y="3442984"/>
              <a:ext cx="692917" cy="667658"/>
            </a:xfrm>
            <a:prstGeom prst="round2SameRect">
              <a:avLst>
                <a:gd name="adj1" fmla="val 34058"/>
                <a:gd name="adj2" fmla="val 0"/>
              </a:avLst>
            </a:prstGeom>
            <a:solidFill>
              <a:srgbClr val="009999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Graphic 49" descr="Handshake">
              <a:extLst>
                <a:ext uri="{FF2B5EF4-FFF2-40B4-BE49-F238E27FC236}">
                  <a16:creationId xmlns:a16="http://schemas.microsoft.com/office/drawing/2014/main" id="{7E0BB8B3-58D7-437D-B763-B666DAE8F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/>
          </p:blipFill>
          <p:spPr>
            <a:xfrm>
              <a:off x="7010932" y="3610701"/>
              <a:ext cx="457200" cy="457200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868C0F87-C38A-4627-A331-E1FAF5674F51}"/>
                </a:ext>
              </a:extLst>
            </p:cNvPr>
            <p:cNvSpPr txBox="1"/>
            <p:nvPr/>
          </p:nvSpPr>
          <p:spPr>
            <a:xfrm>
              <a:off x="7721450" y="3281823"/>
              <a:ext cx="1451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9999"/>
                  </a:solidFill>
                </a:rPr>
                <a:t>4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165792D2-6D0D-4FA8-8CAB-E5B45863F335}"/>
                </a:ext>
              </a:extLst>
            </p:cNvPr>
            <p:cNvSpPr txBox="1"/>
            <p:nvPr/>
          </p:nvSpPr>
          <p:spPr>
            <a:xfrm>
              <a:off x="7599125" y="3638732"/>
              <a:ext cx="31170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و ااستشعر أن الله تعالى يراه</a:t>
              </a:r>
              <a:endParaRPr lang="en-US" sz="2400" b="1" dirty="0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3A921057-7AA2-4C97-AF8F-512642244CE2}"/>
              </a:ext>
            </a:extLst>
          </p:cNvPr>
          <p:cNvSpPr/>
          <p:nvPr/>
        </p:nvSpPr>
        <p:spPr>
          <a:xfrm rot="10256410">
            <a:off x="9305368" y="1691265"/>
            <a:ext cx="2651037" cy="4302563"/>
          </a:xfrm>
          <a:custGeom>
            <a:avLst/>
            <a:gdLst>
              <a:gd name="connsiteX0" fmla="*/ 1391088 w 2906571"/>
              <a:gd name="connsiteY0" fmla="*/ 4597844 h 4597844"/>
              <a:gd name="connsiteX1" fmla="*/ 1416023 w 2906571"/>
              <a:gd name="connsiteY1" fmla="*/ 3088973 h 4597844"/>
              <a:gd name="connsiteX2" fmla="*/ 1353398 w 2906571"/>
              <a:gd name="connsiteY2" fmla="*/ 1958965 h 4597844"/>
              <a:gd name="connsiteX3" fmla="*/ 1332211 w 2906571"/>
              <a:gd name="connsiteY3" fmla="*/ 1743619 h 4597844"/>
              <a:gd name="connsiteX4" fmla="*/ 244387 w 2906571"/>
              <a:gd name="connsiteY4" fmla="*/ 1544116 h 4597844"/>
              <a:gd name="connsiteX5" fmla="*/ 0 w 2906571"/>
              <a:gd name="connsiteY5" fmla="*/ 1299729 h 4597844"/>
              <a:gd name="connsiteX6" fmla="*/ 0 w 2906571"/>
              <a:gd name="connsiteY6" fmla="*/ 244387 h 4597844"/>
              <a:gd name="connsiteX7" fmla="*/ 244387 w 2906571"/>
              <a:gd name="connsiteY7" fmla="*/ 0 h 4597844"/>
              <a:gd name="connsiteX8" fmla="*/ 2662184 w 2906571"/>
              <a:gd name="connsiteY8" fmla="*/ 0 h 4597844"/>
              <a:gd name="connsiteX9" fmla="*/ 2906571 w 2906571"/>
              <a:gd name="connsiteY9" fmla="*/ 244387 h 4597844"/>
              <a:gd name="connsiteX10" fmla="*/ 2906571 w 2906571"/>
              <a:gd name="connsiteY10" fmla="*/ 1299729 h 4597844"/>
              <a:gd name="connsiteX11" fmla="*/ 2662184 w 2906571"/>
              <a:gd name="connsiteY11" fmla="*/ 1544116 h 4597844"/>
              <a:gd name="connsiteX12" fmla="*/ 1573081 w 2906571"/>
              <a:gd name="connsiteY12" fmla="*/ 1753766 h 4597844"/>
              <a:gd name="connsiteX13" fmla="*/ 1551413 w 2906571"/>
              <a:gd name="connsiteY13" fmla="*/ 1970485 h 4597844"/>
              <a:gd name="connsiteX14" fmla="*/ 1490546 w 2906571"/>
              <a:gd name="connsiteY14" fmla="*/ 3088973 h 4597844"/>
              <a:gd name="connsiteX15" fmla="*/ 1527973 w 2906571"/>
              <a:gd name="connsiteY15" fmla="*/ 4593943 h 4597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906571" h="4597844">
                <a:moveTo>
                  <a:pt x="1391088" y="4597844"/>
                </a:moveTo>
                <a:lnTo>
                  <a:pt x="1416023" y="3088973"/>
                </a:lnTo>
                <a:cubicBezTo>
                  <a:pt x="1391048" y="2711755"/>
                  <a:pt x="1382472" y="2336732"/>
                  <a:pt x="1353398" y="1958965"/>
                </a:cubicBezTo>
                <a:lnTo>
                  <a:pt x="1332211" y="1743619"/>
                </a:lnTo>
                <a:lnTo>
                  <a:pt x="244387" y="1544116"/>
                </a:lnTo>
                <a:cubicBezTo>
                  <a:pt x="109416" y="1544116"/>
                  <a:pt x="0" y="1434700"/>
                  <a:pt x="0" y="1299729"/>
                </a:cubicBezTo>
                <a:lnTo>
                  <a:pt x="0" y="244387"/>
                </a:lnTo>
                <a:cubicBezTo>
                  <a:pt x="0" y="109416"/>
                  <a:pt x="109416" y="0"/>
                  <a:pt x="244387" y="0"/>
                </a:cubicBezTo>
                <a:lnTo>
                  <a:pt x="2662184" y="0"/>
                </a:lnTo>
                <a:cubicBezTo>
                  <a:pt x="2797155" y="0"/>
                  <a:pt x="2906571" y="109416"/>
                  <a:pt x="2906571" y="244387"/>
                </a:cubicBezTo>
                <a:lnTo>
                  <a:pt x="2906571" y="1299729"/>
                </a:lnTo>
                <a:cubicBezTo>
                  <a:pt x="2906571" y="1434700"/>
                  <a:pt x="2797155" y="1544116"/>
                  <a:pt x="2662184" y="1544116"/>
                </a:cubicBezTo>
                <a:lnTo>
                  <a:pt x="1573081" y="1753766"/>
                </a:lnTo>
                <a:lnTo>
                  <a:pt x="1551413" y="1970485"/>
                </a:lnTo>
                <a:cubicBezTo>
                  <a:pt x="1521754" y="2352091"/>
                  <a:pt x="1515520" y="2711755"/>
                  <a:pt x="1490546" y="3088973"/>
                </a:cubicBezTo>
                <a:cubicBezTo>
                  <a:pt x="1523845" y="3591930"/>
                  <a:pt x="1494673" y="4090986"/>
                  <a:pt x="1527973" y="4593943"/>
                </a:cubicBezTo>
                <a:close/>
              </a:path>
            </a:pathLst>
          </a:custGeom>
          <a:solidFill>
            <a:schemeClr val="tx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8A5D425-2410-4A21-80EC-9F37D9DC5CD9}"/>
              </a:ext>
            </a:extLst>
          </p:cNvPr>
          <p:cNvSpPr/>
          <p:nvPr/>
        </p:nvSpPr>
        <p:spPr>
          <a:xfrm rot="10800000">
            <a:off x="10165926" y="1646540"/>
            <a:ext cx="274320" cy="3017742"/>
          </a:xfrm>
          <a:custGeom>
            <a:avLst/>
            <a:gdLst>
              <a:gd name="connsiteX0" fmla="*/ 293804 w 293804"/>
              <a:gd name="connsiteY0" fmla="*/ 3450698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0" fmla="*/ 226896 w 293804"/>
              <a:gd name="connsiteY0" fmla="*/ 3446237 h 3450698"/>
              <a:gd name="connsiteX1" fmla="*/ 0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  <a:gd name="connsiteX0" fmla="*/ 226896 w 293804"/>
              <a:gd name="connsiteY0" fmla="*/ 3446237 h 3450698"/>
              <a:gd name="connsiteX1" fmla="*/ 80289 w 293804"/>
              <a:gd name="connsiteY1" fmla="*/ 3450698 h 3450698"/>
              <a:gd name="connsiteX2" fmla="*/ 106994 w 293804"/>
              <a:gd name="connsiteY2" fmla="*/ 1725349 h 3450698"/>
              <a:gd name="connsiteX3" fmla="*/ 0 w 293804"/>
              <a:gd name="connsiteY3" fmla="*/ 0 h 3450698"/>
              <a:gd name="connsiteX4" fmla="*/ 293804 w 293804"/>
              <a:gd name="connsiteY4" fmla="*/ 0 h 3450698"/>
              <a:gd name="connsiteX5" fmla="*/ 186810 w 293804"/>
              <a:gd name="connsiteY5" fmla="*/ 1725349 h 3450698"/>
              <a:gd name="connsiteX6" fmla="*/ 226896 w 293804"/>
              <a:gd name="connsiteY6" fmla="*/ 3446237 h 3450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3804" h="3450698">
                <a:moveTo>
                  <a:pt x="226896" y="3446237"/>
                </a:moveTo>
                <a:lnTo>
                  <a:pt x="80289" y="3450698"/>
                </a:lnTo>
                <a:lnTo>
                  <a:pt x="106994" y="1725349"/>
                </a:lnTo>
                <a:cubicBezTo>
                  <a:pt x="71329" y="1150233"/>
                  <a:pt x="66888" y="579577"/>
                  <a:pt x="0" y="0"/>
                </a:cubicBezTo>
                <a:lnTo>
                  <a:pt x="293804" y="0"/>
                </a:lnTo>
                <a:cubicBezTo>
                  <a:pt x="222455" y="610800"/>
                  <a:pt x="222475" y="1150233"/>
                  <a:pt x="186810" y="1725349"/>
                </a:cubicBezTo>
                <a:cubicBezTo>
                  <a:pt x="222475" y="2300465"/>
                  <a:pt x="191231" y="2871121"/>
                  <a:pt x="226896" y="3446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2EA10440-A45A-45B5-B61F-468EF9338E93}"/>
              </a:ext>
            </a:extLst>
          </p:cNvPr>
          <p:cNvSpPr/>
          <p:nvPr/>
        </p:nvSpPr>
        <p:spPr>
          <a:xfrm>
            <a:off x="10165926" y="1509380"/>
            <a:ext cx="274320" cy="274320"/>
          </a:xfrm>
          <a:prstGeom prst="ellipse">
            <a:avLst/>
          </a:prstGeom>
          <a:solidFill>
            <a:srgbClr val="9900CC"/>
          </a:solidFill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01600">
            <a:bevelT/>
            <a:contourClr>
              <a:schemeClr val="bg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AFDBD2-DD8F-4459-99C0-28C87548EDE0}"/>
              </a:ext>
            </a:extLst>
          </p:cNvPr>
          <p:cNvGrpSpPr/>
          <p:nvPr/>
        </p:nvGrpSpPr>
        <p:grpSpPr>
          <a:xfrm>
            <a:off x="8849799" y="4473192"/>
            <a:ext cx="3124487" cy="1771192"/>
            <a:chOff x="8849799" y="4473192"/>
            <a:chExt cx="3124487" cy="1771192"/>
          </a:xfrm>
        </p:grpSpPr>
        <p:sp>
          <p:nvSpPr>
            <p:cNvPr id="58" name="Rectangle: Rounded Corners 13">
              <a:extLst>
                <a:ext uri="{FF2B5EF4-FFF2-40B4-BE49-F238E27FC236}">
                  <a16:creationId xmlns:a16="http://schemas.microsoft.com/office/drawing/2014/main" id="{96C6C222-4E4F-48F9-9381-CC3942DFCC6C}"/>
                </a:ext>
              </a:extLst>
            </p:cNvPr>
            <p:cNvSpPr/>
            <p:nvPr/>
          </p:nvSpPr>
          <p:spPr>
            <a:xfrm>
              <a:off x="8849799" y="4473192"/>
              <a:ext cx="2906571" cy="1771192"/>
            </a:xfrm>
            <a:custGeom>
              <a:avLst/>
              <a:gdLst>
                <a:gd name="connsiteX0" fmla="*/ 0 w 3251200"/>
                <a:gd name="connsiteY0" fmla="*/ 273364 h 1727200"/>
                <a:gd name="connsiteX1" fmla="*/ 273364 w 3251200"/>
                <a:gd name="connsiteY1" fmla="*/ 0 h 1727200"/>
                <a:gd name="connsiteX2" fmla="*/ 2977836 w 3251200"/>
                <a:gd name="connsiteY2" fmla="*/ 0 h 1727200"/>
                <a:gd name="connsiteX3" fmla="*/ 3251200 w 3251200"/>
                <a:gd name="connsiteY3" fmla="*/ 273364 h 1727200"/>
                <a:gd name="connsiteX4" fmla="*/ 3251200 w 3251200"/>
                <a:gd name="connsiteY4" fmla="*/ 1453836 h 1727200"/>
                <a:gd name="connsiteX5" fmla="*/ 2977836 w 3251200"/>
                <a:gd name="connsiteY5" fmla="*/ 1727200 h 1727200"/>
                <a:gd name="connsiteX6" fmla="*/ 273364 w 3251200"/>
                <a:gd name="connsiteY6" fmla="*/ 1727200 h 1727200"/>
                <a:gd name="connsiteX7" fmla="*/ 0 w 3251200"/>
                <a:gd name="connsiteY7" fmla="*/ 1453836 h 1727200"/>
                <a:gd name="connsiteX8" fmla="*/ 0 w 3251200"/>
                <a:gd name="connsiteY8" fmla="*/ 273364 h 1727200"/>
                <a:gd name="connsiteX0" fmla="*/ 0 w 3251200"/>
                <a:gd name="connsiteY0" fmla="*/ 280621 h 1734457"/>
                <a:gd name="connsiteX1" fmla="*/ 273364 w 3251200"/>
                <a:gd name="connsiteY1" fmla="*/ 7257 h 1734457"/>
                <a:gd name="connsiteX2" fmla="*/ 1621886 w 3251200"/>
                <a:gd name="connsiteY2" fmla="*/ 0 h 1734457"/>
                <a:gd name="connsiteX3" fmla="*/ 2977836 w 3251200"/>
                <a:gd name="connsiteY3" fmla="*/ 7257 h 1734457"/>
                <a:gd name="connsiteX4" fmla="*/ 3251200 w 3251200"/>
                <a:gd name="connsiteY4" fmla="*/ 280621 h 1734457"/>
                <a:gd name="connsiteX5" fmla="*/ 3251200 w 3251200"/>
                <a:gd name="connsiteY5" fmla="*/ 1461093 h 1734457"/>
                <a:gd name="connsiteX6" fmla="*/ 2977836 w 3251200"/>
                <a:gd name="connsiteY6" fmla="*/ 1734457 h 1734457"/>
                <a:gd name="connsiteX7" fmla="*/ 273364 w 3251200"/>
                <a:gd name="connsiteY7" fmla="*/ 1734457 h 1734457"/>
                <a:gd name="connsiteX8" fmla="*/ 0 w 3251200"/>
                <a:gd name="connsiteY8" fmla="*/ 1461093 h 1734457"/>
                <a:gd name="connsiteX9" fmla="*/ 0 w 3251200"/>
                <a:gd name="connsiteY9" fmla="*/ 280621 h 1734457"/>
                <a:gd name="connsiteX0" fmla="*/ 0 w 3251200"/>
                <a:gd name="connsiteY0" fmla="*/ 527364 h 1981200"/>
                <a:gd name="connsiteX1" fmla="*/ 273364 w 3251200"/>
                <a:gd name="connsiteY1" fmla="*/ 254000 h 1981200"/>
                <a:gd name="connsiteX2" fmla="*/ 1592857 w 3251200"/>
                <a:gd name="connsiteY2" fmla="*/ 0 h 1981200"/>
                <a:gd name="connsiteX3" fmla="*/ 2977836 w 3251200"/>
                <a:gd name="connsiteY3" fmla="*/ 254000 h 1981200"/>
                <a:gd name="connsiteX4" fmla="*/ 3251200 w 3251200"/>
                <a:gd name="connsiteY4" fmla="*/ 527364 h 1981200"/>
                <a:gd name="connsiteX5" fmla="*/ 3251200 w 3251200"/>
                <a:gd name="connsiteY5" fmla="*/ 1707836 h 1981200"/>
                <a:gd name="connsiteX6" fmla="*/ 2977836 w 3251200"/>
                <a:gd name="connsiteY6" fmla="*/ 1981200 h 1981200"/>
                <a:gd name="connsiteX7" fmla="*/ 273364 w 3251200"/>
                <a:gd name="connsiteY7" fmla="*/ 1981200 h 1981200"/>
                <a:gd name="connsiteX8" fmla="*/ 0 w 3251200"/>
                <a:gd name="connsiteY8" fmla="*/ 1707836 h 1981200"/>
                <a:gd name="connsiteX9" fmla="*/ 0 w 3251200"/>
                <a:gd name="connsiteY9" fmla="*/ 527364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51200" h="1981200">
                  <a:moveTo>
                    <a:pt x="0" y="527364"/>
                  </a:moveTo>
                  <a:cubicBezTo>
                    <a:pt x="0" y="376389"/>
                    <a:pt x="122389" y="254000"/>
                    <a:pt x="273364" y="254000"/>
                  </a:cubicBezTo>
                  <a:lnTo>
                    <a:pt x="1592857" y="0"/>
                  </a:lnTo>
                  <a:lnTo>
                    <a:pt x="2977836" y="254000"/>
                  </a:lnTo>
                  <a:cubicBezTo>
                    <a:pt x="3128811" y="254000"/>
                    <a:pt x="3251200" y="376389"/>
                    <a:pt x="3251200" y="527364"/>
                  </a:cubicBezTo>
                  <a:lnTo>
                    <a:pt x="3251200" y="1707836"/>
                  </a:lnTo>
                  <a:cubicBezTo>
                    <a:pt x="3251200" y="1858811"/>
                    <a:pt x="3128811" y="1981200"/>
                    <a:pt x="2977836" y="1981200"/>
                  </a:cubicBezTo>
                  <a:lnTo>
                    <a:pt x="273364" y="1981200"/>
                  </a:lnTo>
                  <a:cubicBezTo>
                    <a:pt x="122389" y="1981200"/>
                    <a:pt x="0" y="1858811"/>
                    <a:pt x="0" y="1707836"/>
                  </a:cubicBezTo>
                  <a:lnTo>
                    <a:pt x="0" y="52736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: Top Corners Rounded 58">
              <a:extLst>
                <a:ext uri="{FF2B5EF4-FFF2-40B4-BE49-F238E27FC236}">
                  <a16:creationId xmlns:a16="http://schemas.microsoft.com/office/drawing/2014/main" id="{BC6F7A34-FFC9-4702-93F6-108F6CEB592A}"/>
                </a:ext>
              </a:extLst>
            </p:cNvPr>
            <p:cNvSpPr/>
            <p:nvPr/>
          </p:nvSpPr>
          <p:spPr>
            <a:xfrm rot="5400000">
              <a:off x="8837169" y="5148969"/>
              <a:ext cx="692917" cy="667658"/>
            </a:xfrm>
            <a:prstGeom prst="round2SameRect">
              <a:avLst>
                <a:gd name="adj1" fmla="val 34058"/>
                <a:gd name="adj2" fmla="val 0"/>
              </a:avLst>
            </a:prstGeom>
            <a:solidFill>
              <a:srgbClr val="9900CC"/>
            </a:solidFill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0" name="Graphic 59" descr="Business Growth">
              <a:extLst>
                <a:ext uri="{FF2B5EF4-FFF2-40B4-BE49-F238E27FC236}">
                  <a16:creationId xmlns:a16="http://schemas.microsoft.com/office/drawing/2014/main" id="{CCB26B00-2320-47F6-8554-EE50794BDD6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rcRect/>
            <a:stretch/>
          </p:blipFill>
          <p:spPr>
            <a:xfrm>
              <a:off x="8911485" y="5316686"/>
              <a:ext cx="457200" cy="457200"/>
            </a:xfrm>
            <a:prstGeom prst="rect">
              <a:avLst/>
            </a:prstGeom>
          </p:spPr>
        </p:pic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23ED54-8136-42B5-8F75-9F9D81A04275}"/>
                </a:ext>
              </a:extLst>
            </p:cNvPr>
            <p:cNvSpPr txBox="1"/>
            <p:nvPr/>
          </p:nvSpPr>
          <p:spPr>
            <a:xfrm>
              <a:off x="9798392" y="4772434"/>
              <a:ext cx="14514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9900CC"/>
                  </a:solidFill>
                </a:rPr>
                <a:t>5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E09EC4B-A960-49C6-9F11-45F51FA14581}"/>
                </a:ext>
              </a:extLst>
            </p:cNvPr>
            <p:cNvSpPr txBox="1"/>
            <p:nvPr/>
          </p:nvSpPr>
          <p:spPr>
            <a:xfrm>
              <a:off x="9718446" y="5129343"/>
              <a:ext cx="22558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و تمَّم شروطها و أركانها و واجباتها</a:t>
              </a:r>
              <a:endParaRPr lang="en-US" sz="2400" b="1" dirty="0"/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35E145AC-8310-404F-B878-A8958A67D11A}"/>
              </a:ext>
            </a:extLst>
          </p:cNvPr>
          <p:cNvSpPr txBox="1"/>
          <p:nvPr/>
        </p:nvSpPr>
        <p:spPr>
          <a:xfrm>
            <a:off x="-413" y="1299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آثار الصلاة في سلوك المسلم :</a:t>
            </a:r>
            <a:endParaRPr lang="en-US" sz="2800" b="1" dirty="0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4320ED30-4646-457F-8AC4-014ED2A9290C}"/>
              </a:ext>
            </a:extLst>
          </p:cNvPr>
          <p:cNvGrpSpPr/>
          <p:nvPr/>
        </p:nvGrpSpPr>
        <p:grpSpPr>
          <a:xfrm>
            <a:off x="5202558" y="852431"/>
            <a:ext cx="1786884" cy="182880"/>
            <a:chOff x="4773521" y="750833"/>
            <a:chExt cx="1786884" cy="182880"/>
          </a:xfrm>
        </p:grpSpPr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26DDB3F-60E4-4FF1-808C-DBE25EEB8DF3}"/>
                </a:ext>
              </a:extLst>
            </p:cNvPr>
            <p:cNvSpPr/>
            <p:nvPr/>
          </p:nvSpPr>
          <p:spPr>
            <a:xfrm>
              <a:off x="4773521" y="750833"/>
              <a:ext cx="182880" cy="182880"/>
            </a:xfrm>
            <a:prstGeom prst="ellipse">
              <a:avLst/>
            </a:prstGeom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 contourW="101600">
              <a:bevelT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090EE471-BF8B-4B30-BC65-5BDDDB3CC617}"/>
                </a:ext>
              </a:extLst>
            </p:cNvPr>
            <p:cNvSpPr/>
            <p:nvPr/>
          </p:nvSpPr>
          <p:spPr>
            <a:xfrm>
              <a:off x="5174522" y="750833"/>
              <a:ext cx="182880" cy="182880"/>
            </a:xfrm>
            <a:prstGeom prst="ellipse">
              <a:avLst/>
            </a:prstGeom>
            <a:solidFill>
              <a:srgbClr val="00B0F0"/>
            </a:solidFill>
            <a:effectLst/>
            <a:scene3d>
              <a:camera prst="orthographicFront"/>
              <a:lightRig rig="threePt" dir="t"/>
            </a:scene3d>
            <a:sp3d contourW="101600">
              <a:bevelT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0EB6F33-7C5D-41EB-8222-56136139F22A}"/>
                </a:ext>
              </a:extLst>
            </p:cNvPr>
            <p:cNvSpPr/>
            <p:nvPr/>
          </p:nvSpPr>
          <p:spPr>
            <a:xfrm>
              <a:off x="5575523" y="750833"/>
              <a:ext cx="182880" cy="182880"/>
            </a:xfrm>
            <a:prstGeom prst="ellipse">
              <a:avLst/>
            </a:prstGeom>
            <a:solidFill>
              <a:srgbClr val="CC0066"/>
            </a:solidFill>
            <a:effectLst/>
            <a:scene3d>
              <a:camera prst="orthographicFront"/>
              <a:lightRig rig="threePt" dir="t"/>
            </a:scene3d>
            <a:sp3d contourW="101600">
              <a:bevelT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58BFF45-0195-4010-959D-E9E09AC5FB5D}"/>
                </a:ext>
              </a:extLst>
            </p:cNvPr>
            <p:cNvSpPr/>
            <p:nvPr/>
          </p:nvSpPr>
          <p:spPr>
            <a:xfrm>
              <a:off x="5976524" y="750833"/>
              <a:ext cx="182880" cy="182880"/>
            </a:xfrm>
            <a:prstGeom prst="ellipse">
              <a:avLst/>
            </a:prstGeom>
            <a:solidFill>
              <a:srgbClr val="009999"/>
            </a:solidFill>
            <a:effectLst/>
            <a:scene3d>
              <a:camera prst="orthographicFront"/>
              <a:lightRig rig="threePt" dir="t"/>
            </a:scene3d>
            <a:sp3d contourW="101600">
              <a:bevelT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975D66B-150A-4B53-B22B-ECF8DEB5EEF9}"/>
                </a:ext>
              </a:extLst>
            </p:cNvPr>
            <p:cNvSpPr/>
            <p:nvPr/>
          </p:nvSpPr>
          <p:spPr>
            <a:xfrm>
              <a:off x="6377525" y="750833"/>
              <a:ext cx="182880" cy="182880"/>
            </a:xfrm>
            <a:prstGeom prst="ellipse">
              <a:avLst/>
            </a:prstGeom>
            <a:solidFill>
              <a:srgbClr val="9900CC"/>
            </a:solidFill>
            <a:effectLst/>
            <a:scene3d>
              <a:camera prst="orthographicFront"/>
              <a:lightRig rig="threePt" dir="t"/>
            </a:scene3d>
            <a:sp3d contourW="101600">
              <a:bevelT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2661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00"/>
                            </p:stCondLst>
                            <p:childTnLst>
                              <p:par>
                                <p:cTn id="1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2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9" grpId="0" animBg="1"/>
      <p:bldP spid="36" grpId="0" animBg="1"/>
      <p:bldP spid="45" grpId="0" animBg="1"/>
      <p:bldP spid="7" grpId="0" animBg="1"/>
      <p:bldP spid="55" grpId="0" animBg="1"/>
      <p:bldP spid="11" grpId="0" animBg="1"/>
      <p:bldP spid="13" grpId="0" animBg="1"/>
      <p:bldP spid="8" grpId="0" animBg="1"/>
      <p:bldP spid="20" grpId="0" animBg="1"/>
      <p:bldP spid="21" grpId="0" animBg="1"/>
      <p:bldP spid="35" grpId="0" animBg="1"/>
      <p:bldP spid="37" grpId="0" animBg="1"/>
      <p:bldP spid="38" grpId="0" animBg="1"/>
      <p:bldP spid="44" grpId="0" animBg="1"/>
      <p:bldP spid="46" grpId="0" animBg="1"/>
      <p:bldP spid="47" grpId="0" animBg="1"/>
      <p:bldP spid="54" grpId="0" animBg="1"/>
      <p:bldP spid="56" grpId="0" animBg="1"/>
      <p:bldP spid="5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580741" y="919093"/>
            <a:ext cx="2541069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إذا فعل ذلك فإنَّه :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210629" y="1875983"/>
            <a:ext cx="3281297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يزداد إيمانه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210629" y="2820250"/>
            <a:ext cx="3281294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و يستنير قلبه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210629" y="3760168"/>
            <a:ext cx="3281295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و تقوى رغبته في الخير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058230" y="4885025"/>
            <a:ext cx="3586093" cy="52071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و تقل أو تنعدم رغبته في الشَّر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2139677" y="5676054"/>
            <a:ext cx="9465102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*- و لذا فإن صلاته تأمره بالمعروف والخير, وتنهاه عن الوقوع في المعاصي و المنكرات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6" grpId="0" animBg="1"/>
      <p:bldP spid="21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783607" y="0"/>
            <a:ext cx="53336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واجبات الصلاة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382430" y="275838"/>
            <a:ext cx="3744118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واجبات الصلاة ثمانية , هي :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Freeform: Shape 16">
            <a:extLst>
              <a:ext uri="{FF2B5EF4-FFF2-40B4-BE49-F238E27FC236}">
                <a16:creationId xmlns:a16="http://schemas.microsoft.com/office/drawing/2014/main" id="{50D78E1C-FD4D-49E6-8352-F310C8FFE3BC}"/>
              </a:ext>
            </a:extLst>
          </p:cNvPr>
          <p:cNvSpPr/>
          <p:nvPr/>
        </p:nvSpPr>
        <p:spPr>
          <a:xfrm rot="18900000">
            <a:off x="6118033" y="2095187"/>
            <a:ext cx="1313314" cy="1313314"/>
          </a:xfrm>
          <a:custGeom>
            <a:avLst/>
            <a:gdLst>
              <a:gd name="connsiteX0" fmla="*/ 917717 w 1313314"/>
              <a:gd name="connsiteY0" fmla="*/ 395597 h 1313314"/>
              <a:gd name="connsiteX1" fmla="*/ 1309116 w 1313314"/>
              <a:gd name="connsiteY1" fmla="*/ 1225394 h 1313314"/>
              <a:gd name="connsiteX2" fmla="*/ 1313314 w 1313314"/>
              <a:gd name="connsiteY2" fmla="*/ 1313314 h 1313314"/>
              <a:gd name="connsiteX3" fmla="*/ 1113268 w 1313314"/>
              <a:gd name="connsiteY3" fmla="*/ 1313314 h 1313314"/>
              <a:gd name="connsiteX4" fmla="*/ 1109986 w 1313314"/>
              <a:gd name="connsiteY4" fmla="*/ 1244569 h 1313314"/>
              <a:gd name="connsiteX5" fmla="*/ 776263 w 1313314"/>
              <a:gd name="connsiteY5" fmla="*/ 537051 h 1313314"/>
              <a:gd name="connsiteX6" fmla="*/ 68745 w 1313314"/>
              <a:gd name="connsiteY6" fmla="*/ 203328 h 1313314"/>
              <a:gd name="connsiteX7" fmla="*/ 0 w 1313314"/>
              <a:gd name="connsiteY7" fmla="*/ 200046 h 1313314"/>
              <a:gd name="connsiteX8" fmla="*/ 0 w 1313314"/>
              <a:gd name="connsiteY8" fmla="*/ 0 h 1313314"/>
              <a:gd name="connsiteX9" fmla="*/ 87920 w 1313314"/>
              <a:gd name="connsiteY9" fmla="*/ 4198 h 1313314"/>
              <a:gd name="connsiteX10" fmla="*/ 917717 w 1313314"/>
              <a:gd name="connsiteY10" fmla="*/ 395597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917717" y="395597"/>
                </a:moveTo>
                <a:cubicBezTo>
                  <a:pt x="1149657" y="627537"/>
                  <a:pt x="1280123" y="922525"/>
                  <a:pt x="1309116" y="1225394"/>
                </a:cubicBezTo>
                <a:lnTo>
                  <a:pt x="1313314" y="1313314"/>
                </a:lnTo>
                <a:lnTo>
                  <a:pt x="1113268" y="1313314"/>
                </a:lnTo>
                <a:lnTo>
                  <a:pt x="1109986" y="1244569"/>
                </a:lnTo>
                <a:cubicBezTo>
                  <a:pt x="1085266" y="986331"/>
                  <a:pt x="974025" y="734812"/>
                  <a:pt x="776263" y="537051"/>
                </a:cubicBezTo>
                <a:cubicBezTo>
                  <a:pt x="578502" y="339289"/>
                  <a:pt x="326983" y="228048"/>
                  <a:pt x="68745" y="203328"/>
                </a:cubicBezTo>
                <a:lnTo>
                  <a:pt x="0" y="200046"/>
                </a:lnTo>
                <a:lnTo>
                  <a:pt x="0" y="0"/>
                </a:lnTo>
                <a:lnTo>
                  <a:pt x="87920" y="4198"/>
                </a:lnTo>
                <a:cubicBezTo>
                  <a:pt x="390789" y="33191"/>
                  <a:pt x="685777" y="163657"/>
                  <a:pt x="917717" y="395597"/>
                </a:cubicBezTo>
                <a:close/>
              </a:path>
            </a:pathLst>
          </a:custGeom>
          <a:solidFill>
            <a:srgbClr val="63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15">
            <a:extLst>
              <a:ext uri="{FF2B5EF4-FFF2-40B4-BE49-F238E27FC236}">
                <a16:creationId xmlns:a16="http://schemas.microsoft.com/office/drawing/2014/main" id="{97C0F15D-F87E-474E-B07C-288A5B359AD5}"/>
              </a:ext>
            </a:extLst>
          </p:cNvPr>
          <p:cNvSpPr/>
          <p:nvPr/>
        </p:nvSpPr>
        <p:spPr>
          <a:xfrm rot="18900000">
            <a:off x="5129696" y="3083526"/>
            <a:ext cx="1313315" cy="1313315"/>
          </a:xfrm>
          <a:custGeom>
            <a:avLst/>
            <a:gdLst>
              <a:gd name="connsiteX0" fmla="*/ 1313315 w 1313315"/>
              <a:gd name="connsiteY0" fmla="*/ 0 h 1313315"/>
              <a:gd name="connsiteX1" fmla="*/ 1313315 w 1313315"/>
              <a:gd name="connsiteY1" fmla="*/ 200046 h 1313315"/>
              <a:gd name="connsiteX2" fmla="*/ 1244569 w 1313315"/>
              <a:gd name="connsiteY2" fmla="*/ 203328 h 1313315"/>
              <a:gd name="connsiteX3" fmla="*/ 537051 w 1313315"/>
              <a:gd name="connsiteY3" fmla="*/ 537051 h 1313315"/>
              <a:gd name="connsiteX4" fmla="*/ 203328 w 1313315"/>
              <a:gd name="connsiteY4" fmla="*/ 1244569 h 1313315"/>
              <a:gd name="connsiteX5" fmla="*/ 200046 w 1313315"/>
              <a:gd name="connsiteY5" fmla="*/ 1313315 h 1313315"/>
              <a:gd name="connsiteX6" fmla="*/ 0 w 1313315"/>
              <a:gd name="connsiteY6" fmla="*/ 1313314 h 1313315"/>
              <a:gd name="connsiteX7" fmla="*/ 4198 w 1313315"/>
              <a:gd name="connsiteY7" fmla="*/ 1225394 h 1313315"/>
              <a:gd name="connsiteX8" fmla="*/ 395597 w 1313315"/>
              <a:gd name="connsiteY8" fmla="*/ 395597 h 1313315"/>
              <a:gd name="connsiteX9" fmla="*/ 1225394 w 1313315"/>
              <a:gd name="connsiteY9" fmla="*/ 4198 h 1313315"/>
              <a:gd name="connsiteX10" fmla="*/ 1313315 w 1313315"/>
              <a:gd name="connsiteY10" fmla="*/ 0 h 131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5" h="1313315">
                <a:moveTo>
                  <a:pt x="1313315" y="0"/>
                </a:moveTo>
                <a:lnTo>
                  <a:pt x="1313315" y="200046"/>
                </a:lnTo>
                <a:lnTo>
                  <a:pt x="1244569" y="203328"/>
                </a:lnTo>
                <a:cubicBezTo>
                  <a:pt x="986331" y="228048"/>
                  <a:pt x="734812" y="339289"/>
                  <a:pt x="537051" y="537051"/>
                </a:cubicBezTo>
                <a:cubicBezTo>
                  <a:pt x="339289" y="734812"/>
                  <a:pt x="228048" y="986331"/>
                  <a:pt x="203328" y="1244569"/>
                </a:cubicBezTo>
                <a:lnTo>
                  <a:pt x="200046" y="1313315"/>
                </a:lnTo>
                <a:lnTo>
                  <a:pt x="0" y="1313314"/>
                </a:lnTo>
                <a:lnTo>
                  <a:pt x="4198" y="1225394"/>
                </a:lnTo>
                <a:cubicBezTo>
                  <a:pt x="33190" y="922525"/>
                  <a:pt x="163657" y="627537"/>
                  <a:pt x="395597" y="395597"/>
                </a:cubicBezTo>
                <a:cubicBezTo>
                  <a:pt x="627537" y="163657"/>
                  <a:pt x="922525" y="33190"/>
                  <a:pt x="1225394" y="4198"/>
                </a:cubicBezTo>
                <a:lnTo>
                  <a:pt x="1313315" y="0"/>
                </a:lnTo>
                <a:close/>
              </a:path>
            </a:pathLst>
          </a:custGeom>
          <a:solidFill>
            <a:srgbClr val="7F5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14">
            <a:extLst>
              <a:ext uri="{FF2B5EF4-FFF2-40B4-BE49-F238E27FC236}">
                <a16:creationId xmlns:a16="http://schemas.microsoft.com/office/drawing/2014/main" id="{5B509229-3A8A-42E0-8278-FDD195A0568E}"/>
              </a:ext>
            </a:extLst>
          </p:cNvPr>
          <p:cNvSpPr/>
          <p:nvPr/>
        </p:nvSpPr>
        <p:spPr>
          <a:xfrm rot="18900000">
            <a:off x="7106370" y="3083525"/>
            <a:ext cx="1313314" cy="1313314"/>
          </a:xfrm>
          <a:custGeom>
            <a:avLst/>
            <a:gdLst>
              <a:gd name="connsiteX0" fmla="*/ 1313314 w 1313314"/>
              <a:gd name="connsiteY0" fmla="*/ 0 h 1313314"/>
              <a:gd name="connsiteX1" fmla="*/ 1309116 w 1313314"/>
              <a:gd name="connsiteY1" fmla="*/ 87920 h 1313314"/>
              <a:gd name="connsiteX2" fmla="*/ 917717 w 1313314"/>
              <a:gd name="connsiteY2" fmla="*/ 917717 h 1313314"/>
              <a:gd name="connsiteX3" fmla="*/ 87920 w 1313314"/>
              <a:gd name="connsiteY3" fmla="*/ 1309116 h 1313314"/>
              <a:gd name="connsiteX4" fmla="*/ 0 w 1313314"/>
              <a:gd name="connsiteY4" fmla="*/ 1313314 h 1313314"/>
              <a:gd name="connsiteX5" fmla="*/ 0 w 1313314"/>
              <a:gd name="connsiteY5" fmla="*/ 1113268 h 1313314"/>
              <a:gd name="connsiteX6" fmla="*/ 68745 w 1313314"/>
              <a:gd name="connsiteY6" fmla="*/ 1109986 h 1313314"/>
              <a:gd name="connsiteX7" fmla="*/ 776263 w 1313314"/>
              <a:gd name="connsiteY7" fmla="*/ 776263 h 1313314"/>
              <a:gd name="connsiteX8" fmla="*/ 1109986 w 1313314"/>
              <a:gd name="connsiteY8" fmla="*/ 68745 h 1313314"/>
              <a:gd name="connsiteX9" fmla="*/ 1113268 w 1313314"/>
              <a:gd name="connsiteY9" fmla="*/ 0 h 1313314"/>
              <a:gd name="connsiteX10" fmla="*/ 1313314 w 1313314"/>
              <a:gd name="connsiteY10" fmla="*/ 0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0"/>
                </a:moveTo>
                <a:lnTo>
                  <a:pt x="1309116" y="87920"/>
                </a:lnTo>
                <a:cubicBezTo>
                  <a:pt x="1280124" y="390789"/>
                  <a:pt x="1149657" y="685777"/>
                  <a:pt x="917717" y="917717"/>
                </a:cubicBezTo>
                <a:cubicBezTo>
                  <a:pt x="685777" y="1149657"/>
                  <a:pt x="390789" y="1280124"/>
                  <a:pt x="87920" y="1309116"/>
                </a:cubicBezTo>
                <a:lnTo>
                  <a:pt x="0" y="1313314"/>
                </a:lnTo>
                <a:lnTo>
                  <a:pt x="0" y="1113268"/>
                </a:lnTo>
                <a:lnTo>
                  <a:pt x="68745" y="1109986"/>
                </a:lnTo>
                <a:cubicBezTo>
                  <a:pt x="326983" y="1085266"/>
                  <a:pt x="578502" y="974025"/>
                  <a:pt x="776263" y="776263"/>
                </a:cubicBezTo>
                <a:cubicBezTo>
                  <a:pt x="974025" y="578502"/>
                  <a:pt x="1085266" y="326983"/>
                  <a:pt x="1109986" y="68745"/>
                </a:cubicBezTo>
                <a:lnTo>
                  <a:pt x="1113268" y="0"/>
                </a:lnTo>
                <a:lnTo>
                  <a:pt x="1313314" y="0"/>
                </a:lnTo>
                <a:close/>
              </a:path>
            </a:pathLst>
          </a:custGeom>
          <a:solidFill>
            <a:srgbClr val="EA4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9">
            <a:extLst>
              <a:ext uri="{FF2B5EF4-FFF2-40B4-BE49-F238E27FC236}">
                <a16:creationId xmlns:a16="http://schemas.microsoft.com/office/drawing/2014/main" id="{5F55FF1A-F968-4C0B-AD7B-8DE2B3D3B2C2}"/>
              </a:ext>
            </a:extLst>
          </p:cNvPr>
          <p:cNvSpPr/>
          <p:nvPr/>
        </p:nvSpPr>
        <p:spPr>
          <a:xfrm rot="18900000">
            <a:off x="6118033" y="4071862"/>
            <a:ext cx="1313314" cy="1313314"/>
          </a:xfrm>
          <a:custGeom>
            <a:avLst/>
            <a:gdLst>
              <a:gd name="connsiteX0" fmla="*/ 1313314 w 1313314"/>
              <a:gd name="connsiteY0" fmla="*/ 1113268 h 1313314"/>
              <a:gd name="connsiteX1" fmla="*/ 1313314 w 1313314"/>
              <a:gd name="connsiteY1" fmla="*/ 1313314 h 1313314"/>
              <a:gd name="connsiteX2" fmla="*/ 1225394 w 1313314"/>
              <a:gd name="connsiteY2" fmla="*/ 1309116 h 1313314"/>
              <a:gd name="connsiteX3" fmla="*/ 395597 w 1313314"/>
              <a:gd name="connsiteY3" fmla="*/ 917717 h 1313314"/>
              <a:gd name="connsiteX4" fmla="*/ 4198 w 1313314"/>
              <a:gd name="connsiteY4" fmla="*/ 87920 h 1313314"/>
              <a:gd name="connsiteX5" fmla="*/ 0 w 1313314"/>
              <a:gd name="connsiteY5" fmla="*/ 0 h 1313314"/>
              <a:gd name="connsiteX6" fmla="*/ 200046 w 1313314"/>
              <a:gd name="connsiteY6" fmla="*/ 1 h 1313314"/>
              <a:gd name="connsiteX7" fmla="*/ 203328 w 1313314"/>
              <a:gd name="connsiteY7" fmla="*/ 68745 h 1313314"/>
              <a:gd name="connsiteX8" fmla="*/ 537051 w 1313314"/>
              <a:gd name="connsiteY8" fmla="*/ 776263 h 1313314"/>
              <a:gd name="connsiteX9" fmla="*/ 1244569 w 1313314"/>
              <a:gd name="connsiteY9" fmla="*/ 1109986 h 1313314"/>
              <a:gd name="connsiteX10" fmla="*/ 1313314 w 1313314"/>
              <a:gd name="connsiteY10" fmla="*/ 1113268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1113268"/>
                </a:moveTo>
                <a:lnTo>
                  <a:pt x="1313314" y="1313314"/>
                </a:lnTo>
                <a:lnTo>
                  <a:pt x="1225394" y="1309116"/>
                </a:lnTo>
                <a:cubicBezTo>
                  <a:pt x="922525" y="1280123"/>
                  <a:pt x="627537" y="1149657"/>
                  <a:pt x="395597" y="917717"/>
                </a:cubicBezTo>
                <a:cubicBezTo>
                  <a:pt x="163657" y="685777"/>
                  <a:pt x="33191" y="390789"/>
                  <a:pt x="4198" y="87920"/>
                </a:cubicBezTo>
                <a:lnTo>
                  <a:pt x="0" y="0"/>
                </a:lnTo>
                <a:lnTo>
                  <a:pt x="200046" y="1"/>
                </a:lnTo>
                <a:lnTo>
                  <a:pt x="203328" y="68745"/>
                </a:lnTo>
                <a:cubicBezTo>
                  <a:pt x="228048" y="326983"/>
                  <a:pt x="339289" y="578502"/>
                  <a:pt x="537051" y="776263"/>
                </a:cubicBezTo>
                <a:cubicBezTo>
                  <a:pt x="734812" y="974025"/>
                  <a:pt x="986331" y="1085266"/>
                  <a:pt x="1244569" y="1109986"/>
                </a:cubicBezTo>
                <a:lnTo>
                  <a:pt x="1313314" y="1113268"/>
                </a:lnTo>
                <a:close/>
              </a:path>
            </a:pathLst>
          </a:custGeom>
          <a:solidFill>
            <a:srgbClr val="FCB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29">
            <a:extLst>
              <a:ext uri="{FF2B5EF4-FFF2-40B4-BE49-F238E27FC236}">
                <a16:creationId xmlns:a16="http://schemas.microsoft.com/office/drawing/2014/main" id="{E8DB14DA-B203-4BAF-824D-AD4709C1D094}"/>
              </a:ext>
            </a:extLst>
          </p:cNvPr>
          <p:cNvGrpSpPr/>
          <p:nvPr/>
        </p:nvGrpSpPr>
        <p:grpSpPr>
          <a:xfrm>
            <a:off x="3895873" y="1004873"/>
            <a:ext cx="2201365" cy="1459297"/>
            <a:chOff x="2982212" y="466647"/>
            <a:chExt cx="2201365" cy="1459297"/>
          </a:xfrm>
        </p:grpSpPr>
        <p:sp>
          <p:nvSpPr>
            <p:cNvPr id="71" name="Rectangle 2">
              <a:extLst>
                <a:ext uri="{FF2B5EF4-FFF2-40B4-BE49-F238E27FC236}">
                  <a16:creationId xmlns:a16="http://schemas.microsoft.com/office/drawing/2014/main" id="{508044B9-C06C-47EB-9D9E-1951E1FA46E9}"/>
                </a:ext>
              </a:extLst>
            </p:cNvPr>
            <p:cNvSpPr/>
            <p:nvPr/>
          </p:nvSpPr>
          <p:spPr>
            <a:xfrm rot="18804998">
              <a:off x="4369369" y="1111737"/>
              <a:ext cx="73935" cy="1554480"/>
            </a:xfrm>
            <a:prstGeom prst="rect">
              <a:avLst/>
            </a:pr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8">
              <a:extLst>
                <a:ext uri="{FF2B5EF4-FFF2-40B4-BE49-F238E27FC236}">
                  <a16:creationId xmlns:a16="http://schemas.microsoft.com/office/drawing/2014/main" id="{2988F12B-189E-4999-A37D-0E96EE9F702F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30">
            <a:extLst>
              <a:ext uri="{FF2B5EF4-FFF2-40B4-BE49-F238E27FC236}">
                <a16:creationId xmlns:a16="http://schemas.microsoft.com/office/drawing/2014/main" id="{A66FCD0F-4BA0-49EB-B729-738B3183D9A2}"/>
              </a:ext>
            </a:extLst>
          </p:cNvPr>
          <p:cNvGrpSpPr/>
          <p:nvPr/>
        </p:nvGrpSpPr>
        <p:grpSpPr>
          <a:xfrm rot="16029466">
            <a:off x="3697963" y="4862983"/>
            <a:ext cx="2201366" cy="1459297"/>
            <a:chOff x="2982212" y="466647"/>
            <a:chExt cx="2201366" cy="1459297"/>
          </a:xfrm>
          <a:solidFill>
            <a:srgbClr val="FCB424"/>
          </a:solidFill>
        </p:grpSpPr>
        <p:sp>
          <p:nvSpPr>
            <p:cNvPr id="117" name="Rectangle 31">
              <a:extLst>
                <a:ext uri="{FF2B5EF4-FFF2-40B4-BE49-F238E27FC236}">
                  <a16:creationId xmlns:a16="http://schemas.microsoft.com/office/drawing/2014/main" id="{1E07ECE6-266C-4CEF-BEB5-8822751DB94C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: Shape 32">
              <a:extLst>
                <a:ext uri="{FF2B5EF4-FFF2-40B4-BE49-F238E27FC236}">
                  <a16:creationId xmlns:a16="http://schemas.microsoft.com/office/drawing/2014/main" id="{ACA6A4FC-82BF-4507-BCFE-216C1C529F69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33">
            <a:extLst>
              <a:ext uri="{FF2B5EF4-FFF2-40B4-BE49-F238E27FC236}">
                <a16:creationId xmlns:a16="http://schemas.microsoft.com/office/drawing/2014/main" id="{42B428B3-0630-4E37-A669-8FA9601121EE}"/>
              </a:ext>
            </a:extLst>
          </p:cNvPr>
          <p:cNvGrpSpPr/>
          <p:nvPr/>
        </p:nvGrpSpPr>
        <p:grpSpPr>
          <a:xfrm rot="10800000">
            <a:off x="7457134" y="5021930"/>
            <a:ext cx="2201366" cy="1459298"/>
            <a:chOff x="2982212" y="466647"/>
            <a:chExt cx="2201366" cy="1459298"/>
          </a:xfrm>
          <a:solidFill>
            <a:srgbClr val="EA4B8B"/>
          </a:solidFill>
        </p:grpSpPr>
        <p:sp>
          <p:nvSpPr>
            <p:cNvPr id="121" name="Rectangle 34">
              <a:extLst>
                <a:ext uri="{FF2B5EF4-FFF2-40B4-BE49-F238E27FC236}">
                  <a16:creationId xmlns:a16="http://schemas.microsoft.com/office/drawing/2014/main" id="{5EC126A8-27F9-450C-9693-136E87E908FC}"/>
                </a:ext>
              </a:extLst>
            </p:cNvPr>
            <p:cNvSpPr/>
            <p:nvPr/>
          </p:nvSpPr>
          <p:spPr>
            <a:xfrm rot="18804998">
              <a:off x="4369370" y="1111738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35">
              <a:extLst>
                <a:ext uri="{FF2B5EF4-FFF2-40B4-BE49-F238E27FC236}">
                  <a16:creationId xmlns:a16="http://schemas.microsoft.com/office/drawing/2014/main" id="{0E67A71D-C30E-4759-8D3D-EEA0B579D636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36">
            <a:extLst>
              <a:ext uri="{FF2B5EF4-FFF2-40B4-BE49-F238E27FC236}">
                <a16:creationId xmlns:a16="http://schemas.microsoft.com/office/drawing/2014/main" id="{FBD600AE-068B-44F1-B786-2F4C0211D764}"/>
              </a:ext>
            </a:extLst>
          </p:cNvPr>
          <p:cNvGrpSpPr/>
          <p:nvPr/>
        </p:nvGrpSpPr>
        <p:grpSpPr>
          <a:xfrm rot="5400000">
            <a:off x="7661337" y="1249372"/>
            <a:ext cx="2201366" cy="1459297"/>
            <a:chOff x="2982212" y="466647"/>
            <a:chExt cx="2201366" cy="1459297"/>
          </a:xfrm>
          <a:solidFill>
            <a:srgbClr val="63C5EA"/>
          </a:solidFill>
        </p:grpSpPr>
        <p:sp>
          <p:nvSpPr>
            <p:cNvPr id="124" name="Rectangle 37">
              <a:extLst>
                <a:ext uri="{FF2B5EF4-FFF2-40B4-BE49-F238E27FC236}">
                  <a16:creationId xmlns:a16="http://schemas.microsoft.com/office/drawing/2014/main" id="{58C8F693-4952-4FD9-986F-7C910675223D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38">
              <a:extLst>
                <a:ext uri="{FF2B5EF4-FFF2-40B4-BE49-F238E27FC236}">
                  <a16:creationId xmlns:a16="http://schemas.microsoft.com/office/drawing/2014/main" id="{A6E6C6F2-FDBC-4A98-A56D-A6E3A3FDEE77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6" name="Graphic 40">
            <a:extLst>
              <a:ext uri="{FF2B5EF4-FFF2-40B4-BE49-F238E27FC236}">
                <a16:creationId xmlns:a16="http://schemas.microsoft.com/office/drawing/2014/main" id="{BA88BCB4-058B-4A85-B8FF-55DAFB2C27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34" y="2863909"/>
            <a:ext cx="1038312" cy="1232617"/>
          </a:xfrm>
          <a:prstGeom prst="rect">
            <a:avLst/>
          </a:prstGeom>
        </p:spPr>
      </p:pic>
      <p:grpSp>
        <p:nvGrpSpPr>
          <p:cNvPr id="127" name="Group 57">
            <a:extLst>
              <a:ext uri="{FF2B5EF4-FFF2-40B4-BE49-F238E27FC236}">
                <a16:creationId xmlns:a16="http://schemas.microsoft.com/office/drawing/2014/main" id="{D006073B-A74E-4126-8F7F-E012B7E96DED}"/>
              </a:ext>
            </a:extLst>
          </p:cNvPr>
          <p:cNvGrpSpPr/>
          <p:nvPr/>
        </p:nvGrpSpPr>
        <p:grpSpPr>
          <a:xfrm>
            <a:off x="2373841" y="536193"/>
            <a:ext cx="2500025" cy="1308835"/>
            <a:chOff x="1695151" y="225011"/>
            <a:chExt cx="2500025" cy="1308835"/>
          </a:xfrm>
        </p:grpSpPr>
        <p:sp>
          <p:nvSpPr>
            <p:cNvPr id="128" name="TextBox 41">
              <a:extLst>
                <a:ext uri="{FF2B5EF4-FFF2-40B4-BE49-F238E27FC236}">
                  <a16:creationId xmlns:a16="http://schemas.microsoft.com/office/drawing/2014/main" id="{1AD31F83-8B6D-40EA-9869-71150B83DC68}"/>
                </a:ext>
              </a:extLst>
            </p:cNvPr>
            <p:cNvSpPr txBox="1"/>
            <p:nvPr/>
          </p:nvSpPr>
          <p:spPr>
            <a:xfrm>
              <a:off x="3262843" y="1010626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129" name="TextBox 43">
              <a:extLst>
                <a:ext uri="{FF2B5EF4-FFF2-40B4-BE49-F238E27FC236}">
                  <a16:creationId xmlns:a16="http://schemas.microsoft.com/office/drawing/2014/main" id="{73C17B3E-BCAF-4A32-A6A0-C21E1E6B796C}"/>
                </a:ext>
              </a:extLst>
            </p:cNvPr>
            <p:cNvSpPr txBox="1"/>
            <p:nvPr/>
          </p:nvSpPr>
          <p:spPr>
            <a:xfrm>
              <a:off x="1695151" y="392816"/>
              <a:ext cx="250002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جميع التكبيرات , غير تكبيرة الإحرام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0" name="TextBox 44">
              <a:extLst>
                <a:ext uri="{FF2B5EF4-FFF2-40B4-BE49-F238E27FC236}">
                  <a16:creationId xmlns:a16="http://schemas.microsoft.com/office/drawing/2014/main" id="{2BFA5803-99BF-4265-868A-DD40674CFF0A}"/>
                </a:ext>
              </a:extLst>
            </p:cNvPr>
            <p:cNvSpPr txBox="1"/>
            <p:nvPr/>
          </p:nvSpPr>
          <p:spPr>
            <a:xfrm>
              <a:off x="2154918" y="225011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1" name="Group 58">
            <a:extLst>
              <a:ext uri="{FF2B5EF4-FFF2-40B4-BE49-F238E27FC236}">
                <a16:creationId xmlns:a16="http://schemas.microsoft.com/office/drawing/2014/main" id="{73BFBB0D-A21F-48B5-879C-F2A68A4AC583}"/>
              </a:ext>
            </a:extLst>
          </p:cNvPr>
          <p:cNvGrpSpPr/>
          <p:nvPr/>
        </p:nvGrpSpPr>
        <p:grpSpPr>
          <a:xfrm>
            <a:off x="8890663" y="837444"/>
            <a:ext cx="3200968" cy="1174308"/>
            <a:chOff x="7825521" y="237912"/>
            <a:chExt cx="3200968" cy="1174308"/>
          </a:xfrm>
        </p:grpSpPr>
        <p:sp>
          <p:nvSpPr>
            <p:cNvPr id="132" name="TextBox 47">
              <a:extLst>
                <a:ext uri="{FF2B5EF4-FFF2-40B4-BE49-F238E27FC236}">
                  <a16:creationId xmlns:a16="http://schemas.microsoft.com/office/drawing/2014/main" id="{95024149-27C4-4F47-885C-79C5F4D4C567}"/>
                </a:ext>
              </a:extLst>
            </p:cNvPr>
            <p:cNvSpPr txBox="1"/>
            <p:nvPr/>
          </p:nvSpPr>
          <p:spPr>
            <a:xfrm>
              <a:off x="7825521" y="889000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133" name="TextBox 48">
              <a:extLst>
                <a:ext uri="{FF2B5EF4-FFF2-40B4-BE49-F238E27FC236}">
                  <a16:creationId xmlns:a16="http://schemas.microsoft.com/office/drawing/2014/main" id="{84C6D6B2-73AD-4322-B41E-D02DEAA83FD0}"/>
                </a:ext>
              </a:extLst>
            </p:cNvPr>
            <p:cNvSpPr txBox="1"/>
            <p:nvPr/>
          </p:nvSpPr>
          <p:spPr>
            <a:xfrm>
              <a:off x="7936700" y="473501"/>
              <a:ext cx="30897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قول ( </a:t>
              </a:r>
              <a:r>
                <a:rPr lang="ar-SY" sz="2400" b="1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سبحان ربي العظيم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 في الركوع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4" name="TextBox 49">
              <a:extLst>
                <a:ext uri="{FF2B5EF4-FFF2-40B4-BE49-F238E27FC236}">
                  <a16:creationId xmlns:a16="http://schemas.microsoft.com/office/drawing/2014/main" id="{614DD092-4869-4877-B002-2DCB8801C89D}"/>
                </a:ext>
              </a:extLst>
            </p:cNvPr>
            <p:cNvSpPr txBox="1"/>
            <p:nvPr/>
          </p:nvSpPr>
          <p:spPr>
            <a:xfrm>
              <a:off x="8358367" y="237912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5" name="Group 59">
            <a:extLst>
              <a:ext uri="{FF2B5EF4-FFF2-40B4-BE49-F238E27FC236}">
                <a16:creationId xmlns:a16="http://schemas.microsoft.com/office/drawing/2014/main" id="{1DD7E5E7-AEB7-44CC-BA3A-CCAA237702B0}"/>
              </a:ext>
            </a:extLst>
          </p:cNvPr>
          <p:cNvGrpSpPr/>
          <p:nvPr/>
        </p:nvGrpSpPr>
        <p:grpSpPr>
          <a:xfrm>
            <a:off x="8765217" y="5387411"/>
            <a:ext cx="3465528" cy="877038"/>
            <a:chOff x="7883952" y="5013716"/>
            <a:chExt cx="3465528" cy="877038"/>
          </a:xfrm>
        </p:grpSpPr>
        <p:sp>
          <p:nvSpPr>
            <p:cNvPr id="136" name="TextBox 50">
              <a:extLst>
                <a:ext uri="{FF2B5EF4-FFF2-40B4-BE49-F238E27FC236}">
                  <a16:creationId xmlns:a16="http://schemas.microsoft.com/office/drawing/2014/main" id="{4943DB91-DB53-4134-B418-30A21FF96EAA}"/>
                </a:ext>
              </a:extLst>
            </p:cNvPr>
            <p:cNvSpPr txBox="1"/>
            <p:nvPr/>
          </p:nvSpPr>
          <p:spPr>
            <a:xfrm>
              <a:off x="7883952" y="5367534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137" name="TextBox 51">
              <a:extLst>
                <a:ext uri="{FF2B5EF4-FFF2-40B4-BE49-F238E27FC236}">
                  <a16:creationId xmlns:a16="http://schemas.microsoft.com/office/drawing/2014/main" id="{07C93CFC-993B-4BAC-B5DC-3BDEE033C029}"/>
                </a:ext>
              </a:extLst>
            </p:cNvPr>
            <p:cNvSpPr txBox="1"/>
            <p:nvPr/>
          </p:nvSpPr>
          <p:spPr>
            <a:xfrm>
              <a:off x="8236031" y="5013716"/>
              <a:ext cx="31134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قول ( </a:t>
              </a:r>
              <a:r>
                <a:rPr lang="ar-SY" sz="2400" b="1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سمع الله لمن حمد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 للإمام و المنفرد , لا للمأموم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8" name="TextBox 52">
              <a:extLst>
                <a:ext uri="{FF2B5EF4-FFF2-40B4-BE49-F238E27FC236}">
                  <a16:creationId xmlns:a16="http://schemas.microsoft.com/office/drawing/2014/main" id="{18C7E99F-A940-4BEF-AA0D-14AEC2EFD917}"/>
                </a:ext>
              </a:extLst>
            </p:cNvPr>
            <p:cNvSpPr txBox="1"/>
            <p:nvPr/>
          </p:nvSpPr>
          <p:spPr>
            <a:xfrm>
              <a:off x="8812979" y="5182868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EA4B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9" name="Group 60">
            <a:extLst>
              <a:ext uri="{FF2B5EF4-FFF2-40B4-BE49-F238E27FC236}">
                <a16:creationId xmlns:a16="http://schemas.microsoft.com/office/drawing/2014/main" id="{27A30ECD-F286-4193-BB04-565C206EDE72}"/>
              </a:ext>
            </a:extLst>
          </p:cNvPr>
          <p:cNvGrpSpPr/>
          <p:nvPr/>
        </p:nvGrpSpPr>
        <p:grpSpPr>
          <a:xfrm>
            <a:off x="604013" y="5867664"/>
            <a:ext cx="4423319" cy="830997"/>
            <a:chOff x="-74677" y="5556482"/>
            <a:chExt cx="4423319" cy="830997"/>
          </a:xfrm>
        </p:grpSpPr>
        <p:sp>
          <p:nvSpPr>
            <p:cNvPr id="140" name="TextBox 53">
              <a:extLst>
                <a:ext uri="{FF2B5EF4-FFF2-40B4-BE49-F238E27FC236}">
                  <a16:creationId xmlns:a16="http://schemas.microsoft.com/office/drawing/2014/main" id="{0CB458AE-8840-43F5-8CFB-63945451E2E2}"/>
                </a:ext>
              </a:extLst>
            </p:cNvPr>
            <p:cNvSpPr txBox="1"/>
            <p:nvPr/>
          </p:nvSpPr>
          <p:spPr>
            <a:xfrm>
              <a:off x="3504376" y="5623176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CB42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  <p:sp>
          <p:nvSpPr>
            <p:cNvPr id="141" name="TextBox 54">
              <a:extLst>
                <a:ext uri="{FF2B5EF4-FFF2-40B4-BE49-F238E27FC236}">
                  <a16:creationId xmlns:a16="http://schemas.microsoft.com/office/drawing/2014/main" id="{91A30823-F94B-4048-ADEA-AA9A259BDED0}"/>
                </a:ext>
              </a:extLst>
            </p:cNvPr>
            <p:cNvSpPr txBox="1"/>
            <p:nvPr/>
          </p:nvSpPr>
          <p:spPr>
            <a:xfrm>
              <a:off x="-74677" y="5556482"/>
              <a:ext cx="379530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قول ( </a:t>
              </a:r>
              <a:r>
                <a:rPr lang="ar-SY" sz="2400" b="1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ربنا و لك الحمد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 للإمام و المأموم و المنفرد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2" name="TextBox 55">
              <a:extLst>
                <a:ext uri="{FF2B5EF4-FFF2-40B4-BE49-F238E27FC236}">
                  <a16:creationId xmlns:a16="http://schemas.microsoft.com/office/drawing/2014/main" id="{52CDE50B-8C6D-4D49-802B-B17D0AFB7A3D}"/>
                </a:ext>
              </a:extLst>
            </p:cNvPr>
            <p:cNvSpPr txBox="1"/>
            <p:nvPr/>
          </p:nvSpPr>
          <p:spPr>
            <a:xfrm>
              <a:off x="2332483" y="5865250"/>
              <a:ext cx="1544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FCB42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3" name="TextBox 56">
            <a:extLst>
              <a:ext uri="{FF2B5EF4-FFF2-40B4-BE49-F238E27FC236}">
                <a16:creationId xmlns:a16="http://schemas.microsoft.com/office/drawing/2014/main" id="{CE3DABDC-7BA6-4BAB-8988-76102F738FB6}"/>
              </a:ext>
            </a:extLst>
          </p:cNvPr>
          <p:cNvSpPr txBox="1"/>
          <p:nvPr/>
        </p:nvSpPr>
        <p:spPr>
          <a:xfrm>
            <a:off x="5907983" y="3954451"/>
            <a:ext cx="194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D6009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واجبات الصلاة</a:t>
            </a:r>
          </a:p>
        </p:txBody>
      </p:sp>
    </p:spTree>
    <p:extLst>
      <p:ext uri="{BB962C8B-B14F-4D97-AF65-F5344CB8AC3E}">
        <p14:creationId xmlns:p14="http://schemas.microsoft.com/office/powerpoint/2010/main" val="52279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61" grpId="0" animBg="1"/>
      <p:bldP spid="63" grpId="0" animBg="1"/>
      <p:bldP spid="64" grpId="0" animBg="1"/>
      <p:bldP spid="65" grpId="0" animBg="1"/>
      <p:bldP spid="1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D683382D-B5BC-4C90-96B2-460017ADB142}"/>
              </a:ext>
            </a:extLst>
          </p:cNvPr>
          <p:cNvSpPr/>
          <p:nvPr/>
        </p:nvSpPr>
        <p:spPr>
          <a:xfrm>
            <a:off x="3613791" y="5803230"/>
            <a:ext cx="7936635" cy="6391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3">
            <a:extLst>
              <a:ext uri="{FF2B5EF4-FFF2-40B4-BE49-F238E27FC236}">
                <a16:creationId xmlns:a16="http://schemas.microsoft.com/office/drawing/2014/main" id="{442C5BCA-5E25-442C-A155-7E601BFE9BDA}"/>
              </a:ext>
            </a:extLst>
          </p:cNvPr>
          <p:cNvCxnSpPr>
            <a:cxnSpLocks/>
          </p:cNvCxnSpPr>
          <p:nvPr/>
        </p:nvCxnSpPr>
        <p:spPr>
          <a:xfrm flipV="1">
            <a:off x="4460095" y="4573631"/>
            <a:ext cx="0" cy="1229599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3">
            <a:extLst>
              <a:ext uri="{FF2B5EF4-FFF2-40B4-BE49-F238E27FC236}">
                <a16:creationId xmlns:a16="http://schemas.microsoft.com/office/drawing/2014/main" id="{8B00E650-9DDF-457B-A33F-7F41244CAB53}"/>
              </a:ext>
            </a:extLst>
          </p:cNvPr>
          <p:cNvCxnSpPr>
            <a:cxnSpLocks/>
          </p:cNvCxnSpPr>
          <p:nvPr/>
        </p:nvCxnSpPr>
        <p:spPr>
          <a:xfrm flipV="1">
            <a:off x="6694513" y="4812782"/>
            <a:ext cx="4384" cy="1054361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4">
            <a:extLst>
              <a:ext uri="{FF2B5EF4-FFF2-40B4-BE49-F238E27FC236}">
                <a16:creationId xmlns:a16="http://schemas.microsoft.com/office/drawing/2014/main" id="{B5506C7D-E448-4437-B73C-FD84213B0008}"/>
              </a:ext>
            </a:extLst>
          </p:cNvPr>
          <p:cNvCxnSpPr>
            <a:cxnSpLocks/>
          </p:cNvCxnSpPr>
          <p:nvPr/>
        </p:nvCxnSpPr>
        <p:spPr>
          <a:xfrm flipV="1">
            <a:off x="8563171" y="4296356"/>
            <a:ext cx="0" cy="1506876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6">
            <a:extLst>
              <a:ext uri="{FF2B5EF4-FFF2-40B4-BE49-F238E27FC236}">
                <a16:creationId xmlns:a16="http://schemas.microsoft.com/office/drawing/2014/main" id="{9AEC9B09-4773-47CE-A273-ABFE74830C51}"/>
              </a:ext>
            </a:extLst>
          </p:cNvPr>
          <p:cNvCxnSpPr>
            <a:cxnSpLocks/>
          </p:cNvCxnSpPr>
          <p:nvPr/>
        </p:nvCxnSpPr>
        <p:spPr>
          <a:xfrm flipV="1">
            <a:off x="10447276" y="3913502"/>
            <a:ext cx="17795" cy="1889727"/>
          </a:xfrm>
          <a:prstGeom prst="line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31">
            <a:extLst>
              <a:ext uri="{FF2B5EF4-FFF2-40B4-BE49-F238E27FC236}">
                <a16:creationId xmlns:a16="http://schemas.microsoft.com/office/drawing/2014/main" id="{64EFBB81-3FC7-40A9-9011-06D286AFFFDD}"/>
              </a:ext>
            </a:extLst>
          </p:cNvPr>
          <p:cNvSpPr/>
          <p:nvPr/>
        </p:nvSpPr>
        <p:spPr>
          <a:xfrm>
            <a:off x="4340519" y="5691462"/>
            <a:ext cx="239151" cy="23915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32">
            <a:extLst>
              <a:ext uri="{FF2B5EF4-FFF2-40B4-BE49-F238E27FC236}">
                <a16:creationId xmlns:a16="http://schemas.microsoft.com/office/drawing/2014/main" id="{410B3958-67F2-4FA0-8714-C335958DA284}"/>
              </a:ext>
            </a:extLst>
          </p:cNvPr>
          <p:cNvSpPr/>
          <p:nvPr/>
        </p:nvSpPr>
        <p:spPr>
          <a:xfrm>
            <a:off x="6587627" y="5691462"/>
            <a:ext cx="239151" cy="23915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33">
            <a:extLst>
              <a:ext uri="{FF2B5EF4-FFF2-40B4-BE49-F238E27FC236}">
                <a16:creationId xmlns:a16="http://schemas.microsoft.com/office/drawing/2014/main" id="{C0376109-21E1-421E-A57C-537A11E25528}"/>
              </a:ext>
            </a:extLst>
          </p:cNvPr>
          <p:cNvSpPr/>
          <p:nvPr/>
        </p:nvSpPr>
        <p:spPr>
          <a:xfrm>
            <a:off x="8443595" y="5691462"/>
            <a:ext cx="239151" cy="23915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4">
            <a:extLst>
              <a:ext uri="{FF2B5EF4-FFF2-40B4-BE49-F238E27FC236}">
                <a16:creationId xmlns:a16="http://schemas.microsoft.com/office/drawing/2014/main" id="{1929D9B5-E92A-41AF-A287-22D725FEA1AF}"/>
              </a:ext>
            </a:extLst>
          </p:cNvPr>
          <p:cNvSpPr/>
          <p:nvPr/>
        </p:nvSpPr>
        <p:spPr>
          <a:xfrm>
            <a:off x="10339726" y="5691462"/>
            <a:ext cx="239151" cy="239151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5">
            <a:extLst>
              <a:ext uri="{FF2B5EF4-FFF2-40B4-BE49-F238E27FC236}">
                <a16:creationId xmlns:a16="http://schemas.microsoft.com/office/drawing/2014/main" id="{85A4E6D6-2A00-48B9-AD94-0569C8815CCC}"/>
              </a:ext>
            </a:extLst>
          </p:cNvPr>
          <p:cNvSpPr txBox="1"/>
          <p:nvPr/>
        </p:nvSpPr>
        <p:spPr>
          <a:xfrm>
            <a:off x="4500816" y="164213"/>
            <a:ext cx="7049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 1        </a:t>
            </a:r>
            <a:r>
              <a:rPr lang="ar-SY" sz="2800" b="1" dirty="0">
                <a:latin typeface="Century Gothic" panose="020B0502020202020204" pitchFamily="34" charset="0"/>
              </a:rPr>
              <a:t>استنتج التكبيرات الواجبة ؟</a:t>
            </a:r>
            <a:endParaRPr lang="en-US" sz="2800" b="1" dirty="0">
              <a:latin typeface="Century Gothic" panose="020B0502020202020204" pitchFamily="34" charset="0"/>
            </a:endParaRPr>
          </a:p>
        </p:txBody>
      </p:sp>
      <p:sp>
        <p:nvSpPr>
          <p:cNvPr id="33" name="Freeform: Shape 36">
            <a:extLst>
              <a:ext uri="{FF2B5EF4-FFF2-40B4-BE49-F238E27FC236}">
                <a16:creationId xmlns:a16="http://schemas.microsoft.com/office/drawing/2014/main" id="{94BAF7CC-B2FE-408C-8282-8C5C4BB328B9}"/>
              </a:ext>
            </a:extLst>
          </p:cNvPr>
          <p:cNvSpPr/>
          <p:nvPr/>
        </p:nvSpPr>
        <p:spPr>
          <a:xfrm rot="19519270">
            <a:off x="8924052" y="1598547"/>
            <a:ext cx="2384633" cy="2216264"/>
          </a:xfrm>
          <a:custGeom>
            <a:avLst/>
            <a:gdLst>
              <a:gd name="connsiteX0" fmla="*/ 2415838 w 2415838"/>
              <a:gd name="connsiteY0" fmla="*/ 805961 h 2324822"/>
              <a:gd name="connsiteX1" fmla="*/ 806519 w 2415838"/>
              <a:gd name="connsiteY1" fmla="*/ 2324822 h 2324822"/>
              <a:gd name="connsiteX2" fmla="*/ 916168 w 2415838"/>
              <a:gd name="connsiteY2" fmla="*/ 1632296 h 2324822"/>
              <a:gd name="connsiteX3" fmla="*/ 102094 w 2415838"/>
              <a:gd name="connsiteY3" fmla="*/ 1679214 h 2324822"/>
              <a:gd name="connsiteX4" fmla="*/ 0 w 2415838"/>
              <a:gd name="connsiteY4" fmla="*/ 1677274 h 2324822"/>
              <a:gd name="connsiteX5" fmla="*/ 0 w 2415838"/>
              <a:gd name="connsiteY5" fmla="*/ 749521 h 2324822"/>
              <a:gd name="connsiteX6" fmla="*/ 158583 w 2415838"/>
              <a:gd name="connsiteY6" fmla="*/ 735046 h 2324822"/>
              <a:gd name="connsiteX7" fmla="*/ 915981 w 2415838"/>
              <a:gd name="connsiteY7" fmla="*/ 611057 h 2324822"/>
              <a:gd name="connsiteX8" fmla="*/ 421355 w 2415838"/>
              <a:gd name="connsiteY8" fmla="*/ 0 h 2324822"/>
              <a:gd name="connsiteX9" fmla="*/ 2415838 w 2415838"/>
              <a:gd name="connsiteY9" fmla="*/ 805961 h 2324822"/>
              <a:gd name="connsiteX0" fmla="*/ 2405081 w 2405081"/>
              <a:gd name="connsiteY0" fmla="*/ 524814 h 2324822"/>
              <a:gd name="connsiteX1" fmla="*/ 806519 w 2405081"/>
              <a:gd name="connsiteY1" fmla="*/ 2324822 h 2324822"/>
              <a:gd name="connsiteX2" fmla="*/ 916168 w 2405081"/>
              <a:gd name="connsiteY2" fmla="*/ 1632296 h 2324822"/>
              <a:gd name="connsiteX3" fmla="*/ 102094 w 2405081"/>
              <a:gd name="connsiteY3" fmla="*/ 1679214 h 2324822"/>
              <a:gd name="connsiteX4" fmla="*/ 0 w 2405081"/>
              <a:gd name="connsiteY4" fmla="*/ 1677274 h 2324822"/>
              <a:gd name="connsiteX5" fmla="*/ 0 w 2405081"/>
              <a:gd name="connsiteY5" fmla="*/ 749521 h 2324822"/>
              <a:gd name="connsiteX6" fmla="*/ 158583 w 2405081"/>
              <a:gd name="connsiteY6" fmla="*/ 735046 h 2324822"/>
              <a:gd name="connsiteX7" fmla="*/ 915981 w 2405081"/>
              <a:gd name="connsiteY7" fmla="*/ 611057 h 2324822"/>
              <a:gd name="connsiteX8" fmla="*/ 421355 w 2405081"/>
              <a:gd name="connsiteY8" fmla="*/ 0 h 2324822"/>
              <a:gd name="connsiteX9" fmla="*/ 2405081 w 2405081"/>
              <a:gd name="connsiteY9" fmla="*/ 524814 h 2324822"/>
              <a:gd name="connsiteX0" fmla="*/ 2384633 w 2384633"/>
              <a:gd name="connsiteY0" fmla="*/ 579093 h 2324822"/>
              <a:gd name="connsiteX1" fmla="*/ 806519 w 2384633"/>
              <a:gd name="connsiteY1" fmla="*/ 2324822 h 2324822"/>
              <a:gd name="connsiteX2" fmla="*/ 916168 w 2384633"/>
              <a:gd name="connsiteY2" fmla="*/ 1632296 h 2324822"/>
              <a:gd name="connsiteX3" fmla="*/ 102094 w 2384633"/>
              <a:gd name="connsiteY3" fmla="*/ 1679214 h 2324822"/>
              <a:gd name="connsiteX4" fmla="*/ 0 w 2384633"/>
              <a:gd name="connsiteY4" fmla="*/ 1677274 h 2324822"/>
              <a:gd name="connsiteX5" fmla="*/ 0 w 2384633"/>
              <a:gd name="connsiteY5" fmla="*/ 749521 h 2324822"/>
              <a:gd name="connsiteX6" fmla="*/ 158583 w 2384633"/>
              <a:gd name="connsiteY6" fmla="*/ 735046 h 2324822"/>
              <a:gd name="connsiteX7" fmla="*/ 915981 w 2384633"/>
              <a:gd name="connsiteY7" fmla="*/ 611057 h 2324822"/>
              <a:gd name="connsiteX8" fmla="*/ 421355 w 2384633"/>
              <a:gd name="connsiteY8" fmla="*/ 0 h 2324822"/>
              <a:gd name="connsiteX9" fmla="*/ 2384633 w 2384633"/>
              <a:gd name="connsiteY9" fmla="*/ 579093 h 2324822"/>
              <a:gd name="connsiteX0" fmla="*/ 2384633 w 2384633"/>
              <a:gd name="connsiteY0" fmla="*/ 470535 h 2216264"/>
              <a:gd name="connsiteX1" fmla="*/ 806519 w 2384633"/>
              <a:gd name="connsiteY1" fmla="*/ 2216264 h 2216264"/>
              <a:gd name="connsiteX2" fmla="*/ 916168 w 2384633"/>
              <a:gd name="connsiteY2" fmla="*/ 1523738 h 2216264"/>
              <a:gd name="connsiteX3" fmla="*/ 102094 w 2384633"/>
              <a:gd name="connsiteY3" fmla="*/ 1570656 h 2216264"/>
              <a:gd name="connsiteX4" fmla="*/ 0 w 2384633"/>
              <a:gd name="connsiteY4" fmla="*/ 1568716 h 2216264"/>
              <a:gd name="connsiteX5" fmla="*/ 0 w 2384633"/>
              <a:gd name="connsiteY5" fmla="*/ 640963 h 2216264"/>
              <a:gd name="connsiteX6" fmla="*/ 158583 w 2384633"/>
              <a:gd name="connsiteY6" fmla="*/ 626488 h 2216264"/>
              <a:gd name="connsiteX7" fmla="*/ 915981 w 2384633"/>
              <a:gd name="connsiteY7" fmla="*/ 502499 h 2216264"/>
              <a:gd name="connsiteX8" fmla="*/ 380458 w 2384633"/>
              <a:gd name="connsiteY8" fmla="*/ 0 h 2216264"/>
              <a:gd name="connsiteX9" fmla="*/ 2384633 w 2384633"/>
              <a:gd name="connsiteY9" fmla="*/ 470535 h 2216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4633" h="2216264">
                <a:moveTo>
                  <a:pt x="2384633" y="470535"/>
                </a:moveTo>
                <a:lnTo>
                  <a:pt x="806519" y="2216264"/>
                </a:lnTo>
                <a:lnTo>
                  <a:pt x="916168" y="1523738"/>
                </a:lnTo>
                <a:cubicBezTo>
                  <a:pt x="635475" y="1555423"/>
                  <a:pt x="364131" y="1570594"/>
                  <a:pt x="102094" y="1570656"/>
                </a:cubicBezTo>
                <a:lnTo>
                  <a:pt x="0" y="1568716"/>
                </a:lnTo>
                <a:lnTo>
                  <a:pt x="0" y="640963"/>
                </a:lnTo>
                <a:lnTo>
                  <a:pt x="158583" y="626488"/>
                </a:lnTo>
                <a:cubicBezTo>
                  <a:pt x="402818" y="599765"/>
                  <a:pt x="655179" y="558871"/>
                  <a:pt x="915981" y="502499"/>
                </a:cubicBezTo>
                <a:lnTo>
                  <a:pt x="380458" y="0"/>
                </a:lnTo>
                <a:lnTo>
                  <a:pt x="2384633" y="470535"/>
                </a:lnTo>
                <a:close/>
              </a:path>
            </a:pathLst>
          </a:custGeom>
          <a:solidFill>
            <a:srgbClr val="CC00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7">
            <a:extLst>
              <a:ext uri="{FF2B5EF4-FFF2-40B4-BE49-F238E27FC236}">
                <a16:creationId xmlns:a16="http://schemas.microsoft.com/office/drawing/2014/main" id="{64252286-C11B-4C59-A674-57A8F98F6BB6}"/>
              </a:ext>
            </a:extLst>
          </p:cNvPr>
          <p:cNvSpPr/>
          <p:nvPr/>
        </p:nvSpPr>
        <p:spPr>
          <a:xfrm rot="19519270">
            <a:off x="7466900" y="3358476"/>
            <a:ext cx="1711147" cy="1035471"/>
          </a:xfrm>
          <a:custGeom>
            <a:avLst/>
            <a:gdLst>
              <a:gd name="connsiteX0" fmla="*/ 1711147 w 1711147"/>
              <a:gd name="connsiteY0" fmla="*/ 117587 h 1035471"/>
              <a:gd name="connsiteX1" fmla="*/ 1711147 w 1711147"/>
              <a:gd name="connsiteY1" fmla="*/ 1035471 h 1035471"/>
              <a:gd name="connsiteX2" fmla="*/ 1647068 w 1711147"/>
              <a:gd name="connsiteY2" fmla="*/ 1034253 h 1035471"/>
              <a:gd name="connsiteX3" fmla="*/ 7403 w 1711147"/>
              <a:gd name="connsiteY3" fmla="*/ 744080 h 1035471"/>
              <a:gd name="connsiteX4" fmla="*/ 0 w 1711147"/>
              <a:gd name="connsiteY4" fmla="*/ 741458 h 1035471"/>
              <a:gd name="connsiteX5" fmla="*/ 30582 w 1711147"/>
              <a:gd name="connsiteY5" fmla="*/ 0 h 1035471"/>
              <a:gd name="connsiteX6" fmla="*/ 176087 w 1711147"/>
              <a:gd name="connsiteY6" fmla="*/ 31236 h 1035471"/>
              <a:gd name="connsiteX7" fmla="*/ 1484770 w 1711147"/>
              <a:gd name="connsiteY7" fmla="*/ 129942 h 1035471"/>
              <a:gd name="connsiteX8" fmla="*/ 1711147 w 1711147"/>
              <a:gd name="connsiteY8" fmla="*/ 117587 h 1035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1147" h="1035471">
                <a:moveTo>
                  <a:pt x="1711147" y="117587"/>
                </a:moveTo>
                <a:lnTo>
                  <a:pt x="1711147" y="1035471"/>
                </a:lnTo>
                <a:lnTo>
                  <a:pt x="1647068" y="1034253"/>
                </a:lnTo>
                <a:cubicBezTo>
                  <a:pt x="1050111" y="1011265"/>
                  <a:pt x="503741" y="908580"/>
                  <a:pt x="7403" y="744080"/>
                </a:cubicBezTo>
                <a:lnTo>
                  <a:pt x="0" y="741458"/>
                </a:lnTo>
                <a:lnTo>
                  <a:pt x="30582" y="0"/>
                </a:lnTo>
                <a:lnTo>
                  <a:pt x="176087" y="31236"/>
                </a:lnTo>
                <a:cubicBezTo>
                  <a:pt x="582300" y="110372"/>
                  <a:pt x="1017696" y="146758"/>
                  <a:pt x="1484770" y="129942"/>
                </a:cubicBezTo>
                <a:lnTo>
                  <a:pt x="1711147" y="117587"/>
                </a:lnTo>
                <a:close/>
              </a:path>
            </a:pathLst>
          </a:cu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Freeform: Shape 38">
            <a:extLst>
              <a:ext uri="{FF2B5EF4-FFF2-40B4-BE49-F238E27FC236}">
                <a16:creationId xmlns:a16="http://schemas.microsoft.com/office/drawing/2014/main" id="{6F562653-A599-4F7F-AE34-C86E67361947}"/>
              </a:ext>
            </a:extLst>
          </p:cNvPr>
          <p:cNvSpPr/>
          <p:nvPr/>
        </p:nvSpPr>
        <p:spPr>
          <a:xfrm rot="19519270">
            <a:off x="5835165" y="3764097"/>
            <a:ext cx="1595078" cy="1366319"/>
          </a:xfrm>
          <a:custGeom>
            <a:avLst/>
            <a:gdLst>
              <a:gd name="connsiteX0" fmla="*/ 1595078 w 1595078"/>
              <a:gd name="connsiteY0" fmla="*/ 636041 h 1366319"/>
              <a:gd name="connsiteX1" fmla="*/ 1564956 w 1595078"/>
              <a:gd name="connsiteY1" fmla="*/ 1366319 h 1366319"/>
              <a:gd name="connsiteX2" fmla="*/ 1454213 w 1595078"/>
              <a:gd name="connsiteY2" fmla="*/ 1327108 h 1366319"/>
              <a:gd name="connsiteX3" fmla="*/ 157359 w 1595078"/>
              <a:gd name="connsiteY3" fmla="*/ 621818 h 1366319"/>
              <a:gd name="connsiteX4" fmla="*/ 0 w 1595078"/>
              <a:gd name="connsiteY4" fmla="*/ 501078 h 1366319"/>
              <a:gd name="connsiteX5" fmla="*/ 63353 w 1595078"/>
              <a:gd name="connsiteY5" fmla="*/ 0 h 1366319"/>
              <a:gd name="connsiteX6" fmla="*/ 193148 w 1595078"/>
              <a:gd name="connsiteY6" fmla="*/ 79097 h 1366319"/>
              <a:gd name="connsiteX7" fmla="*/ 1435972 w 1595078"/>
              <a:gd name="connsiteY7" fmla="*/ 595498 h 1366319"/>
              <a:gd name="connsiteX8" fmla="*/ 1595078 w 1595078"/>
              <a:gd name="connsiteY8" fmla="*/ 636041 h 1366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5078" h="1366319">
                <a:moveTo>
                  <a:pt x="1595078" y="636041"/>
                </a:moveTo>
                <a:lnTo>
                  <a:pt x="1564956" y="1366319"/>
                </a:lnTo>
                <a:lnTo>
                  <a:pt x="1454213" y="1327108"/>
                </a:lnTo>
                <a:cubicBezTo>
                  <a:pt x="972159" y="1145311"/>
                  <a:pt x="540059" y="904254"/>
                  <a:pt x="157359" y="621818"/>
                </a:cubicBezTo>
                <a:lnTo>
                  <a:pt x="0" y="501078"/>
                </a:lnTo>
                <a:lnTo>
                  <a:pt x="63353" y="0"/>
                </a:lnTo>
                <a:lnTo>
                  <a:pt x="193148" y="79097"/>
                </a:lnTo>
                <a:cubicBezTo>
                  <a:pt x="571476" y="293611"/>
                  <a:pt x="984430" y="471278"/>
                  <a:pt x="1435972" y="595498"/>
                </a:cubicBezTo>
                <a:lnTo>
                  <a:pt x="1595078" y="636041"/>
                </a:lnTo>
                <a:close/>
              </a:path>
            </a:pathLst>
          </a:cu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9">
            <a:extLst>
              <a:ext uri="{FF2B5EF4-FFF2-40B4-BE49-F238E27FC236}">
                <a16:creationId xmlns:a16="http://schemas.microsoft.com/office/drawing/2014/main" id="{BB2BF111-7FD7-4162-A069-762513ACED69}"/>
              </a:ext>
            </a:extLst>
          </p:cNvPr>
          <p:cNvSpPr/>
          <p:nvPr/>
        </p:nvSpPr>
        <p:spPr>
          <a:xfrm rot="19519270">
            <a:off x="4015363" y="3572245"/>
            <a:ext cx="1443773" cy="1694306"/>
          </a:xfrm>
          <a:custGeom>
            <a:avLst/>
            <a:gdLst>
              <a:gd name="connsiteX0" fmla="*/ 0 w 1443773"/>
              <a:gd name="connsiteY0" fmla="*/ 0 h 1694306"/>
              <a:gd name="connsiteX1" fmla="*/ 1344488 w 1443773"/>
              <a:gd name="connsiteY1" fmla="*/ 1151962 h 1694306"/>
              <a:gd name="connsiteX2" fmla="*/ 1443773 w 1443773"/>
              <a:gd name="connsiteY2" fmla="*/ 1212466 h 1694306"/>
              <a:gd name="connsiteX3" fmla="*/ 1382852 w 1443773"/>
              <a:gd name="connsiteY3" fmla="*/ 1694306 h 1694306"/>
              <a:gd name="connsiteX4" fmla="*/ 1159728 w 1443773"/>
              <a:gd name="connsiteY4" fmla="*/ 1502663 h 1694306"/>
              <a:gd name="connsiteX5" fmla="*/ 0 w 1443773"/>
              <a:gd name="connsiteY5" fmla="*/ 0 h 1694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773" h="1694306">
                <a:moveTo>
                  <a:pt x="0" y="0"/>
                </a:moveTo>
                <a:cubicBezTo>
                  <a:pt x="387511" y="417251"/>
                  <a:pt x="831823" y="817368"/>
                  <a:pt x="1344488" y="1151962"/>
                </a:cubicBezTo>
                <a:lnTo>
                  <a:pt x="1443773" y="1212466"/>
                </a:lnTo>
                <a:lnTo>
                  <a:pt x="1382852" y="1694306"/>
                </a:lnTo>
                <a:lnTo>
                  <a:pt x="1159728" y="1502663"/>
                </a:lnTo>
                <a:cubicBezTo>
                  <a:pt x="673358" y="1053205"/>
                  <a:pt x="287320" y="534940"/>
                  <a:pt x="0" y="0"/>
                </a:cubicBez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TextBox 7">
            <a:extLst>
              <a:ext uri="{FF2B5EF4-FFF2-40B4-BE49-F238E27FC236}">
                <a16:creationId xmlns:a16="http://schemas.microsoft.com/office/drawing/2014/main" id="{F4B07097-E3F1-4FE2-92DB-B0649F61BB68}"/>
              </a:ext>
            </a:extLst>
          </p:cNvPr>
          <p:cNvSpPr txBox="1"/>
          <p:nvPr/>
        </p:nvSpPr>
        <p:spPr>
          <a:xfrm>
            <a:off x="4038063" y="5992978"/>
            <a:ext cx="84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990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8" name="TextBox 25">
            <a:extLst>
              <a:ext uri="{FF2B5EF4-FFF2-40B4-BE49-F238E27FC236}">
                <a16:creationId xmlns:a16="http://schemas.microsoft.com/office/drawing/2014/main" id="{32779271-6DAB-40F0-8496-47E28A4D0E2B}"/>
              </a:ext>
            </a:extLst>
          </p:cNvPr>
          <p:cNvSpPr txBox="1"/>
          <p:nvPr/>
        </p:nvSpPr>
        <p:spPr>
          <a:xfrm>
            <a:off x="6307223" y="5978911"/>
            <a:ext cx="84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6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39" name="TextBox 27">
            <a:extLst>
              <a:ext uri="{FF2B5EF4-FFF2-40B4-BE49-F238E27FC236}">
                <a16:creationId xmlns:a16="http://schemas.microsoft.com/office/drawing/2014/main" id="{C80D5F15-925C-4B78-B006-F4F3B5088736}"/>
              </a:ext>
            </a:extLst>
          </p:cNvPr>
          <p:cNvSpPr txBox="1"/>
          <p:nvPr/>
        </p:nvSpPr>
        <p:spPr>
          <a:xfrm>
            <a:off x="8154352" y="5992978"/>
            <a:ext cx="84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33CCFF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40" name="TextBox 28">
            <a:extLst>
              <a:ext uri="{FF2B5EF4-FFF2-40B4-BE49-F238E27FC236}">
                <a16:creationId xmlns:a16="http://schemas.microsoft.com/office/drawing/2014/main" id="{C73ACC70-300B-4122-8F35-932EF6D09EAD}"/>
              </a:ext>
            </a:extLst>
          </p:cNvPr>
          <p:cNvSpPr txBox="1"/>
          <p:nvPr/>
        </p:nvSpPr>
        <p:spPr>
          <a:xfrm>
            <a:off x="10043040" y="5978910"/>
            <a:ext cx="8440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CC00CC"/>
                </a:solidFill>
                <a:latin typeface="Century Gothic" panose="020B0502020202020204" pitchFamily="34" charset="0"/>
              </a:rPr>
              <a:t>4</a:t>
            </a:r>
          </a:p>
        </p:txBody>
      </p:sp>
      <p:grpSp>
        <p:nvGrpSpPr>
          <p:cNvPr id="41" name="Group 2">
            <a:extLst>
              <a:ext uri="{FF2B5EF4-FFF2-40B4-BE49-F238E27FC236}">
                <a16:creationId xmlns:a16="http://schemas.microsoft.com/office/drawing/2014/main" id="{CFC570E4-17F2-4E60-89E4-88B4CAB90B6C}"/>
              </a:ext>
            </a:extLst>
          </p:cNvPr>
          <p:cNvGrpSpPr/>
          <p:nvPr/>
        </p:nvGrpSpPr>
        <p:grpSpPr>
          <a:xfrm>
            <a:off x="3258565" y="3119918"/>
            <a:ext cx="2297919" cy="601104"/>
            <a:chOff x="2032000" y="2710324"/>
            <a:chExt cx="2297919" cy="601104"/>
          </a:xfrm>
        </p:grpSpPr>
        <p:sp>
          <p:nvSpPr>
            <p:cNvPr id="42" name="TextBox 14">
              <a:extLst>
                <a:ext uri="{FF2B5EF4-FFF2-40B4-BE49-F238E27FC236}">
                  <a16:creationId xmlns:a16="http://schemas.microsoft.com/office/drawing/2014/main" id="{E94EA406-4EFA-43BB-A8D8-88D2538F68F8}"/>
                </a:ext>
              </a:extLst>
            </p:cNvPr>
            <p:cNvSpPr txBox="1"/>
            <p:nvPr/>
          </p:nvSpPr>
          <p:spPr>
            <a:xfrm>
              <a:off x="2936575" y="2710324"/>
              <a:ext cx="833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16">
              <a:extLst>
                <a:ext uri="{FF2B5EF4-FFF2-40B4-BE49-F238E27FC236}">
                  <a16:creationId xmlns:a16="http://schemas.microsoft.com/office/drawing/2014/main" id="{846E1F64-318B-40AC-BC8F-2253FC77B41F}"/>
                </a:ext>
              </a:extLst>
            </p:cNvPr>
            <p:cNvSpPr txBox="1"/>
            <p:nvPr/>
          </p:nvSpPr>
          <p:spPr>
            <a:xfrm>
              <a:off x="2032000" y="2849763"/>
              <a:ext cx="22979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تكبيرة الركوع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4">
            <a:extLst>
              <a:ext uri="{FF2B5EF4-FFF2-40B4-BE49-F238E27FC236}">
                <a16:creationId xmlns:a16="http://schemas.microsoft.com/office/drawing/2014/main" id="{381487D1-1374-44EB-AA7A-539CA412BA30}"/>
              </a:ext>
            </a:extLst>
          </p:cNvPr>
          <p:cNvGrpSpPr/>
          <p:nvPr/>
        </p:nvGrpSpPr>
        <p:grpSpPr>
          <a:xfrm>
            <a:off x="4996200" y="3106495"/>
            <a:ext cx="2585907" cy="830997"/>
            <a:chOff x="4490111" y="2696901"/>
            <a:chExt cx="1740604" cy="830997"/>
          </a:xfrm>
        </p:grpSpPr>
        <p:sp>
          <p:nvSpPr>
            <p:cNvPr id="45" name="TextBox 42">
              <a:extLst>
                <a:ext uri="{FF2B5EF4-FFF2-40B4-BE49-F238E27FC236}">
                  <a16:creationId xmlns:a16="http://schemas.microsoft.com/office/drawing/2014/main" id="{619C262C-BFE4-4B69-8B59-F17206A35B67}"/>
                </a:ext>
              </a:extLst>
            </p:cNvPr>
            <p:cNvSpPr txBox="1"/>
            <p:nvPr/>
          </p:nvSpPr>
          <p:spPr>
            <a:xfrm>
              <a:off x="4490111" y="2896247"/>
              <a:ext cx="103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43">
              <a:extLst>
                <a:ext uri="{FF2B5EF4-FFF2-40B4-BE49-F238E27FC236}">
                  <a16:creationId xmlns:a16="http://schemas.microsoft.com/office/drawing/2014/main" id="{5C0E3390-1232-451C-9A35-12E84611D52D}"/>
                </a:ext>
              </a:extLst>
            </p:cNvPr>
            <p:cNvSpPr txBox="1"/>
            <p:nvPr/>
          </p:nvSpPr>
          <p:spPr>
            <a:xfrm>
              <a:off x="4766358" y="2696901"/>
              <a:ext cx="14643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تكبيرة الرفع من السجود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5">
            <a:extLst>
              <a:ext uri="{FF2B5EF4-FFF2-40B4-BE49-F238E27FC236}">
                <a16:creationId xmlns:a16="http://schemas.microsoft.com/office/drawing/2014/main" id="{64C215BC-22C5-4585-A0F5-A1BA70EEBD0F}"/>
              </a:ext>
            </a:extLst>
          </p:cNvPr>
          <p:cNvGrpSpPr/>
          <p:nvPr/>
        </p:nvGrpSpPr>
        <p:grpSpPr>
          <a:xfrm>
            <a:off x="7151285" y="2475846"/>
            <a:ext cx="1771682" cy="699700"/>
            <a:chOff x="5924720" y="2066252"/>
            <a:chExt cx="1771682" cy="699700"/>
          </a:xfrm>
        </p:grpSpPr>
        <p:sp>
          <p:nvSpPr>
            <p:cNvPr id="48" name="TextBox 46">
              <a:extLst>
                <a:ext uri="{FF2B5EF4-FFF2-40B4-BE49-F238E27FC236}">
                  <a16:creationId xmlns:a16="http://schemas.microsoft.com/office/drawing/2014/main" id="{29725CEC-1021-4D28-8F30-69770F24A457}"/>
                </a:ext>
              </a:extLst>
            </p:cNvPr>
            <p:cNvSpPr txBox="1"/>
            <p:nvPr/>
          </p:nvSpPr>
          <p:spPr>
            <a:xfrm>
              <a:off x="5979208" y="2304287"/>
              <a:ext cx="9778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47">
              <a:extLst>
                <a:ext uri="{FF2B5EF4-FFF2-40B4-BE49-F238E27FC236}">
                  <a16:creationId xmlns:a16="http://schemas.microsoft.com/office/drawing/2014/main" id="{FEE40B9B-D88F-4ED2-A0D7-199D35293A01}"/>
                </a:ext>
              </a:extLst>
            </p:cNvPr>
            <p:cNvSpPr txBox="1"/>
            <p:nvPr/>
          </p:nvSpPr>
          <p:spPr>
            <a:xfrm>
              <a:off x="5924720" y="2066252"/>
              <a:ext cx="17716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تكبيرة السجود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6">
            <a:extLst>
              <a:ext uri="{FF2B5EF4-FFF2-40B4-BE49-F238E27FC236}">
                <a16:creationId xmlns:a16="http://schemas.microsoft.com/office/drawing/2014/main" id="{A5C605D6-B202-4667-A16B-0591949C4781}"/>
              </a:ext>
            </a:extLst>
          </p:cNvPr>
          <p:cNvGrpSpPr/>
          <p:nvPr/>
        </p:nvGrpSpPr>
        <p:grpSpPr>
          <a:xfrm>
            <a:off x="8563171" y="1021565"/>
            <a:ext cx="1876326" cy="841693"/>
            <a:chOff x="7336606" y="611971"/>
            <a:chExt cx="1876326" cy="841693"/>
          </a:xfrm>
        </p:grpSpPr>
        <p:sp>
          <p:nvSpPr>
            <p:cNvPr id="54" name="TextBox 50">
              <a:extLst>
                <a:ext uri="{FF2B5EF4-FFF2-40B4-BE49-F238E27FC236}">
                  <a16:creationId xmlns:a16="http://schemas.microsoft.com/office/drawing/2014/main" id="{58F42E71-1815-4240-8084-CC6FD0224C93}"/>
                </a:ext>
              </a:extLst>
            </p:cNvPr>
            <p:cNvSpPr txBox="1"/>
            <p:nvPr/>
          </p:nvSpPr>
          <p:spPr>
            <a:xfrm>
              <a:off x="7748574" y="611971"/>
              <a:ext cx="1355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1">
              <a:extLst>
                <a:ext uri="{FF2B5EF4-FFF2-40B4-BE49-F238E27FC236}">
                  <a16:creationId xmlns:a16="http://schemas.microsoft.com/office/drawing/2014/main" id="{CF7BE601-5FB5-493A-B153-7F464212A64E}"/>
                </a:ext>
              </a:extLst>
            </p:cNvPr>
            <p:cNvSpPr txBox="1"/>
            <p:nvPr/>
          </p:nvSpPr>
          <p:spPr>
            <a:xfrm>
              <a:off x="7336606" y="622667"/>
              <a:ext cx="18763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تكبيرة القيام من التشهد الأول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368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mph" presetSubtype="0" fill="remove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8" dur="2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7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mph" presetSubtype="0" fill="remove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9" dur="200" fill="hold"/>
                                        <p:tgtEl>
                                          <p:spTgt spid="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450"/>
                            </p:stCondLst>
                            <p:childTnLst>
                              <p:par>
                                <p:cTn id="6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450"/>
                            </p:stCondLst>
                            <p:childTnLst>
                              <p:par>
                                <p:cTn id="7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45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mph" presetSubtype="0" fill="remove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90" dur="2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900"/>
                            </p:stCondLst>
                            <p:childTnLst>
                              <p:par>
                                <p:cTn id="92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17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6900"/>
                            </p:stCondLst>
                            <p:childTnLst>
                              <p:par>
                                <p:cTn id="10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9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mph" presetSubtype="0" fill="remove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121" dur="2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8350"/>
                            </p:stCondLst>
                            <p:childTnLst>
                              <p:par>
                                <p:cTn id="12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9350"/>
                            </p:stCondLst>
                            <p:childTnLst>
                              <p:par>
                                <p:cTn id="13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32465" y="2008525"/>
              <a:ext cx="1943011" cy="588837"/>
              <a:chOff x="3344104" y="5466316"/>
              <a:chExt cx="1943011" cy="58883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44104" y="5734957"/>
                <a:ext cx="1943011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Freeform: Shape 16">
            <a:extLst>
              <a:ext uri="{FF2B5EF4-FFF2-40B4-BE49-F238E27FC236}">
                <a16:creationId xmlns:a16="http://schemas.microsoft.com/office/drawing/2014/main" id="{50D78E1C-FD4D-49E6-8352-F310C8FFE3BC}"/>
              </a:ext>
            </a:extLst>
          </p:cNvPr>
          <p:cNvSpPr/>
          <p:nvPr/>
        </p:nvSpPr>
        <p:spPr>
          <a:xfrm rot="18900000">
            <a:off x="6118033" y="2095187"/>
            <a:ext cx="1313314" cy="1313314"/>
          </a:xfrm>
          <a:custGeom>
            <a:avLst/>
            <a:gdLst>
              <a:gd name="connsiteX0" fmla="*/ 917717 w 1313314"/>
              <a:gd name="connsiteY0" fmla="*/ 395597 h 1313314"/>
              <a:gd name="connsiteX1" fmla="*/ 1309116 w 1313314"/>
              <a:gd name="connsiteY1" fmla="*/ 1225394 h 1313314"/>
              <a:gd name="connsiteX2" fmla="*/ 1313314 w 1313314"/>
              <a:gd name="connsiteY2" fmla="*/ 1313314 h 1313314"/>
              <a:gd name="connsiteX3" fmla="*/ 1113268 w 1313314"/>
              <a:gd name="connsiteY3" fmla="*/ 1313314 h 1313314"/>
              <a:gd name="connsiteX4" fmla="*/ 1109986 w 1313314"/>
              <a:gd name="connsiteY4" fmla="*/ 1244569 h 1313314"/>
              <a:gd name="connsiteX5" fmla="*/ 776263 w 1313314"/>
              <a:gd name="connsiteY5" fmla="*/ 537051 h 1313314"/>
              <a:gd name="connsiteX6" fmla="*/ 68745 w 1313314"/>
              <a:gd name="connsiteY6" fmla="*/ 203328 h 1313314"/>
              <a:gd name="connsiteX7" fmla="*/ 0 w 1313314"/>
              <a:gd name="connsiteY7" fmla="*/ 200046 h 1313314"/>
              <a:gd name="connsiteX8" fmla="*/ 0 w 1313314"/>
              <a:gd name="connsiteY8" fmla="*/ 0 h 1313314"/>
              <a:gd name="connsiteX9" fmla="*/ 87920 w 1313314"/>
              <a:gd name="connsiteY9" fmla="*/ 4198 h 1313314"/>
              <a:gd name="connsiteX10" fmla="*/ 917717 w 1313314"/>
              <a:gd name="connsiteY10" fmla="*/ 395597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917717" y="395597"/>
                </a:moveTo>
                <a:cubicBezTo>
                  <a:pt x="1149657" y="627537"/>
                  <a:pt x="1280123" y="922525"/>
                  <a:pt x="1309116" y="1225394"/>
                </a:cubicBezTo>
                <a:lnTo>
                  <a:pt x="1313314" y="1313314"/>
                </a:lnTo>
                <a:lnTo>
                  <a:pt x="1113268" y="1313314"/>
                </a:lnTo>
                <a:lnTo>
                  <a:pt x="1109986" y="1244569"/>
                </a:lnTo>
                <a:cubicBezTo>
                  <a:pt x="1085266" y="986331"/>
                  <a:pt x="974025" y="734812"/>
                  <a:pt x="776263" y="537051"/>
                </a:cubicBezTo>
                <a:cubicBezTo>
                  <a:pt x="578502" y="339289"/>
                  <a:pt x="326983" y="228048"/>
                  <a:pt x="68745" y="203328"/>
                </a:cubicBezTo>
                <a:lnTo>
                  <a:pt x="0" y="200046"/>
                </a:lnTo>
                <a:lnTo>
                  <a:pt x="0" y="0"/>
                </a:lnTo>
                <a:lnTo>
                  <a:pt x="87920" y="4198"/>
                </a:lnTo>
                <a:cubicBezTo>
                  <a:pt x="390789" y="33191"/>
                  <a:pt x="685777" y="163657"/>
                  <a:pt x="917717" y="395597"/>
                </a:cubicBezTo>
                <a:close/>
              </a:path>
            </a:pathLst>
          </a:custGeom>
          <a:solidFill>
            <a:srgbClr val="63C5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: Shape 15">
            <a:extLst>
              <a:ext uri="{FF2B5EF4-FFF2-40B4-BE49-F238E27FC236}">
                <a16:creationId xmlns:a16="http://schemas.microsoft.com/office/drawing/2014/main" id="{97C0F15D-F87E-474E-B07C-288A5B359AD5}"/>
              </a:ext>
            </a:extLst>
          </p:cNvPr>
          <p:cNvSpPr/>
          <p:nvPr/>
        </p:nvSpPr>
        <p:spPr>
          <a:xfrm rot="18900000">
            <a:off x="5129696" y="3083526"/>
            <a:ext cx="1313315" cy="1313315"/>
          </a:xfrm>
          <a:custGeom>
            <a:avLst/>
            <a:gdLst>
              <a:gd name="connsiteX0" fmla="*/ 1313315 w 1313315"/>
              <a:gd name="connsiteY0" fmla="*/ 0 h 1313315"/>
              <a:gd name="connsiteX1" fmla="*/ 1313315 w 1313315"/>
              <a:gd name="connsiteY1" fmla="*/ 200046 h 1313315"/>
              <a:gd name="connsiteX2" fmla="*/ 1244569 w 1313315"/>
              <a:gd name="connsiteY2" fmla="*/ 203328 h 1313315"/>
              <a:gd name="connsiteX3" fmla="*/ 537051 w 1313315"/>
              <a:gd name="connsiteY3" fmla="*/ 537051 h 1313315"/>
              <a:gd name="connsiteX4" fmla="*/ 203328 w 1313315"/>
              <a:gd name="connsiteY4" fmla="*/ 1244569 h 1313315"/>
              <a:gd name="connsiteX5" fmla="*/ 200046 w 1313315"/>
              <a:gd name="connsiteY5" fmla="*/ 1313315 h 1313315"/>
              <a:gd name="connsiteX6" fmla="*/ 0 w 1313315"/>
              <a:gd name="connsiteY6" fmla="*/ 1313314 h 1313315"/>
              <a:gd name="connsiteX7" fmla="*/ 4198 w 1313315"/>
              <a:gd name="connsiteY7" fmla="*/ 1225394 h 1313315"/>
              <a:gd name="connsiteX8" fmla="*/ 395597 w 1313315"/>
              <a:gd name="connsiteY8" fmla="*/ 395597 h 1313315"/>
              <a:gd name="connsiteX9" fmla="*/ 1225394 w 1313315"/>
              <a:gd name="connsiteY9" fmla="*/ 4198 h 1313315"/>
              <a:gd name="connsiteX10" fmla="*/ 1313315 w 1313315"/>
              <a:gd name="connsiteY10" fmla="*/ 0 h 131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5" h="1313315">
                <a:moveTo>
                  <a:pt x="1313315" y="0"/>
                </a:moveTo>
                <a:lnTo>
                  <a:pt x="1313315" y="200046"/>
                </a:lnTo>
                <a:lnTo>
                  <a:pt x="1244569" y="203328"/>
                </a:lnTo>
                <a:cubicBezTo>
                  <a:pt x="986331" y="228048"/>
                  <a:pt x="734812" y="339289"/>
                  <a:pt x="537051" y="537051"/>
                </a:cubicBezTo>
                <a:cubicBezTo>
                  <a:pt x="339289" y="734812"/>
                  <a:pt x="228048" y="986331"/>
                  <a:pt x="203328" y="1244569"/>
                </a:cubicBezTo>
                <a:lnTo>
                  <a:pt x="200046" y="1313315"/>
                </a:lnTo>
                <a:lnTo>
                  <a:pt x="0" y="1313314"/>
                </a:lnTo>
                <a:lnTo>
                  <a:pt x="4198" y="1225394"/>
                </a:lnTo>
                <a:cubicBezTo>
                  <a:pt x="33190" y="922525"/>
                  <a:pt x="163657" y="627537"/>
                  <a:pt x="395597" y="395597"/>
                </a:cubicBezTo>
                <a:cubicBezTo>
                  <a:pt x="627537" y="163657"/>
                  <a:pt x="922525" y="33190"/>
                  <a:pt x="1225394" y="4198"/>
                </a:cubicBezTo>
                <a:lnTo>
                  <a:pt x="1313315" y="0"/>
                </a:lnTo>
                <a:close/>
              </a:path>
            </a:pathLst>
          </a:custGeom>
          <a:solidFill>
            <a:srgbClr val="7F5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14">
            <a:extLst>
              <a:ext uri="{FF2B5EF4-FFF2-40B4-BE49-F238E27FC236}">
                <a16:creationId xmlns:a16="http://schemas.microsoft.com/office/drawing/2014/main" id="{5B509229-3A8A-42E0-8278-FDD195A0568E}"/>
              </a:ext>
            </a:extLst>
          </p:cNvPr>
          <p:cNvSpPr/>
          <p:nvPr/>
        </p:nvSpPr>
        <p:spPr>
          <a:xfrm rot="18900000">
            <a:off x="7106370" y="3083525"/>
            <a:ext cx="1313314" cy="1313314"/>
          </a:xfrm>
          <a:custGeom>
            <a:avLst/>
            <a:gdLst>
              <a:gd name="connsiteX0" fmla="*/ 1313314 w 1313314"/>
              <a:gd name="connsiteY0" fmla="*/ 0 h 1313314"/>
              <a:gd name="connsiteX1" fmla="*/ 1309116 w 1313314"/>
              <a:gd name="connsiteY1" fmla="*/ 87920 h 1313314"/>
              <a:gd name="connsiteX2" fmla="*/ 917717 w 1313314"/>
              <a:gd name="connsiteY2" fmla="*/ 917717 h 1313314"/>
              <a:gd name="connsiteX3" fmla="*/ 87920 w 1313314"/>
              <a:gd name="connsiteY3" fmla="*/ 1309116 h 1313314"/>
              <a:gd name="connsiteX4" fmla="*/ 0 w 1313314"/>
              <a:gd name="connsiteY4" fmla="*/ 1313314 h 1313314"/>
              <a:gd name="connsiteX5" fmla="*/ 0 w 1313314"/>
              <a:gd name="connsiteY5" fmla="*/ 1113268 h 1313314"/>
              <a:gd name="connsiteX6" fmla="*/ 68745 w 1313314"/>
              <a:gd name="connsiteY6" fmla="*/ 1109986 h 1313314"/>
              <a:gd name="connsiteX7" fmla="*/ 776263 w 1313314"/>
              <a:gd name="connsiteY7" fmla="*/ 776263 h 1313314"/>
              <a:gd name="connsiteX8" fmla="*/ 1109986 w 1313314"/>
              <a:gd name="connsiteY8" fmla="*/ 68745 h 1313314"/>
              <a:gd name="connsiteX9" fmla="*/ 1113268 w 1313314"/>
              <a:gd name="connsiteY9" fmla="*/ 0 h 1313314"/>
              <a:gd name="connsiteX10" fmla="*/ 1313314 w 1313314"/>
              <a:gd name="connsiteY10" fmla="*/ 0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0"/>
                </a:moveTo>
                <a:lnTo>
                  <a:pt x="1309116" y="87920"/>
                </a:lnTo>
                <a:cubicBezTo>
                  <a:pt x="1280124" y="390789"/>
                  <a:pt x="1149657" y="685777"/>
                  <a:pt x="917717" y="917717"/>
                </a:cubicBezTo>
                <a:cubicBezTo>
                  <a:pt x="685777" y="1149657"/>
                  <a:pt x="390789" y="1280124"/>
                  <a:pt x="87920" y="1309116"/>
                </a:cubicBezTo>
                <a:lnTo>
                  <a:pt x="0" y="1313314"/>
                </a:lnTo>
                <a:lnTo>
                  <a:pt x="0" y="1113268"/>
                </a:lnTo>
                <a:lnTo>
                  <a:pt x="68745" y="1109986"/>
                </a:lnTo>
                <a:cubicBezTo>
                  <a:pt x="326983" y="1085266"/>
                  <a:pt x="578502" y="974025"/>
                  <a:pt x="776263" y="776263"/>
                </a:cubicBezTo>
                <a:cubicBezTo>
                  <a:pt x="974025" y="578502"/>
                  <a:pt x="1085266" y="326983"/>
                  <a:pt x="1109986" y="68745"/>
                </a:cubicBezTo>
                <a:lnTo>
                  <a:pt x="1113268" y="0"/>
                </a:lnTo>
                <a:lnTo>
                  <a:pt x="1313314" y="0"/>
                </a:lnTo>
                <a:close/>
              </a:path>
            </a:pathLst>
          </a:custGeom>
          <a:solidFill>
            <a:srgbClr val="EA4B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: Shape 9">
            <a:extLst>
              <a:ext uri="{FF2B5EF4-FFF2-40B4-BE49-F238E27FC236}">
                <a16:creationId xmlns:a16="http://schemas.microsoft.com/office/drawing/2014/main" id="{5F55FF1A-F968-4C0B-AD7B-8DE2B3D3B2C2}"/>
              </a:ext>
            </a:extLst>
          </p:cNvPr>
          <p:cNvSpPr/>
          <p:nvPr/>
        </p:nvSpPr>
        <p:spPr>
          <a:xfrm rot="18900000">
            <a:off x="6118033" y="4071862"/>
            <a:ext cx="1313314" cy="1313314"/>
          </a:xfrm>
          <a:custGeom>
            <a:avLst/>
            <a:gdLst>
              <a:gd name="connsiteX0" fmla="*/ 1313314 w 1313314"/>
              <a:gd name="connsiteY0" fmla="*/ 1113268 h 1313314"/>
              <a:gd name="connsiteX1" fmla="*/ 1313314 w 1313314"/>
              <a:gd name="connsiteY1" fmla="*/ 1313314 h 1313314"/>
              <a:gd name="connsiteX2" fmla="*/ 1225394 w 1313314"/>
              <a:gd name="connsiteY2" fmla="*/ 1309116 h 1313314"/>
              <a:gd name="connsiteX3" fmla="*/ 395597 w 1313314"/>
              <a:gd name="connsiteY3" fmla="*/ 917717 h 1313314"/>
              <a:gd name="connsiteX4" fmla="*/ 4198 w 1313314"/>
              <a:gd name="connsiteY4" fmla="*/ 87920 h 1313314"/>
              <a:gd name="connsiteX5" fmla="*/ 0 w 1313314"/>
              <a:gd name="connsiteY5" fmla="*/ 0 h 1313314"/>
              <a:gd name="connsiteX6" fmla="*/ 200046 w 1313314"/>
              <a:gd name="connsiteY6" fmla="*/ 1 h 1313314"/>
              <a:gd name="connsiteX7" fmla="*/ 203328 w 1313314"/>
              <a:gd name="connsiteY7" fmla="*/ 68745 h 1313314"/>
              <a:gd name="connsiteX8" fmla="*/ 537051 w 1313314"/>
              <a:gd name="connsiteY8" fmla="*/ 776263 h 1313314"/>
              <a:gd name="connsiteX9" fmla="*/ 1244569 w 1313314"/>
              <a:gd name="connsiteY9" fmla="*/ 1109986 h 1313314"/>
              <a:gd name="connsiteX10" fmla="*/ 1313314 w 1313314"/>
              <a:gd name="connsiteY10" fmla="*/ 1113268 h 1313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3314" h="1313314">
                <a:moveTo>
                  <a:pt x="1313314" y="1113268"/>
                </a:moveTo>
                <a:lnTo>
                  <a:pt x="1313314" y="1313314"/>
                </a:lnTo>
                <a:lnTo>
                  <a:pt x="1225394" y="1309116"/>
                </a:lnTo>
                <a:cubicBezTo>
                  <a:pt x="922525" y="1280123"/>
                  <a:pt x="627537" y="1149657"/>
                  <a:pt x="395597" y="917717"/>
                </a:cubicBezTo>
                <a:cubicBezTo>
                  <a:pt x="163657" y="685777"/>
                  <a:pt x="33191" y="390789"/>
                  <a:pt x="4198" y="87920"/>
                </a:cubicBezTo>
                <a:lnTo>
                  <a:pt x="0" y="0"/>
                </a:lnTo>
                <a:lnTo>
                  <a:pt x="200046" y="1"/>
                </a:lnTo>
                <a:lnTo>
                  <a:pt x="203328" y="68745"/>
                </a:lnTo>
                <a:cubicBezTo>
                  <a:pt x="228048" y="326983"/>
                  <a:pt x="339289" y="578502"/>
                  <a:pt x="537051" y="776263"/>
                </a:cubicBezTo>
                <a:cubicBezTo>
                  <a:pt x="734812" y="974025"/>
                  <a:pt x="986331" y="1085266"/>
                  <a:pt x="1244569" y="1109986"/>
                </a:cubicBezTo>
                <a:lnTo>
                  <a:pt x="1313314" y="1113268"/>
                </a:lnTo>
                <a:close/>
              </a:path>
            </a:pathLst>
          </a:custGeom>
          <a:solidFill>
            <a:srgbClr val="FCB4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29">
            <a:extLst>
              <a:ext uri="{FF2B5EF4-FFF2-40B4-BE49-F238E27FC236}">
                <a16:creationId xmlns:a16="http://schemas.microsoft.com/office/drawing/2014/main" id="{E8DB14DA-B203-4BAF-824D-AD4709C1D094}"/>
              </a:ext>
            </a:extLst>
          </p:cNvPr>
          <p:cNvGrpSpPr/>
          <p:nvPr/>
        </p:nvGrpSpPr>
        <p:grpSpPr>
          <a:xfrm>
            <a:off x="3895873" y="1004873"/>
            <a:ext cx="2201365" cy="1459297"/>
            <a:chOff x="2982212" y="466647"/>
            <a:chExt cx="2201365" cy="1459297"/>
          </a:xfrm>
        </p:grpSpPr>
        <p:sp>
          <p:nvSpPr>
            <p:cNvPr id="71" name="Rectangle 2">
              <a:extLst>
                <a:ext uri="{FF2B5EF4-FFF2-40B4-BE49-F238E27FC236}">
                  <a16:creationId xmlns:a16="http://schemas.microsoft.com/office/drawing/2014/main" id="{508044B9-C06C-47EB-9D9E-1951E1FA46E9}"/>
                </a:ext>
              </a:extLst>
            </p:cNvPr>
            <p:cNvSpPr/>
            <p:nvPr/>
          </p:nvSpPr>
          <p:spPr>
            <a:xfrm rot="18804998">
              <a:off x="4369369" y="1111737"/>
              <a:ext cx="73935" cy="1554480"/>
            </a:xfrm>
            <a:prstGeom prst="rect">
              <a:avLst/>
            </a:pr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28">
              <a:extLst>
                <a:ext uri="{FF2B5EF4-FFF2-40B4-BE49-F238E27FC236}">
                  <a16:creationId xmlns:a16="http://schemas.microsoft.com/office/drawing/2014/main" id="{2988F12B-189E-4999-A37D-0E96EE9F702F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solidFill>
              <a:srgbClr val="7F59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30">
            <a:extLst>
              <a:ext uri="{FF2B5EF4-FFF2-40B4-BE49-F238E27FC236}">
                <a16:creationId xmlns:a16="http://schemas.microsoft.com/office/drawing/2014/main" id="{A66FCD0F-4BA0-49EB-B729-738B3183D9A2}"/>
              </a:ext>
            </a:extLst>
          </p:cNvPr>
          <p:cNvGrpSpPr/>
          <p:nvPr/>
        </p:nvGrpSpPr>
        <p:grpSpPr>
          <a:xfrm rot="16029466">
            <a:off x="3697963" y="4862983"/>
            <a:ext cx="2201366" cy="1459297"/>
            <a:chOff x="2982212" y="466647"/>
            <a:chExt cx="2201366" cy="1459297"/>
          </a:xfrm>
          <a:solidFill>
            <a:srgbClr val="FCB424"/>
          </a:solidFill>
        </p:grpSpPr>
        <p:sp>
          <p:nvSpPr>
            <p:cNvPr id="117" name="Rectangle 31">
              <a:extLst>
                <a:ext uri="{FF2B5EF4-FFF2-40B4-BE49-F238E27FC236}">
                  <a16:creationId xmlns:a16="http://schemas.microsoft.com/office/drawing/2014/main" id="{1E07ECE6-266C-4CEF-BEB5-8822751DB94C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: Shape 32">
              <a:extLst>
                <a:ext uri="{FF2B5EF4-FFF2-40B4-BE49-F238E27FC236}">
                  <a16:creationId xmlns:a16="http://schemas.microsoft.com/office/drawing/2014/main" id="{ACA6A4FC-82BF-4507-BCFE-216C1C529F69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33">
            <a:extLst>
              <a:ext uri="{FF2B5EF4-FFF2-40B4-BE49-F238E27FC236}">
                <a16:creationId xmlns:a16="http://schemas.microsoft.com/office/drawing/2014/main" id="{42B428B3-0630-4E37-A669-8FA9601121EE}"/>
              </a:ext>
            </a:extLst>
          </p:cNvPr>
          <p:cNvGrpSpPr/>
          <p:nvPr/>
        </p:nvGrpSpPr>
        <p:grpSpPr>
          <a:xfrm rot="10800000">
            <a:off x="7457134" y="5021930"/>
            <a:ext cx="2201366" cy="1459298"/>
            <a:chOff x="2982212" y="466647"/>
            <a:chExt cx="2201366" cy="1459298"/>
          </a:xfrm>
          <a:solidFill>
            <a:srgbClr val="EA4B8B"/>
          </a:solidFill>
        </p:grpSpPr>
        <p:sp>
          <p:nvSpPr>
            <p:cNvPr id="121" name="Rectangle 34">
              <a:extLst>
                <a:ext uri="{FF2B5EF4-FFF2-40B4-BE49-F238E27FC236}">
                  <a16:creationId xmlns:a16="http://schemas.microsoft.com/office/drawing/2014/main" id="{5EC126A8-27F9-450C-9693-136E87E908FC}"/>
                </a:ext>
              </a:extLst>
            </p:cNvPr>
            <p:cNvSpPr/>
            <p:nvPr/>
          </p:nvSpPr>
          <p:spPr>
            <a:xfrm rot="18804998">
              <a:off x="4369370" y="1111738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35">
              <a:extLst>
                <a:ext uri="{FF2B5EF4-FFF2-40B4-BE49-F238E27FC236}">
                  <a16:creationId xmlns:a16="http://schemas.microsoft.com/office/drawing/2014/main" id="{0E67A71D-C30E-4759-8D3D-EEA0B579D636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36">
            <a:extLst>
              <a:ext uri="{FF2B5EF4-FFF2-40B4-BE49-F238E27FC236}">
                <a16:creationId xmlns:a16="http://schemas.microsoft.com/office/drawing/2014/main" id="{FBD600AE-068B-44F1-B786-2F4C0211D764}"/>
              </a:ext>
            </a:extLst>
          </p:cNvPr>
          <p:cNvGrpSpPr/>
          <p:nvPr/>
        </p:nvGrpSpPr>
        <p:grpSpPr>
          <a:xfrm rot="5400000">
            <a:off x="7661337" y="1249372"/>
            <a:ext cx="2201366" cy="1459297"/>
            <a:chOff x="2982212" y="466647"/>
            <a:chExt cx="2201366" cy="1459297"/>
          </a:xfrm>
          <a:solidFill>
            <a:srgbClr val="63C5EA"/>
          </a:solidFill>
        </p:grpSpPr>
        <p:sp>
          <p:nvSpPr>
            <p:cNvPr id="124" name="Rectangle 37">
              <a:extLst>
                <a:ext uri="{FF2B5EF4-FFF2-40B4-BE49-F238E27FC236}">
                  <a16:creationId xmlns:a16="http://schemas.microsoft.com/office/drawing/2014/main" id="{58C8F693-4952-4FD9-986F-7C910675223D}"/>
                </a:ext>
              </a:extLst>
            </p:cNvPr>
            <p:cNvSpPr/>
            <p:nvPr/>
          </p:nvSpPr>
          <p:spPr>
            <a:xfrm rot="18804998">
              <a:off x="4369370" y="1111737"/>
              <a:ext cx="73935" cy="15544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: Shape 38">
              <a:extLst>
                <a:ext uri="{FF2B5EF4-FFF2-40B4-BE49-F238E27FC236}">
                  <a16:creationId xmlns:a16="http://schemas.microsoft.com/office/drawing/2014/main" id="{A6E6C6F2-FDBC-4A98-A56D-A6E3A3FDEE77}"/>
                </a:ext>
              </a:extLst>
            </p:cNvPr>
            <p:cNvSpPr/>
            <p:nvPr/>
          </p:nvSpPr>
          <p:spPr>
            <a:xfrm rot="10800000">
              <a:off x="2982212" y="466647"/>
              <a:ext cx="1313315" cy="1313315"/>
            </a:xfrm>
            <a:custGeom>
              <a:avLst/>
              <a:gdLst>
                <a:gd name="connsiteX0" fmla="*/ 1313315 w 1313315"/>
                <a:gd name="connsiteY0" fmla="*/ 0 h 1313315"/>
                <a:gd name="connsiteX1" fmla="*/ 1313315 w 1313315"/>
                <a:gd name="connsiteY1" fmla="*/ 200046 h 1313315"/>
                <a:gd name="connsiteX2" fmla="*/ 1244569 w 1313315"/>
                <a:gd name="connsiteY2" fmla="*/ 203328 h 1313315"/>
                <a:gd name="connsiteX3" fmla="*/ 537051 w 1313315"/>
                <a:gd name="connsiteY3" fmla="*/ 537051 h 1313315"/>
                <a:gd name="connsiteX4" fmla="*/ 203328 w 1313315"/>
                <a:gd name="connsiteY4" fmla="*/ 1244569 h 1313315"/>
                <a:gd name="connsiteX5" fmla="*/ 200046 w 1313315"/>
                <a:gd name="connsiteY5" fmla="*/ 1313315 h 1313315"/>
                <a:gd name="connsiteX6" fmla="*/ 0 w 1313315"/>
                <a:gd name="connsiteY6" fmla="*/ 1313314 h 1313315"/>
                <a:gd name="connsiteX7" fmla="*/ 4198 w 1313315"/>
                <a:gd name="connsiteY7" fmla="*/ 1225394 h 1313315"/>
                <a:gd name="connsiteX8" fmla="*/ 395597 w 1313315"/>
                <a:gd name="connsiteY8" fmla="*/ 395597 h 1313315"/>
                <a:gd name="connsiteX9" fmla="*/ 1225394 w 1313315"/>
                <a:gd name="connsiteY9" fmla="*/ 4198 h 1313315"/>
                <a:gd name="connsiteX10" fmla="*/ 1313315 w 1313315"/>
                <a:gd name="connsiteY10" fmla="*/ 0 h 1313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13315" h="1313315">
                  <a:moveTo>
                    <a:pt x="1313315" y="0"/>
                  </a:moveTo>
                  <a:lnTo>
                    <a:pt x="1313315" y="200046"/>
                  </a:lnTo>
                  <a:lnTo>
                    <a:pt x="1244569" y="203328"/>
                  </a:lnTo>
                  <a:cubicBezTo>
                    <a:pt x="986331" y="228048"/>
                    <a:pt x="734812" y="339289"/>
                    <a:pt x="537051" y="537051"/>
                  </a:cubicBezTo>
                  <a:cubicBezTo>
                    <a:pt x="339289" y="734812"/>
                    <a:pt x="228048" y="986331"/>
                    <a:pt x="203328" y="1244569"/>
                  </a:cubicBezTo>
                  <a:lnTo>
                    <a:pt x="200046" y="1313315"/>
                  </a:lnTo>
                  <a:lnTo>
                    <a:pt x="0" y="1313314"/>
                  </a:lnTo>
                  <a:lnTo>
                    <a:pt x="4198" y="1225394"/>
                  </a:lnTo>
                  <a:cubicBezTo>
                    <a:pt x="33190" y="922525"/>
                    <a:pt x="163657" y="627537"/>
                    <a:pt x="395597" y="395597"/>
                  </a:cubicBezTo>
                  <a:cubicBezTo>
                    <a:pt x="627537" y="163657"/>
                    <a:pt x="922525" y="33190"/>
                    <a:pt x="1225394" y="4198"/>
                  </a:cubicBezTo>
                  <a:lnTo>
                    <a:pt x="1313315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6" name="Graphic 40">
            <a:extLst>
              <a:ext uri="{FF2B5EF4-FFF2-40B4-BE49-F238E27FC236}">
                <a16:creationId xmlns:a16="http://schemas.microsoft.com/office/drawing/2014/main" id="{BA88BCB4-058B-4A85-B8FF-55DAFB2C27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534" y="2863909"/>
            <a:ext cx="1038312" cy="1232617"/>
          </a:xfrm>
          <a:prstGeom prst="rect">
            <a:avLst/>
          </a:prstGeom>
        </p:spPr>
      </p:pic>
      <p:grpSp>
        <p:nvGrpSpPr>
          <p:cNvPr id="127" name="Group 57">
            <a:extLst>
              <a:ext uri="{FF2B5EF4-FFF2-40B4-BE49-F238E27FC236}">
                <a16:creationId xmlns:a16="http://schemas.microsoft.com/office/drawing/2014/main" id="{D006073B-A74E-4126-8F7F-E012B7E96DED}"/>
              </a:ext>
            </a:extLst>
          </p:cNvPr>
          <p:cNvGrpSpPr/>
          <p:nvPr/>
        </p:nvGrpSpPr>
        <p:grpSpPr>
          <a:xfrm>
            <a:off x="2109621" y="536193"/>
            <a:ext cx="2917712" cy="1308835"/>
            <a:chOff x="1430931" y="225011"/>
            <a:chExt cx="2917712" cy="1308835"/>
          </a:xfrm>
        </p:grpSpPr>
        <p:sp>
          <p:nvSpPr>
            <p:cNvPr id="128" name="TextBox 41">
              <a:extLst>
                <a:ext uri="{FF2B5EF4-FFF2-40B4-BE49-F238E27FC236}">
                  <a16:creationId xmlns:a16="http://schemas.microsoft.com/office/drawing/2014/main" id="{1AD31F83-8B6D-40EA-9869-71150B83DC68}"/>
                </a:ext>
              </a:extLst>
            </p:cNvPr>
            <p:cNvSpPr txBox="1"/>
            <p:nvPr/>
          </p:nvSpPr>
          <p:spPr>
            <a:xfrm>
              <a:off x="3262843" y="1010626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7F59B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5</a:t>
              </a:r>
            </a:p>
          </p:txBody>
        </p:sp>
        <p:sp>
          <p:nvSpPr>
            <p:cNvPr id="129" name="TextBox 43">
              <a:extLst>
                <a:ext uri="{FF2B5EF4-FFF2-40B4-BE49-F238E27FC236}">
                  <a16:creationId xmlns:a16="http://schemas.microsoft.com/office/drawing/2014/main" id="{73C17B3E-BCAF-4A32-A6A0-C21E1E6B796C}"/>
                </a:ext>
              </a:extLst>
            </p:cNvPr>
            <p:cNvSpPr txBox="1"/>
            <p:nvPr/>
          </p:nvSpPr>
          <p:spPr>
            <a:xfrm>
              <a:off x="1430931" y="526262"/>
              <a:ext cx="29177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قول ( </a:t>
              </a:r>
              <a:r>
                <a:rPr lang="ar-SY" sz="2400" b="1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سبحان ربي الأعلى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 في السجود</a:t>
              </a:r>
            </a:p>
          </p:txBody>
        </p:sp>
        <p:sp>
          <p:nvSpPr>
            <p:cNvPr id="130" name="TextBox 44">
              <a:extLst>
                <a:ext uri="{FF2B5EF4-FFF2-40B4-BE49-F238E27FC236}">
                  <a16:creationId xmlns:a16="http://schemas.microsoft.com/office/drawing/2014/main" id="{2BFA5803-99BF-4265-868A-DD40674CFF0A}"/>
                </a:ext>
              </a:extLst>
            </p:cNvPr>
            <p:cNvSpPr txBox="1"/>
            <p:nvPr/>
          </p:nvSpPr>
          <p:spPr>
            <a:xfrm>
              <a:off x="2154918" y="225011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7F59B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1" name="Group 58">
            <a:extLst>
              <a:ext uri="{FF2B5EF4-FFF2-40B4-BE49-F238E27FC236}">
                <a16:creationId xmlns:a16="http://schemas.microsoft.com/office/drawing/2014/main" id="{73BFBB0D-A21F-48B5-879C-F2A68A4AC583}"/>
              </a:ext>
            </a:extLst>
          </p:cNvPr>
          <p:cNvGrpSpPr/>
          <p:nvPr/>
        </p:nvGrpSpPr>
        <p:grpSpPr>
          <a:xfrm>
            <a:off x="8579709" y="620152"/>
            <a:ext cx="3612291" cy="1082516"/>
            <a:chOff x="7514567" y="171759"/>
            <a:chExt cx="3612291" cy="1082516"/>
          </a:xfrm>
        </p:grpSpPr>
        <p:sp>
          <p:nvSpPr>
            <p:cNvPr id="132" name="TextBox 47">
              <a:extLst>
                <a:ext uri="{FF2B5EF4-FFF2-40B4-BE49-F238E27FC236}">
                  <a16:creationId xmlns:a16="http://schemas.microsoft.com/office/drawing/2014/main" id="{95024149-27C4-4F47-885C-79C5F4D4C567}"/>
                </a:ext>
              </a:extLst>
            </p:cNvPr>
            <p:cNvSpPr txBox="1"/>
            <p:nvPr/>
          </p:nvSpPr>
          <p:spPr>
            <a:xfrm>
              <a:off x="7514567" y="731055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63C5E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6</a:t>
              </a:r>
            </a:p>
          </p:txBody>
        </p:sp>
        <p:sp>
          <p:nvSpPr>
            <p:cNvPr id="133" name="TextBox 48">
              <a:extLst>
                <a:ext uri="{FF2B5EF4-FFF2-40B4-BE49-F238E27FC236}">
                  <a16:creationId xmlns:a16="http://schemas.microsoft.com/office/drawing/2014/main" id="{84C6D6B2-73AD-4322-B41E-D02DEAA83FD0}"/>
                </a:ext>
              </a:extLst>
            </p:cNvPr>
            <p:cNvSpPr txBox="1"/>
            <p:nvPr/>
          </p:nvSpPr>
          <p:spPr>
            <a:xfrm>
              <a:off x="7599383" y="171759"/>
              <a:ext cx="35274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قول (</a:t>
              </a:r>
              <a:r>
                <a:rPr lang="ar-SY" sz="2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ar-SY" sz="2400" b="1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رب اغفر لي رب اغفر لي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) بين السجدتين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4" name="TextBox 49">
              <a:extLst>
                <a:ext uri="{FF2B5EF4-FFF2-40B4-BE49-F238E27FC236}">
                  <a16:creationId xmlns:a16="http://schemas.microsoft.com/office/drawing/2014/main" id="{614DD092-4869-4877-B002-2DCB8801C89D}"/>
                </a:ext>
              </a:extLst>
            </p:cNvPr>
            <p:cNvSpPr txBox="1"/>
            <p:nvPr/>
          </p:nvSpPr>
          <p:spPr>
            <a:xfrm>
              <a:off x="8358367" y="237912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63C5EA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5" name="Group 59">
            <a:extLst>
              <a:ext uri="{FF2B5EF4-FFF2-40B4-BE49-F238E27FC236}">
                <a16:creationId xmlns:a16="http://schemas.microsoft.com/office/drawing/2014/main" id="{1DD7E5E7-AEB7-44CC-BA3A-CCAA237702B0}"/>
              </a:ext>
            </a:extLst>
          </p:cNvPr>
          <p:cNvGrpSpPr/>
          <p:nvPr/>
        </p:nvGrpSpPr>
        <p:grpSpPr>
          <a:xfrm>
            <a:off x="8787436" y="5494050"/>
            <a:ext cx="3113449" cy="976957"/>
            <a:chOff x="8108746" y="5182868"/>
            <a:chExt cx="3113449" cy="976957"/>
          </a:xfrm>
        </p:grpSpPr>
        <p:sp>
          <p:nvSpPr>
            <p:cNvPr id="136" name="TextBox 50">
              <a:extLst>
                <a:ext uri="{FF2B5EF4-FFF2-40B4-BE49-F238E27FC236}">
                  <a16:creationId xmlns:a16="http://schemas.microsoft.com/office/drawing/2014/main" id="{4943DB91-DB53-4134-B418-30A21FF96EAA}"/>
                </a:ext>
              </a:extLst>
            </p:cNvPr>
            <p:cNvSpPr txBox="1"/>
            <p:nvPr/>
          </p:nvSpPr>
          <p:spPr>
            <a:xfrm>
              <a:off x="8108746" y="5367534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EA4B8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7</a:t>
              </a:r>
            </a:p>
          </p:txBody>
        </p:sp>
        <p:sp>
          <p:nvSpPr>
            <p:cNvPr id="137" name="TextBox 51">
              <a:extLst>
                <a:ext uri="{FF2B5EF4-FFF2-40B4-BE49-F238E27FC236}">
                  <a16:creationId xmlns:a16="http://schemas.microsoft.com/office/drawing/2014/main" id="{07C93CFC-993B-4BAC-B5DC-3BDEE033C029}"/>
                </a:ext>
              </a:extLst>
            </p:cNvPr>
            <p:cNvSpPr txBox="1"/>
            <p:nvPr/>
          </p:nvSpPr>
          <p:spPr>
            <a:xfrm>
              <a:off x="8530879" y="5328828"/>
              <a:ext cx="26913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التَّشهد الأول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و الجلوس له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8" name="TextBox 52">
              <a:extLst>
                <a:ext uri="{FF2B5EF4-FFF2-40B4-BE49-F238E27FC236}">
                  <a16:creationId xmlns:a16="http://schemas.microsoft.com/office/drawing/2014/main" id="{18C7E99F-A940-4BEF-AA0D-14AEC2EFD917}"/>
                </a:ext>
              </a:extLst>
            </p:cNvPr>
            <p:cNvSpPr txBox="1"/>
            <p:nvPr/>
          </p:nvSpPr>
          <p:spPr>
            <a:xfrm>
              <a:off x="8812979" y="5182868"/>
              <a:ext cx="15657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EA4B8B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139" name="Group 60">
            <a:extLst>
              <a:ext uri="{FF2B5EF4-FFF2-40B4-BE49-F238E27FC236}">
                <a16:creationId xmlns:a16="http://schemas.microsoft.com/office/drawing/2014/main" id="{27A30ECD-F286-4193-BB04-565C206EDE72}"/>
              </a:ext>
            </a:extLst>
          </p:cNvPr>
          <p:cNvGrpSpPr/>
          <p:nvPr/>
        </p:nvGrpSpPr>
        <p:grpSpPr>
          <a:xfrm>
            <a:off x="548235" y="5768979"/>
            <a:ext cx="4479097" cy="830997"/>
            <a:chOff x="-130455" y="5457797"/>
            <a:chExt cx="4479097" cy="830997"/>
          </a:xfrm>
        </p:grpSpPr>
        <p:sp>
          <p:nvSpPr>
            <p:cNvPr id="140" name="TextBox 53">
              <a:extLst>
                <a:ext uri="{FF2B5EF4-FFF2-40B4-BE49-F238E27FC236}">
                  <a16:creationId xmlns:a16="http://schemas.microsoft.com/office/drawing/2014/main" id="{0CB458AE-8840-43F5-8CFB-63945451E2E2}"/>
                </a:ext>
              </a:extLst>
            </p:cNvPr>
            <p:cNvSpPr txBox="1"/>
            <p:nvPr/>
          </p:nvSpPr>
          <p:spPr>
            <a:xfrm>
              <a:off x="3504376" y="5623176"/>
              <a:ext cx="8442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CB424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8</a:t>
              </a:r>
            </a:p>
          </p:txBody>
        </p:sp>
        <p:sp>
          <p:nvSpPr>
            <p:cNvPr id="141" name="TextBox 54">
              <a:extLst>
                <a:ext uri="{FF2B5EF4-FFF2-40B4-BE49-F238E27FC236}">
                  <a16:creationId xmlns:a16="http://schemas.microsoft.com/office/drawing/2014/main" id="{91A30823-F94B-4048-ADEA-AA9A259BDED0}"/>
                </a:ext>
              </a:extLst>
            </p:cNvPr>
            <p:cNvSpPr txBox="1"/>
            <p:nvPr/>
          </p:nvSpPr>
          <p:spPr>
            <a:xfrm>
              <a:off x="-130455" y="5457797"/>
              <a:ext cx="41817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00B050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الصلاة على النبي صلى الله عليه و سلم </a:t>
              </a:r>
              <a:r>
                <a:rPr lang="ar-SY" sz="24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بعد قراءة التشهد الأخير</a:t>
              </a:r>
              <a:endParaRPr 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2" name="TextBox 55">
              <a:extLst>
                <a:ext uri="{FF2B5EF4-FFF2-40B4-BE49-F238E27FC236}">
                  <a16:creationId xmlns:a16="http://schemas.microsoft.com/office/drawing/2014/main" id="{52CDE50B-8C6D-4D49-802B-B17D0AFB7A3D}"/>
                </a:ext>
              </a:extLst>
            </p:cNvPr>
            <p:cNvSpPr txBox="1"/>
            <p:nvPr/>
          </p:nvSpPr>
          <p:spPr>
            <a:xfrm>
              <a:off x="2530538" y="5919462"/>
              <a:ext cx="15448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b="1" dirty="0">
                <a:solidFill>
                  <a:srgbClr val="FCB42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43" name="TextBox 56">
            <a:extLst>
              <a:ext uri="{FF2B5EF4-FFF2-40B4-BE49-F238E27FC236}">
                <a16:creationId xmlns:a16="http://schemas.microsoft.com/office/drawing/2014/main" id="{CE3DABDC-7BA6-4BAB-8988-76102F738FB6}"/>
              </a:ext>
            </a:extLst>
          </p:cNvPr>
          <p:cNvSpPr txBox="1"/>
          <p:nvPr/>
        </p:nvSpPr>
        <p:spPr>
          <a:xfrm>
            <a:off x="5907983" y="3954451"/>
            <a:ext cx="1942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D6009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واجبات الصلاة</a:t>
            </a:r>
          </a:p>
        </p:txBody>
      </p:sp>
    </p:spTree>
    <p:extLst>
      <p:ext uri="{BB962C8B-B14F-4D97-AF65-F5344CB8AC3E}">
        <p14:creationId xmlns:p14="http://schemas.microsoft.com/office/powerpoint/2010/main" val="744800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3" grpId="0" animBg="1"/>
      <p:bldP spid="64" grpId="0" animBg="1"/>
      <p:bldP spid="65" grpId="0" animBg="1"/>
      <p:bldP spid="1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0ED9912B-1441-442F-B275-3520F8DD82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661C6025-CBED-4F00-9FC6-A13EE3410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DBE32C73-85B7-4AA7-9C64-A5F4049CC4E5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1593AA45-EBA5-4110-AF81-27FB4C4CC1B5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0D2400D4-3FFA-45A7-BBC1-4ADF79067D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607464" y="291707"/>
            <a:ext cx="3460228" cy="598190"/>
          </a:xfrm>
          <a:prstGeom prst="rect">
            <a:avLst/>
          </a:prstGeom>
          <a:solidFill>
            <a:schemeClr val="accent5">
              <a:lumMod val="60000"/>
              <a:lumOff val="4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الفرق بين الركن و الواجب</a:t>
            </a:r>
          </a:p>
        </p:txBody>
      </p:sp>
      <p:sp>
        <p:nvSpPr>
          <p:cNvPr id="34" name="Rectangle: Top Corners Rounded 5">
            <a:extLst>
              <a:ext uri="{FF2B5EF4-FFF2-40B4-BE49-F238E27FC236}">
                <a16:creationId xmlns:a16="http://schemas.microsoft.com/office/drawing/2014/main" id="{2D8283D6-0FFC-43FA-B5DB-DC395D8FADC5}"/>
              </a:ext>
            </a:extLst>
          </p:cNvPr>
          <p:cNvSpPr/>
          <p:nvPr/>
        </p:nvSpPr>
        <p:spPr>
          <a:xfrm rot="16200000">
            <a:off x="8621146" y="3230006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11">
            <a:extLst>
              <a:ext uri="{FF2B5EF4-FFF2-40B4-BE49-F238E27FC236}">
                <a16:creationId xmlns:a16="http://schemas.microsoft.com/office/drawing/2014/main" id="{8BA80A45-03F2-47D3-8045-CDD2AB663D5E}"/>
              </a:ext>
            </a:extLst>
          </p:cNvPr>
          <p:cNvSpPr/>
          <p:nvPr/>
        </p:nvSpPr>
        <p:spPr>
          <a:xfrm rot="5400000">
            <a:off x="6641549" y="1809231"/>
            <a:ext cx="3723861" cy="4772330"/>
          </a:xfrm>
          <a:prstGeom prst="round2SameRect">
            <a:avLst/>
          </a:prstGeom>
          <a:solidFill>
            <a:srgbClr val="FC7F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">
            <a:extLst>
              <a:ext uri="{FF2B5EF4-FFF2-40B4-BE49-F238E27FC236}">
                <a16:creationId xmlns:a16="http://schemas.microsoft.com/office/drawing/2014/main" id="{BEB9C61B-6E27-4402-80D2-D1B43853B48A}"/>
              </a:ext>
            </a:extLst>
          </p:cNvPr>
          <p:cNvGrpSpPr/>
          <p:nvPr/>
        </p:nvGrpSpPr>
        <p:grpSpPr>
          <a:xfrm>
            <a:off x="7337578" y="4451745"/>
            <a:ext cx="2757031" cy="1299202"/>
            <a:chOff x="6713148" y="2640957"/>
            <a:chExt cx="2494324" cy="1221390"/>
          </a:xfrm>
        </p:grpSpPr>
        <p:sp>
          <p:nvSpPr>
            <p:cNvPr id="37" name="TextBox 22">
              <a:extLst>
                <a:ext uri="{FF2B5EF4-FFF2-40B4-BE49-F238E27FC236}">
                  <a16:creationId xmlns:a16="http://schemas.microsoft.com/office/drawing/2014/main" id="{AFBD125B-DA58-49B2-AD57-71058FC9CD59}"/>
                </a:ext>
              </a:extLst>
            </p:cNvPr>
            <p:cNvSpPr txBox="1"/>
            <p:nvPr/>
          </p:nvSpPr>
          <p:spPr>
            <a:xfrm>
              <a:off x="6713148" y="3428332"/>
              <a:ext cx="2370613" cy="434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8" name="TextBox 24">
              <a:extLst>
                <a:ext uri="{FF2B5EF4-FFF2-40B4-BE49-F238E27FC236}">
                  <a16:creationId xmlns:a16="http://schemas.microsoft.com/office/drawing/2014/main" id="{DBFA1A46-0093-403C-924A-CE483F8BA982}"/>
                </a:ext>
              </a:extLst>
            </p:cNvPr>
            <p:cNvSpPr txBox="1"/>
            <p:nvPr/>
          </p:nvSpPr>
          <p:spPr>
            <a:xfrm>
              <a:off x="6713148" y="2640957"/>
              <a:ext cx="2494324" cy="11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FFFF00"/>
                  </a:solidFill>
                  <a:latin typeface="Century Gothic" panose="020B0502020202020204" pitchFamily="34" charset="0"/>
                </a:rPr>
                <a:t>*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 الواجب إذا تركه المصلي ناسياً أو جاهلاً فإنه يسقط و يسجد للسهو</a:t>
              </a:r>
            </a:p>
          </p:txBody>
        </p:sp>
      </p:grpSp>
      <p:sp>
        <p:nvSpPr>
          <p:cNvPr id="39" name="Rectangle: Top Corners Rounded 5">
            <a:extLst>
              <a:ext uri="{FF2B5EF4-FFF2-40B4-BE49-F238E27FC236}">
                <a16:creationId xmlns:a16="http://schemas.microsoft.com/office/drawing/2014/main" id="{2DAEE24C-114C-4CA3-99BC-34D05E523814}"/>
              </a:ext>
            </a:extLst>
          </p:cNvPr>
          <p:cNvSpPr/>
          <p:nvPr/>
        </p:nvSpPr>
        <p:spPr>
          <a:xfrm rot="16200000">
            <a:off x="5224128" y="3670187"/>
            <a:ext cx="3926083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49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: Top Corners Rounded 7">
            <a:extLst>
              <a:ext uri="{FF2B5EF4-FFF2-40B4-BE49-F238E27FC236}">
                <a16:creationId xmlns:a16="http://schemas.microsoft.com/office/drawing/2014/main" id="{ED3BD690-0D5F-47E1-8207-481215C52AF2}"/>
              </a:ext>
            </a:extLst>
          </p:cNvPr>
          <p:cNvSpPr/>
          <p:nvPr/>
        </p:nvSpPr>
        <p:spPr>
          <a:xfrm rot="5400000">
            <a:off x="3643467" y="2285859"/>
            <a:ext cx="3723861" cy="3819073"/>
          </a:xfrm>
          <a:prstGeom prst="round2SameRect">
            <a:avLst/>
          </a:prstGeom>
          <a:solidFill>
            <a:srgbClr val="59CB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2">
            <a:extLst>
              <a:ext uri="{FF2B5EF4-FFF2-40B4-BE49-F238E27FC236}">
                <a16:creationId xmlns:a16="http://schemas.microsoft.com/office/drawing/2014/main" id="{6287727E-D8E6-46CE-9A9D-15E3B409F777}"/>
              </a:ext>
            </a:extLst>
          </p:cNvPr>
          <p:cNvGrpSpPr/>
          <p:nvPr/>
        </p:nvGrpSpPr>
        <p:grpSpPr>
          <a:xfrm>
            <a:off x="3269485" y="3548098"/>
            <a:ext cx="3351622" cy="1047408"/>
            <a:chOff x="2438230" y="2781701"/>
            <a:chExt cx="3351622" cy="1047408"/>
          </a:xfrm>
        </p:grpSpPr>
        <p:sp>
          <p:nvSpPr>
            <p:cNvPr id="42" name="TextBox 19">
              <a:extLst>
                <a:ext uri="{FF2B5EF4-FFF2-40B4-BE49-F238E27FC236}">
                  <a16:creationId xmlns:a16="http://schemas.microsoft.com/office/drawing/2014/main" id="{6585514F-4686-4054-87B8-C074790A2188}"/>
                </a:ext>
              </a:extLst>
            </p:cNvPr>
            <p:cNvSpPr txBox="1"/>
            <p:nvPr/>
          </p:nvSpPr>
          <p:spPr>
            <a:xfrm>
              <a:off x="2438230" y="3428999"/>
              <a:ext cx="33516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21">
              <a:extLst>
                <a:ext uri="{FF2B5EF4-FFF2-40B4-BE49-F238E27FC236}">
                  <a16:creationId xmlns:a16="http://schemas.microsoft.com/office/drawing/2014/main" id="{6243A585-58E6-497B-95C6-CDDBA152A762}"/>
                </a:ext>
              </a:extLst>
            </p:cNvPr>
            <p:cNvSpPr txBox="1"/>
            <p:nvPr/>
          </p:nvSpPr>
          <p:spPr>
            <a:xfrm>
              <a:off x="2971487" y="2781701"/>
              <a:ext cx="28183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4" name="Rectangle: Top Corners Rounded 5">
            <a:extLst>
              <a:ext uri="{FF2B5EF4-FFF2-40B4-BE49-F238E27FC236}">
                <a16:creationId xmlns:a16="http://schemas.microsoft.com/office/drawing/2014/main" id="{EBDE0370-DA65-4049-9A2E-C0F7A0780611}"/>
              </a:ext>
            </a:extLst>
          </p:cNvPr>
          <p:cNvSpPr/>
          <p:nvPr/>
        </p:nvSpPr>
        <p:spPr>
          <a:xfrm rot="16200000">
            <a:off x="4847489" y="3625443"/>
            <a:ext cx="3836589" cy="1252638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: Top Corners Rounded 5">
            <a:extLst>
              <a:ext uri="{FF2B5EF4-FFF2-40B4-BE49-F238E27FC236}">
                <a16:creationId xmlns:a16="http://schemas.microsoft.com/office/drawing/2014/main" id="{98C33C5F-0D7D-475C-BA32-441E1FC02896}"/>
              </a:ext>
            </a:extLst>
          </p:cNvPr>
          <p:cNvSpPr/>
          <p:nvPr/>
        </p:nvSpPr>
        <p:spPr>
          <a:xfrm rot="16200000">
            <a:off x="5036747" y="3147892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37BFCD"/>
              </a:gs>
              <a:gs pos="30000">
                <a:srgbClr val="7FD3D5"/>
              </a:gs>
              <a:gs pos="57000">
                <a:srgbClr val="AEE3E4"/>
              </a:gs>
              <a:gs pos="100000">
                <a:srgbClr val="37BF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: Top Corners Rounded 5">
            <a:extLst>
              <a:ext uri="{FF2B5EF4-FFF2-40B4-BE49-F238E27FC236}">
                <a16:creationId xmlns:a16="http://schemas.microsoft.com/office/drawing/2014/main" id="{81056A79-863E-4043-9E7B-BBD3C5FBFC79}"/>
              </a:ext>
            </a:extLst>
          </p:cNvPr>
          <p:cNvSpPr/>
          <p:nvPr/>
        </p:nvSpPr>
        <p:spPr>
          <a:xfrm rot="16200000">
            <a:off x="8430620" y="3485841"/>
            <a:ext cx="3836589" cy="1419109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solidFill>
            <a:srgbClr val="353338">
              <a:alpha val="24000"/>
            </a:srgbClr>
          </a:solidFill>
          <a:ln>
            <a:noFill/>
          </a:ln>
          <a:effectLst>
            <a:softEdge rad="241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: Top Corners Rounded 5">
            <a:extLst>
              <a:ext uri="{FF2B5EF4-FFF2-40B4-BE49-F238E27FC236}">
                <a16:creationId xmlns:a16="http://schemas.microsoft.com/office/drawing/2014/main" id="{AE07B253-E77B-4535-9327-87E18CB5FA16}"/>
              </a:ext>
            </a:extLst>
          </p:cNvPr>
          <p:cNvSpPr/>
          <p:nvPr/>
        </p:nvSpPr>
        <p:spPr>
          <a:xfrm rot="16200000">
            <a:off x="8512496" y="3147894"/>
            <a:ext cx="3836589" cy="917712"/>
          </a:xfrm>
          <a:custGeom>
            <a:avLst/>
            <a:gdLst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458856 h 917712"/>
              <a:gd name="connsiteX3" fmla="*/ 3723860 w 3723860"/>
              <a:gd name="connsiteY3" fmla="*/ 917712 h 917712"/>
              <a:gd name="connsiteX4" fmla="*/ 372386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917712 h 917712"/>
              <a:gd name="connsiteX7" fmla="*/ 0 w 3723860"/>
              <a:gd name="connsiteY7" fmla="*/ 458856 h 917712"/>
              <a:gd name="connsiteX8" fmla="*/ 458856 w 3723860"/>
              <a:gd name="connsiteY8" fmla="*/ 0 h 917712"/>
              <a:gd name="connsiteX0" fmla="*/ 458856 w 3723860"/>
              <a:gd name="connsiteY0" fmla="*/ 0 h 917712"/>
              <a:gd name="connsiteX1" fmla="*/ 3265004 w 3723860"/>
              <a:gd name="connsiteY1" fmla="*/ 0 h 917712"/>
              <a:gd name="connsiteX2" fmla="*/ 3723860 w 3723860"/>
              <a:gd name="connsiteY2" fmla="*/ 917712 h 917712"/>
              <a:gd name="connsiteX3" fmla="*/ 3723860 w 3723860"/>
              <a:gd name="connsiteY3" fmla="*/ 917712 h 917712"/>
              <a:gd name="connsiteX4" fmla="*/ 0 w 3723860"/>
              <a:gd name="connsiteY4" fmla="*/ 917712 h 917712"/>
              <a:gd name="connsiteX5" fmla="*/ 0 w 3723860"/>
              <a:gd name="connsiteY5" fmla="*/ 917712 h 917712"/>
              <a:gd name="connsiteX6" fmla="*/ 0 w 3723860"/>
              <a:gd name="connsiteY6" fmla="*/ 458856 h 917712"/>
              <a:gd name="connsiteX7" fmla="*/ 458856 w 3723860"/>
              <a:gd name="connsiteY7" fmla="*/ 0 h 917712"/>
              <a:gd name="connsiteX0" fmla="*/ 458856 w 3836589"/>
              <a:gd name="connsiteY0" fmla="*/ 0 h 917712"/>
              <a:gd name="connsiteX1" fmla="*/ 3265004 w 3836589"/>
              <a:gd name="connsiteY1" fmla="*/ 0 h 917712"/>
              <a:gd name="connsiteX2" fmla="*/ 3723860 w 3836589"/>
              <a:gd name="connsiteY2" fmla="*/ 917712 h 917712"/>
              <a:gd name="connsiteX3" fmla="*/ 3723860 w 3836589"/>
              <a:gd name="connsiteY3" fmla="*/ 917712 h 917712"/>
              <a:gd name="connsiteX4" fmla="*/ 0 w 3836589"/>
              <a:gd name="connsiteY4" fmla="*/ 917712 h 917712"/>
              <a:gd name="connsiteX5" fmla="*/ 0 w 3836589"/>
              <a:gd name="connsiteY5" fmla="*/ 917712 h 917712"/>
              <a:gd name="connsiteX6" fmla="*/ 0 w 3836589"/>
              <a:gd name="connsiteY6" fmla="*/ 458856 h 917712"/>
              <a:gd name="connsiteX7" fmla="*/ 458856 w 3836589"/>
              <a:gd name="connsiteY7" fmla="*/ 0 h 91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36589" h="917712">
                <a:moveTo>
                  <a:pt x="458856" y="0"/>
                </a:moveTo>
                <a:lnTo>
                  <a:pt x="3265004" y="0"/>
                </a:lnTo>
                <a:cubicBezTo>
                  <a:pt x="3809171" y="152952"/>
                  <a:pt x="3970941" y="567812"/>
                  <a:pt x="3723860" y="917712"/>
                </a:cubicBezTo>
                <a:lnTo>
                  <a:pt x="3723860" y="917712"/>
                </a:lnTo>
                <a:lnTo>
                  <a:pt x="0" y="917712"/>
                </a:lnTo>
                <a:lnTo>
                  <a:pt x="0" y="917712"/>
                </a:lnTo>
                <a:lnTo>
                  <a:pt x="0" y="458856"/>
                </a:lnTo>
                <a:cubicBezTo>
                  <a:pt x="0" y="205437"/>
                  <a:pt x="205437" y="0"/>
                  <a:pt x="458856" y="0"/>
                </a:cubicBezTo>
                <a:close/>
              </a:path>
            </a:pathLst>
          </a:custGeom>
          <a:gradFill>
            <a:gsLst>
              <a:gs pos="0">
                <a:srgbClr val="DF6C03"/>
              </a:gs>
              <a:gs pos="30000">
                <a:srgbClr val="FC7F12"/>
              </a:gs>
              <a:gs pos="57000">
                <a:srgbClr val="FEB06A"/>
              </a:gs>
              <a:gs pos="100000">
                <a:srgbClr val="DF6C03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20">
            <a:extLst>
              <a:ext uri="{FF2B5EF4-FFF2-40B4-BE49-F238E27FC236}">
                <a16:creationId xmlns:a16="http://schemas.microsoft.com/office/drawing/2014/main" id="{307A1B5E-42AF-47FB-8FEA-EDAC20262F63}"/>
              </a:ext>
            </a:extLst>
          </p:cNvPr>
          <p:cNvSpPr txBox="1"/>
          <p:nvPr/>
        </p:nvSpPr>
        <p:spPr>
          <a:xfrm>
            <a:off x="3802741" y="2844462"/>
            <a:ext cx="2539291" cy="156966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FFFF00"/>
                </a:solidFill>
                <a:latin typeface="Oswald" panose="02000503000000000000" pitchFamily="2" charset="0"/>
              </a:rPr>
              <a:t>يتفق الركن و الواجب في :</a:t>
            </a:r>
          </a:p>
          <a:p>
            <a:pPr algn="ctr"/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أن من تعمَّد ترك شيء منهما بطلت صلاته</a:t>
            </a:r>
            <a:endParaRPr lang="en-US" sz="24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sp>
        <p:nvSpPr>
          <p:cNvPr id="52" name="TextBox 23">
            <a:extLst>
              <a:ext uri="{FF2B5EF4-FFF2-40B4-BE49-F238E27FC236}">
                <a16:creationId xmlns:a16="http://schemas.microsoft.com/office/drawing/2014/main" id="{B9B7FCF2-0C00-43D4-A835-778E9A567499}"/>
              </a:ext>
            </a:extLst>
          </p:cNvPr>
          <p:cNvSpPr txBox="1"/>
          <p:nvPr/>
        </p:nvSpPr>
        <p:spPr>
          <a:xfrm>
            <a:off x="7187169" y="2512753"/>
            <a:ext cx="2770699" cy="193899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>
                <a:solidFill>
                  <a:srgbClr val="FFFF00"/>
                </a:solidFill>
                <a:latin typeface="Oswald" panose="02000503000000000000" pitchFamily="2" charset="0"/>
              </a:rPr>
              <a:t>و يختلفان فيما يلي :</a:t>
            </a:r>
          </a:p>
          <a:p>
            <a:pPr algn="r"/>
            <a:r>
              <a:rPr lang="ar-SY" sz="2400" b="1" dirty="0">
                <a:solidFill>
                  <a:srgbClr val="FFFF00"/>
                </a:solidFill>
                <a:latin typeface="Oswald" panose="02000503000000000000" pitchFamily="2" charset="0"/>
              </a:rPr>
              <a:t>* </a:t>
            </a:r>
            <a:r>
              <a:rPr lang="ar-SY" sz="2400" b="1" dirty="0">
                <a:solidFill>
                  <a:schemeClr val="bg1"/>
                </a:solidFill>
                <a:latin typeface="Oswald" panose="02000503000000000000" pitchFamily="2" charset="0"/>
              </a:rPr>
              <a:t>الركن إذا تركه المصلي ناسياً أو جاهلاً فإنه يجب عليه أن يأتي به و بما بعده و يسجد للسهو</a:t>
            </a:r>
            <a:endParaRPr lang="en-US" sz="2400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sp>
        <p:nvSpPr>
          <p:cNvPr id="53" name="Freeform: Shape 28">
            <a:extLst>
              <a:ext uri="{FF2B5EF4-FFF2-40B4-BE49-F238E27FC236}">
                <a16:creationId xmlns:a16="http://schemas.microsoft.com/office/drawing/2014/main" id="{DFCC77E6-76F5-4F56-A5FB-92E7AC064638}"/>
              </a:ext>
            </a:extLst>
          </p:cNvPr>
          <p:cNvSpPr/>
          <p:nvPr/>
        </p:nvSpPr>
        <p:spPr>
          <a:xfrm rot="16200000">
            <a:off x="6945540" y="5060365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29">
            <a:extLst>
              <a:ext uri="{FF2B5EF4-FFF2-40B4-BE49-F238E27FC236}">
                <a16:creationId xmlns:a16="http://schemas.microsoft.com/office/drawing/2014/main" id="{8781FCBC-9023-40A1-B2A2-7878D5F5FBBE}"/>
              </a:ext>
            </a:extLst>
          </p:cNvPr>
          <p:cNvSpPr/>
          <p:nvPr/>
        </p:nvSpPr>
        <p:spPr>
          <a:xfrm rot="16200000">
            <a:off x="10420766" y="5077439"/>
            <a:ext cx="134137" cy="783002"/>
          </a:xfrm>
          <a:custGeom>
            <a:avLst/>
            <a:gdLst>
              <a:gd name="connsiteX0" fmla="*/ 134137 w 134137"/>
              <a:gd name="connsiteY0" fmla="*/ 0 h 783002"/>
              <a:gd name="connsiteX1" fmla="*/ 101977 w 134137"/>
              <a:gd name="connsiteY1" fmla="*/ 80875 h 783002"/>
              <a:gd name="connsiteX2" fmla="*/ 65918 w 134137"/>
              <a:gd name="connsiteY2" fmla="*/ 324666 h 783002"/>
              <a:gd name="connsiteX3" fmla="*/ 65918 w 134137"/>
              <a:gd name="connsiteY3" fmla="*/ 783002 h 783002"/>
              <a:gd name="connsiteX4" fmla="*/ 0 w 134137"/>
              <a:gd name="connsiteY4" fmla="*/ 783002 h 783002"/>
              <a:gd name="connsiteX5" fmla="*/ 0 w 134137"/>
              <a:gd name="connsiteY5" fmla="*/ 324146 h 783002"/>
              <a:gd name="connsiteX6" fmla="*/ 78366 w 134137"/>
              <a:gd name="connsiteY6" fmla="*/ 67596 h 78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137" h="783002">
                <a:moveTo>
                  <a:pt x="134137" y="0"/>
                </a:moveTo>
                <a:lnTo>
                  <a:pt x="101977" y="80875"/>
                </a:lnTo>
                <a:cubicBezTo>
                  <a:pt x="78758" y="155806"/>
                  <a:pt x="65918" y="238190"/>
                  <a:pt x="65918" y="324666"/>
                </a:cubicBezTo>
                <a:lnTo>
                  <a:pt x="65918" y="783002"/>
                </a:lnTo>
                <a:lnTo>
                  <a:pt x="0" y="783002"/>
                </a:lnTo>
                <a:lnTo>
                  <a:pt x="0" y="324146"/>
                </a:lnTo>
                <a:cubicBezTo>
                  <a:pt x="0" y="229114"/>
                  <a:pt x="28890" y="140830"/>
                  <a:pt x="78366" y="6759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 animBg="1"/>
      <p:bldP spid="34" grpId="0" animBg="1"/>
      <p:bldP spid="35" grpId="0" animBg="1"/>
      <p:bldP spid="39" grpId="0" animBg="1"/>
      <p:bldP spid="40" grpId="0" animBg="1"/>
      <p:bldP spid="44" grpId="0" animBg="1"/>
      <p:bldP spid="45" grpId="0" animBg="1"/>
      <p:bldP spid="46" grpId="0" animBg="1"/>
      <p:bldP spid="47" grpId="0" animBg="1"/>
      <p:bldP spid="48" grpId="0"/>
      <p:bldP spid="52" grpId="0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142514" y="1202015"/>
            <a:ext cx="4016229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الخشوع في الصلاة :</a:t>
            </a:r>
          </a:p>
        </p:txBody>
      </p:sp>
      <p:pic>
        <p:nvPicPr>
          <p:cNvPr id="31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933" y="2449513"/>
            <a:ext cx="8282924" cy="735154"/>
          </a:xfrm>
          <a:prstGeom prst="rect">
            <a:avLst/>
          </a:prstGeom>
        </p:spPr>
      </p:pic>
      <p:sp>
        <p:nvSpPr>
          <p:cNvPr id="1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209229" y="4039619"/>
            <a:ext cx="8949514" cy="147580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الخشوع هو سكون الأعضاء في الصلاة و عدم انشغال القلب في الصلاة و استحضار ما يقوله و يفعله في الصلاة .</a:t>
            </a:r>
          </a:p>
        </p:txBody>
      </p:sp>
    </p:spTree>
    <p:extLst>
      <p:ext uri="{BB962C8B-B14F-4D97-AF65-F5344CB8AC3E}">
        <p14:creationId xmlns:p14="http://schemas.microsoft.com/office/powerpoint/2010/main" val="390034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685620" y="397052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* - الأسباب المعينة على </a:t>
            </a:r>
            <a:r>
              <a:rPr lang="ar-SY" sz="2800" b="1" dirty="0">
                <a:solidFill>
                  <a:schemeClr val="tx1"/>
                </a:solidFill>
                <a:latin typeface="Century Gothic" panose="020B0502020202020204" pitchFamily="34" charset="0"/>
              </a:rPr>
              <a:t>الخشوع في الصلاة :</a:t>
            </a: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043241" y="1755918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1- محبة الله و تعظيمه و رجاؤه و الخوف منه 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050555" y="2712808"/>
            <a:ext cx="7982857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2- استشعار الوقوف بين يدي الله عز وجل و إظهار الذل و الانكسار له سبحانه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043238" y="3657075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3- الحضور إلى الصلاة مبكراً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043239" y="4596993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4- المشي إلى الصلاة بسكينة و وقار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599543" y="5576708"/>
            <a:ext cx="8506973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5- الانشغال أثناء انتظار الصلاة بذكر الله و قراءة القرآن و صلاة النافلة 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7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8" grpId="0" animBg="1"/>
      <p:bldP spid="19" grpId="0" animBg="1"/>
      <p:bldP spid="20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91286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83498"/>
            <a:chOff x="538318" y="1529365"/>
            <a:chExt cx="2658769" cy="11071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2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38405" y="2008525"/>
              <a:ext cx="1992656" cy="628013"/>
              <a:chOff x="3450044" y="5466316"/>
              <a:chExt cx="1992656" cy="62801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50044" y="5774133"/>
                <a:ext cx="1992656" cy="32019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20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واجبات الصلاة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912612" y="950599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6- الحرص على تطبيق السنن القولية و الفعلية في الصلاة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919926" y="1907489"/>
            <a:ext cx="7982857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7- تدبر معاني ما يقرؤه أو يسمعه من إمامه من تكبير و تسبيح وتحميد و تلاوة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912609" y="2851756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8- تجنب ما يشغل المصلي عن الخشوع في صلاته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5912610" y="3791674"/>
            <a:ext cx="5990171" cy="52071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9- النظر إلى موضع السجود</a:t>
            </a:r>
            <a:endParaRPr lang="ar-SY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94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3571</TotalTime>
  <Words>499</Words>
  <Application>Microsoft Office PowerPoint</Application>
  <PresentationFormat>شاشة عريضة</PresentationFormat>
  <Paragraphs>116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Cooper Black</vt:lpstr>
      <vt:lpstr>Open Sans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2390</cp:revision>
  <dcterms:created xsi:type="dcterms:W3CDTF">2020-10-10T04:32:51Z</dcterms:created>
  <dcterms:modified xsi:type="dcterms:W3CDTF">2021-02-17T22:20:29Z</dcterms:modified>
</cp:coreProperties>
</file>