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10" r:id="rId2"/>
    <p:sldId id="509" r:id="rId3"/>
    <p:sldId id="505" r:id="rId4"/>
    <p:sldId id="510" r:id="rId5"/>
    <p:sldId id="501" r:id="rId6"/>
    <p:sldId id="507" r:id="rId7"/>
    <p:sldId id="335" r:id="rId8"/>
    <p:sldId id="511" r:id="rId9"/>
    <p:sldId id="492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43">
          <p15:clr>
            <a:srgbClr val="A4A3A4"/>
          </p15:clr>
        </p15:guide>
        <p15:guide id="4" pos="37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55" d="100"/>
          <a:sy n="55" d="100"/>
        </p:scale>
        <p:origin x="102" y="1386"/>
      </p:cViewPr>
      <p:guideLst>
        <p:guide orient="horz" pos="2183"/>
        <p:guide pos="3840"/>
        <p:guide orient="horz" pos="1543"/>
        <p:guide pos="3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277166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0893624" y="3124874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مظاهر الشرك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6231"/>
              <a:ext cx="1943011" cy="591131"/>
              <a:chOff x="3408087" y="5464022"/>
              <a:chExt cx="194301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83952" y="5464022"/>
                <a:ext cx="15759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مظاهر الشرك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36416" y="173608"/>
            <a:ext cx="715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مظاهر الشرك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691080" y="1004427"/>
            <a:ext cx="2053187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عناصر الدرس</a:t>
            </a: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490856" y="1798659"/>
            <a:ext cx="3253411" cy="650854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بعض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مظاهر الشرك</a:t>
            </a:r>
            <a:r>
              <a:rPr lang="ar-SY" sz="2800" b="1" dirty="0">
                <a:solidFill>
                  <a:schemeClr val="tx1"/>
                </a:solidFill>
              </a:rPr>
              <a:t> :</a:t>
            </a:r>
          </a:p>
        </p:txBody>
      </p:sp>
      <p:grpSp>
        <p:nvGrpSpPr>
          <p:cNvPr id="32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482309" y="3166380"/>
            <a:ext cx="7717504" cy="2224858"/>
            <a:chOff x="3165506" y="295207"/>
            <a:chExt cx="6297235" cy="1587929"/>
          </a:xfrm>
        </p:grpSpPr>
        <p:sp>
          <p:nvSpPr>
            <p:cNvPr id="33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461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43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44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270022" y="917350"/>
              <a:ext cx="3137599" cy="5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>
                  <a:solidFill>
                    <a:srgbClr val="C00000"/>
                  </a:solidFill>
                </a:rPr>
                <a:t>عبادة غير الله ليكون وسيطاً و شفيعاً عند الله تعالى</a:t>
              </a:r>
              <a:endParaRPr lang="ar-SY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0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مظاهر الشرك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445829" y="593928"/>
            <a:ext cx="4712914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من أمثلة من يعبد من دون الله :</a:t>
            </a:r>
          </a:p>
        </p:txBody>
      </p:sp>
      <p:pic>
        <p:nvPicPr>
          <p:cNvPr id="61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14" y="1401223"/>
            <a:ext cx="7170057" cy="527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0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مظاهر الشرك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65267" y="593928"/>
            <a:ext cx="3093476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من مظاهر الشرك :</a:t>
            </a:r>
          </a:p>
        </p:txBody>
      </p:sp>
      <p:grpSp>
        <p:nvGrpSpPr>
          <p:cNvPr id="74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531097" y="1976397"/>
            <a:ext cx="6297235" cy="1587929"/>
            <a:chOff x="3165506" y="295207"/>
            <a:chExt cx="6297235" cy="1587929"/>
          </a:xfrm>
        </p:grpSpPr>
        <p:sp>
          <p:nvSpPr>
            <p:cNvPr id="75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573077" y="849636"/>
              <a:ext cx="260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85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86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106423" y="885115"/>
              <a:ext cx="34571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دعاء الأموات و الاستغاثة بهم</a:t>
              </a:r>
              <a:endParaRPr lang="en-US" sz="2400" b="1" dirty="0"/>
            </a:p>
          </p:txBody>
        </p:sp>
      </p:grp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709169" y="4481355"/>
            <a:ext cx="4449574" cy="5232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كأن يقول للميت : يا سيدي أغثني </a:t>
            </a:r>
            <a:r>
              <a:rPr lang="ar-SY" sz="2400" b="1" dirty="0">
                <a:solidFill>
                  <a:srgbClr val="FF0000"/>
                </a:solidFill>
              </a:rPr>
              <a:t>!!! </a:t>
            </a:r>
          </a:p>
        </p:txBody>
      </p:sp>
    </p:spTree>
    <p:extLst>
      <p:ext uri="{BB962C8B-B14F-4D97-AF65-F5344CB8AC3E}">
        <p14:creationId xmlns:p14="http://schemas.microsoft.com/office/powerpoint/2010/main" val="214332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مظاهر الشرك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8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941106" y="1575688"/>
            <a:ext cx="6297235" cy="1587929"/>
            <a:chOff x="3165506" y="1864241"/>
            <a:chExt cx="6297235" cy="1587929"/>
          </a:xfrm>
        </p:grpSpPr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566054" y="2449448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  <a:endParaRPr lang="en-US" sz="28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99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00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348977" y="2329075"/>
              <a:ext cx="28371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التعبد بالركوع و السجود لغير الله تعالى </a:t>
              </a:r>
            </a:p>
          </p:txBody>
        </p:sp>
      </p:grp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052457" y="4481355"/>
            <a:ext cx="6106285" cy="5232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كالسُّجود لقبور الأنبياء و الصالحين أو العظماء أو غيرها</a:t>
            </a:r>
            <a:endParaRPr lang="ar-SY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مظاهر الشرك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2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067705" y="1919958"/>
            <a:ext cx="6297235" cy="1587929"/>
            <a:chOff x="3165505" y="3405829"/>
            <a:chExt cx="6297235" cy="1587929"/>
          </a:xfrm>
        </p:grpSpPr>
        <p:sp>
          <p:nvSpPr>
            <p:cNvPr id="103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z="20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13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14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5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471893" y="3968960"/>
              <a:ext cx="2711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الذَّبح لغير الله تعالى</a:t>
              </a:r>
            </a:p>
          </p:txBody>
        </p:sp>
      </p:grp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519886" y="4481355"/>
            <a:ext cx="3638856" cy="5232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كمن يذبح للجنّ أو للأموات</a:t>
            </a:r>
            <a:endParaRPr lang="ar-SY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مظاهر الشرك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4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531097" y="1976397"/>
            <a:ext cx="6297235" cy="1587929"/>
            <a:chOff x="3165506" y="295207"/>
            <a:chExt cx="6297235" cy="1587929"/>
          </a:xfrm>
        </p:grpSpPr>
        <p:sp>
          <p:nvSpPr>
            <p:cNvPr id="75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85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86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106423" y="885115"/>
              <a:ext cx="34571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800" b="1" dirty="0"/>
                <a:t>السِّحْرُ</a:t>
              </a:r>
              <a:endParaRPr lang="en-US" sz="2800" b="1" dirty="0"/>
            </a:p>
          </p:txBody>
        </p:sp>
      </p:grp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636209" y="4481355"/>
            <a:ext cx="5522534" cy="5232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لما فيه من عبادة الشياطين من دون الله تعالى</a:t>
            </a:r>
            <a:endParaRPr lang="ar-SY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91131"/>
              <a:chOff x="3380437" y="5466316"/>
              <a:chExt cx="1982964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مظاهر الشرك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303656" y="389322"/>
            <a:ext cx="2572489" cy="520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200" b="1" dirty="0">
                <a:solidFill>
                  <a:srgbClr val="C00000"/>
                </a:solidFill>
              </a:rPr>
              <a:t>نشاط</a:t>
            </a:r>
            <a:endParaRPr lang="ar-SY" sz="2800" b="1" dirty="0">
              <a:solidFill>
                <a:srgbClr val="C00000"/>
              </a:solidFill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781142" y="1860111"/>
            <a:ext cx="3238575" cy="5360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C00000"/>
                </a:solidFill>
              </a:rPr>
              <a:t>- أذكر مظاهر أخرى للشرك :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152571" y="3132600"/>
            <a:ext cx="684000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الاعتقاد أن هناك من هو قادر على الإحياء و الإماتة غير الله تعالى </a:t>
            </a: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937828" y="4021127"/>
            <a:ext cx="5081889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النّذر لغير الله تعالى , كالنّذر للأنبياء و الصالحين</a:t>
            </a: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937829" y="4909654"/>
            <a:ext cx="510902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الطَّواف بالقبور و الأضرحة و التّوسل إليها</a:t>
            </a:r>
          </a:p>
        </p:txBody>
      </p:sp>
    </p:spTree>
    <p:extLst>
      <p:ext uri="{BB962C8B-B14F-4D97-AF65-F5344CB8AC3E}">
        <p14:creationId xmlns:p14="http://schemas.microsoft.com/office/powerpoint/2010/main" val="10877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173</Words>
  <Application>Microsoft Office PowerPoint</Application>
  <PresentationFormat>شاشة عريضة</PresentationFormat>
  <Paragraphs>55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2108</cp:revision>
  <dcterms:created xsi:type="dcterms:W3CDTF">2020-10-10T04:32:51Z</dcterms:created>
  <dcterms:modified xsi:type="dcterms:W3CDTF">2021-02-17T22:21:56Z</dcterms:modified>
</cp:coreProperties>
</file>