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08922" y="5840963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6 - 7</a:t>
            </a: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33846" y="3751119"/>
            <a:ext cx="6255327" cy="22398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يقرأ الطالب الآيات المقطع قراءة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الآيات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المصباح&#10;&#10;تم إنشاء الوصف تلقائياً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17" y="1381992"/>
            <a:ext cx="3816362" cy="1714500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25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تذكير الإنسان برجوعه لربه، وبيان ضعفه، وتقلب الأحوال به.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2816" y="3508126"/>
            <a:ext cx="9386596" cy="285288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8490" y="3349874"/>
            <a:ext cx="3133170" cy="101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1035698" y="2669405"/>
            <a:ext cx="4236097" cy="540327"/>
          </a:xfrm>
          <a:custGeom>
            <a:avLst/>
            <a:gdLst>
              <a:gd name="connsiteX0" fmla="*/ 0 w 4236097"/>
              <a:gd name="connsiteY0" fmla="*/ 90056 h 540327"/>
              <a:gd name="connsiteX1" fmla="*/ 90056 w 4236097"/>
              <a:gd name="connsiteY1" fmla="*/ 0 h 540327"/>
              <a:gd name="connsiteX2" fmla="*/ 847173 w 4236097"/>
              <a:gd name="connsiteY2" fmla="*/ 0 h 540327"/>
              <a:gd name="connsiteX3" fmla="*/ 1401491 w 4236097"/>
              <a:gd name="connsiteY3" fmla="*/ 0 h 540327"/>
              <a:gd name="connsiteX4" fmla="*/ 1955809 w 4236097"/>
              <a:gd name="connsiteY4" fmla="*/ 0 h 540327"/>
              <a:gd name="connsiteX5" fmla="*/ 2591247 w 4236097"/>
              <a:gd name="connsiteY5" fmla="*/ 0 h 540327"/>
              <a:gd name="connsiteX6" fmla="*/ 3307804 w 4236097"/>
              <a:gd name="connsiteY6" fmla="*/ 0 h 540327"/>
              <a:gd name="connsiteX7" fmla="*/ 4146041 w 4236097"/>
              <a:gd name="connsiteY7" fmla="*/ 0 h 540327"/>
              <a:gd name="connsiteX8" fmla="*/ 4236097 w 4236097"/>
              <a:gd name="connsiteY8" fmla="*/ 90056 h 540327"/>
              <a:gd name="connsiteX9" fmla="*/ 4236097 w 4236097"/>
              <a:gd name="connsiteY9" fmla="*/ 450271 h 540327"/>
              <a:gd name="connsiteX10" fmla="*/ 4146041 w 4236097"/>
              <a:gd name="connsiteY10" fmla="*/ 540327 h 540327"/>
              <a:gd name="connsiteX11" fmla="*/ 3510603 w 4236097"/>
              <a:gd name="connsiteY11" fmla="*/ 540327 h 540327"/>
              <a:gd name="connsiteX12" fmla="*/ 2956285 w 4236097"/>
              <a:gd name="connsiteY12" fmla="*/ 540327 h 540327"/>
              <a:gd name="connsiteX13" fmla="*/ 2361408 w 4236097"/>
              <a:gd name="connsiteY13" fmla="*/ 540327 h 540327"/>
              <a:gd name="connsiteX14" fmla="*/ 1766530 w 4236097"/>
              <a:gd name="connsiteY14" fmla="*/ 540327 h 540327"/>
              <a:gd name="connsiteX15" fmla="*/ 1049972 w 4236097"/>
              <a:gd name="connsiteY15" fmla="*/ 540327 h 540327"/>
              <a:gd name="connsiteX16" fmla="*/ 90056 w 4236097"/>
              <a:gd name="connsiteY16" fmla="*/ 540327 h 540327"/>
              <a:gd name="connsiteX17" fmla="*/ 0 w 4236097"/>
              <a:gd name="connsiteY17" fmla="*/ 450271 h 540327"/>
              <a:gd name="connsiteX18" fmla="*/ 0 w 4236097"/>
              <a:gd name="connsiteY18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36097" h="540327" fill="none" extrusionOk="0">
                <a:moveTo>
                  <a:pt x="0" y="90056"/>
                </a:moveTo>
                <a:cubicBezTo>
                  <a:pt x="645" y="47657"/>
                  <a:pt x="34852" y="-4908"/>
                  <a:pt x="90056" y="0"/>
                </a:cubicBezTo>
                <a:cubicBezTo>
                  <a:pt x="257960" y="-16705"/>
                  <a:pt x="538980" y="-10874"/>
                  <a:pt x="847173" y="0"/>
                </a:cubicBezTo>
                <a:cubicBezTo>
                  <a:pt x="1155366" y="10874"/>
                  <a:pt x="1186664" y="11917"/>
                  <a:pt x="1401491" y="0"/>
                </a:cubicBezTo>
                <a:cubicBezTo>
                  <a:pt x="1616318" y="-11917"/>
                  <a:pt x="1756322" y="7756"/>
                  <a:pt x="1955809" y="0"/>
                </a:cubicBezTo>
                <a:cubicBezTo>
                  <a:pt x="2155296" y="-7756"/>
                  <a:pt x="2380464" y="-25090"/>
                  <a:pt x="2591247" y="0"/>
                </a:cubicBezTo>
                <a:cubicBezTo>
                  <a:pt x="2802030" y="25090"/>
                  <a:pt x="3091336" y="-35339"/>
                  <a:pt x="3307804" y="0"/>
                </a:cubicBezTo>
                <a:cubicBezTo>
                  <a:pt x="3524272" y="35339"/>
                  <a:pt x="3818735" y="19919"/>
                  <a:pt x="4146041" y="0"/>
                </a:cubicBezTo>
                <a:cubicBezTo>
                  <a:pt x="4197308" y="416"/>
                  <a:pt x="4226302" y="40807"/>
                  <a:pt x="4236097" y="90056"/>
                </a:cubicBezTo>
                <a:cubicBezTo>
                  <a:pt x="4253899" y="191333"/>
                  <a:pt x="4248887" y="367576"/>
                  <a:pt x="4236097" y="450271"/>
                </a:cubicBezTo>
                <a:cubicBezTo>
                  <a:pt x="4242552" y="500096"/>
                  <a:pt x="4206571" y="541066"/>
                  <a:pt x="4146041" y="540327"/>
                </a:cubicBezTo>
                <a:cubicBezTo>
                  <a:pt x="3935976" y="566133"/>
                  <a:pt x="3810349" y="543775"/>
                  <a:pt x="3510603" y="540327"/>
                </a:cubicBezTo>
                <a:cubicBezTo>
                  <a:pt x="3210857" y="536879"/>
                  <a:pt x="3093349" y="541832"/>
                  <a:pt x="2956285" y="540327"/>
                </a:cubicBezTo>
                <a:cubicBezTo>
                  <a:pt x="2819221" y="538822"/>
                  <a:pt x="2522217" y="554495"/>
                  <a:pt x="2361408" y="540327"/>
                </a:cubicBezTo>
                <a:cubicBezTo>
                  <a:pt x="2200599" y="526159"/>
                  <a:pt x="1913562" y="532066"/>
                  <a:pt x="1766530" y="540327"/>
                </a:cubicBezTo>
                <a:cubicBezTo>
                  <a:pt x="1619498" y="548588"/>
                  <a:pt x="1233101" y="524826"/>
                  <a:pt x="1049972" y="540327"/>
                </a:cubicBezTo>
                <a:cubicBezTo>
                  <a:pt x="866843" y="555828"/>
                  <a:pt x="347962" y="503850"/>
                  <a:pt x="90056" y="540327"/>
                </a:cubicBezTo>
                <a:cubicBezTo>
                  <a:pt x="34972" y="540251"/>
                  <a:pt x="-7329" y="508963"/>
                  <a:pt x="0" y="450271"/>
                </a:cubicBezTo>
                <a:cubicBezTo>
                  <a:pt x="2536" y="299584"/>
                  <a:pt x="-782" y="188615"/>
                  <a:pt x="0" y="90056"/>
                </a:cubicBezTo>
                <a:close/>
              </a:path>
              <a:path w="423609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4555" y="9172"/>
                  <a:pt x="671516" y="1178"/>
                  <a:pt x="847173" y="0"/>
                </a:cubicBezTo>
                <a:cubicBezTo>
                  <a:pt x="1022830" y="-1178"/>
                  <a:pt x="1211354" y="29188"/>
                  <a:pt x="1482611" y="0"/>
                </a:cubicBezTo>
                <a:cubicBezTo>
                  <a:pt x="1753868" y="-29188"/>
                  <a:pt x="1851806" y="20612"/>
                  <a:pt x="2036929" y="0"/>
                </a:cubicBezTo>
                <a:cubicBezTo>
                  <a:pt x="2222052" y="-20612"/>
                  <a:pt x="2402450" y="-15856"/>
                  <a:pt x="2672366" y="0"/>
                </a:cubicBezTo>
                <a:cubicBezTo>
                  <a:pt x="2942282" y="15856"/>
                  <a:pt x="3202043" y="16827"/>
                  <a:pt x="3388924" y="0"/>
                </a:cubicBezTo>
                <a:cubicBezTo>
                  <a:pt x="3575805" y="-16827"/>
                  <a:pt x="3932225" y="-15442"/>
                  <a:pt x="4146041" y="0"/>
                </a:cubicBezTo>
                <a:cubicBezTo>
                  <a:pt x="4197583" y="382"/>
                  <a:pt x="4237285" y="45280"/>
                  <a:pt x="4236097" y="90056"/>
                </a:cubicBezTo>
                <a:cubicBezTo>
                  <a:pt x="4224433" y="247197"/>
                  <a:pt x="4235503" y="338834"/>
                  <a:pt x="4236097" y="450271"/>
                </a:cubicBezTo>
                <a:cubicBezTo>
                  <a:pt x="4236324" y="502066"/>
                  <a:pt x="4193799" y="537464"/>
                  <a:pt x="4146041" y="540327"/>
                </a:cubicBezTo>
                <a:cubicBezTo>
                  <a:pt x="3944054" y="564470"/>
                  <a:pt x="3739510" y="544092"/>
                  <a:pt x="3591723" y="540327"/>
                </a:cubicBezTo>
                <a:cubicBezTo>
                  <a:pt x="3443936" y="536562"/>
                  <a:pt x="3182535" y="529630"/>
                  <a:pt x="2956285" y="540327"/>
                </a:cubicBezTo>
                <a:cubicBezTo>
                  <a:pt x="2730035" y="551024"/>
                  <a:pt x="2454524" y="522302"/>
                  <a:pt x="2239728" y="540327"/>
                </a:cubicBezTo>
                <a:cubicBezTo>
                  <a:pt x="2024932" y="558352"/>
                  <a:pt x="1736182" y="556902"/>
                  <a:pt x="1482611" y="540327"/>
                </a:cubicBezTo>
                <a:cubicBezTo>
                  <a:pt x="1229040" y="523752"/>
                  <a:pt x="1019148" y="516719"/>
                  <a:pt x="766054" y="540327"/>
                </a:cubicBezTo>
                <a:cubicBezTo>
                  <a:pt x="512960" y="563935"/>
                  <a:pt x="378296" y="569003"/>
                  <a:pt x="90056" y="540327"/>
                </a:cubicBezTo>
                <a:cubicBezTo>
                  <a:pt x="48349" y="537492"/>
                  <a:pt x="-10214" y="497832"/>
                  <a:pt x="0" y="450271"/>
                </a:cubicBezTo>
                <a:cubicBezTo>
                  <a:pt x="4813" y="351506"/>
                  <a:pt x="-7081" y="190594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يا أيها الإنسان إنك كادح إلى ربك كدحًا فملاقيه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1035698" y="3282469"/>
            <a:ext cx="4236097" cy="1018308"/>
          </a:xfrm>
          <a:custGeom>
            <a:avLst/>
            <a:gdLst>
              <a:gd name="connsiteX0" fmla="*/ 0 w 4236097"/>
              <a:gd name="connsiteY0" fmla="*/ 169721 h 1018308"/>
              <a:gd name="connsiteX1" fmla="*/ 169721 w 4236097"/>
              <a:gd name="connsiteY1" fmla="*/ 0 h 1018308"/>
              <a:gd name="connsiteX2" fmla="*/ 897097 w 4236097"/>
              <a:gd name="connsiteY2" fmla="*/ 0 h 1018308"/>
              <a:gd name="connsiteX3" fmla="*/ 1429639 w 4236097"/>
              <a:gd name="connsiteY3" fmla="*/ 0 h 1018308"/>
              <a:gd name="connsiteX4" fmla="*/ 1962182 w 4236097"/>
              <a:gd name="connsiteY4" fmla="*/ 0 h 1018308"/>
              <a:gd name="connsiteX5" fmla="*/ 2572658 w 4236097"/>
              <a:gd name="connsiteY5" fmla="*/ 0 h 1018308"/>
              <a:gd name="connsiteX6" fmla="*/ 3261067 w 4236097"/>
              <a:gd name="connsiteY6" fmla="*/ 0 h 1018308"/>
              <a:gd name="connsiteX7" fmla="*/ 4066376 w 4236097"/>
              <a:gd name="connsiteY7" fmla="*/ 0 h 1018308"/>
              <a:gd name="connsiteX8" fmla="*/ 4236097 w 4236097"/>
              <a:gd name="connsiteY8" fmla="*/ 169721 h 1018308"/>
              <a:gd name="connsiteX9" fmla="*/ 4236097 w 4236097"/>
              <a:gd name="connsiteY9" fmla="*/ 848587 h 1018308"/>
              <a:gd name="connsiteX10" fmla="*/ 4066376 w 4236097"/>
              <a:gd name="connsiteY10" fmla="*/ 1018308 h 1018308"/>
              <a:gd name="connsiteX11" fmla="*/ 3455900 w 4236097"/>
              <a:gd name="connsiteY11" fmla="*/ 1018308 h 1018308"/>
              <a:gd name="connsiteX12" fmla="*/ 2923357 w 4236097"/>
              <a:gd name="connsiteY12" fmla="*/ 1018308 h 1018308"/>
              <a:gd name="connsiteX13" fmla="*/ 2351848 w 4236097"/>
              <a:gd name="connsiteY13" fmla="*/ 1018308 h 1018308"/>
              <a:gd name="connsiteX14" fmla="*/ 1780338 w 4236097"/>
              <a:gd name="connsiteY14" fmla="*/ 1018308 h 1018308"/>
              <a:gd name="connsiteX15" fmla="*/ 1091929 w 4236097"/>
              <a:gd name="connsiteY15" fmla="*/ 1018308 h 1018308"/>
              <a:gd name="connsiteX16" fmla="*/ 169721 w 4236097"/>
              <a:gd name="connsiteY16" fmla="*/ 1018308 h 1018308"/>
              <a:gd name="connsiteX17" fmla="*/ 0 w 4236097"/>
              <a:gd name="connsiteY17" fmla="*/ 848587 h 1018308"/>
              <a:gd name="connsiteX18" fmla="*/ 0 w 4236097"/>
              <a:gd name="connsiteY18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36097" h="1018308" fill="none" extrusionOk="0">
                <a:moveTo>
                  <a:pt x="0" y="169721"/>
                </a:moveTo>
                <a:cubicBezTo>
                  <a:pt x="727" y="84256"/>
                  <a:pt x="61828" y="-12711"/>
                  <a:pt x="169721" y="0"/>
                </a:cubicBezTo>
                <a:cubicBezTo>
                  <a:pt x="368690" y="27781"/>
                  <a:pt x="589313" y="-29901"/>
                  <a:pt x="897097" y="0"/>
                </a:cubicBezTo>
                <a:cubicBezTo>
                  <a:pt x="1204881" y="29901"/>
                  <a:pt x="1304350" y="-25821"/>
                  <a:pt x="1429639" y="0"/>
                </a:cubicBezTo>
                <a:cubicBezTo>
                  <a:pt x="1554928" y="25821"/>
                  <a:pt x="1753543" y="-15939"/>
                  <a:pt x="1962182" y="0"/>
                </a:cubicBezTo>
                <a:cubicBezTo>
                  <a:pt x="2170821" y="15939"/>
                  <a:pt x="2361585" y="-28530"/>
                  <a:pt x="2572658" y="0"/>
                </a:cubicBezTo>
                <a:cubicBezTo>
                  <a:pt x="2783731" y="28530"/>
                  <a:pt x="2987265" y="-1896"/>
                  <a:pt x="3261067" y="0"/>
                </a:cubicBezTo>
                <a:cubicBezTo>
                  <a:pt x="3534869" y="1896"/>
                  <a:pt x="3891173" y="29029"/>
                  <a:pt x="4066376" y="0"/>
                </a:cubicBezTo>
                <a:cubicBezTo>
                  <a:pt x="4167565" y="2026"/>
                  <a:pt x="4223390" y="76620"/>
                  <a:pt x="4236097" y="169721"/>
                </a:cubicBezTo>
                <a:cubicBezTo>
                  <a:pt x="4248976" y="442861"/>
                  <a:pt x="4243247" y="521681"/>
                  <a:pt x="4236097" y="848587"/>
                </a:cubicBezTo>
                <a:cubicBezTo>
                  <a:pt x="4245702" y="942453"/>
                  <a:pt x="4169687" y="1018964"/>
                  <a:pt x="4066376" y="1018308"/>
                </a:cubicBezTo>
                <a:cubicBezTo>
                  <a:pt x="3899272" y="1033579"/>
                  <a:pt x="3602217" y="1021536"/>
                  <a:pt x="3455900" y="1018308"/>
                </a:cubicBezTo>
                <a:cubicBezTo>
                  <a:pt x="3309583" y="1015080"/>
                  <a:pt x="3157934" y="1013044"/>
                  <a:pt x="2923357" y="1018308"/>
                </a:cubicBezTo>
                <a:cubicBezTo>
                  <a:pt x="2688780" y="1023572"/>
                  <a:pt x="2566109" y="1040668"/>
                  <a:pt x="2351848" y="1018308"/>
                </a:cubicBezTo>
                <a:cubicBezTo>
                  <a:pt x="2137587" y="995948"/>
                  <a:pt x="1931435" y="1019285"/>
                  <a:pt x="1780338" y="1018308"/>
                </a:cubicBezTo>
                <a:cubicBezTo>
                  <a:pt x="1629241" y="1017332"/>
                  <a:pt x="1304174" y="1010921"/>
                  <a:pt x="1091929" y="1018308"/>
                </a:cubicBezTo>
                <a:cubicBezTo>
                  <a:pt x="879684" y="1025695"/>
                  <a:pt x="574215" y="1021915"/>
                  <a:pt x="169721" y="1018308"/>
                </a:cubicBezTo>
                <a:cubicBezTo>
                  <a:pt x="55286" y="1018014"/>
                  <a:pt x="-4663" y="948018"/>
                  <a:pt x="0" y="848587"/>
                </a:cubicBezTo>
                <a:cubicBezTo>
                  <a:pt x="-19571" y="518522"/>
                  <a:pt x="26680" y="335258"/>
                  <a:pt x="0" y="169721"/>
                </a:cubicBezTo>
                <a:close/>
              </a:path>
              <a:path w="423609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487279" y="33963"/>
                  <a:pt x="730719" y="7295"/>
                  <a:pt x="897097" y="0"/>
                </a:cubicBezTo>
                <a:cubicBezTo>
                  <a:pt x="1063475" y="-7295"/>
                  <a:pt x="1332872" y="-28756"/>
                  <a:pt x="1507573" y="0"/>
                </a:cubicBezTo>
                <a:cubicBezTo>
                  <a:pt x="1682274" y="28756"/>
                  <a:pt x="1878130" y="-18599"/>
                  <a:pt x="2040115" y="0"/>
                </a:cubicBezTo>
                <a:cubicBezTo>
                  <a:pt x="2202100" y="18599"/>
                  <a:pt x="2491035" y="-23914"/>
                  <a:pt x="2650591" y="0"/>
                </a:cubicBezTo>
                <a:cubicBezTo>
                  <a:pt x="2810147" y="23914"/>
                  <a:pt x="3020590" y="-21712"/>
                  <a:pt x="3339000" y="0"/>
                </a:cubicBezTo>
                <a:cubicBezTo>
                  <a:pt x="3657410" y="21712"/>
                  <a:pt x="3800253" y="6626"/>
                  <a:pt x="4066376" y="0"/>
                </a:cubicBezTo>
                <a:cubicBezTo>
                  <a:pt x="4182692" y="4778"/>
                  <a:pt x="4240005" y="92311"/>
                  <a:pt x="4236097" y="169721"/>
                </a:cubicBezTo>
                <a:cubicBezTo>
                  <a:pt x="4245111" y="441410"/>
                  <a:pt x="4255506" y="694897"/>
                  <a:pt x="4236097" y="848587"/>
                </a:cubicBezTo>
                <a:cubicBezTo>
                  <a:pt x="4237654" y="956445"/>
                  <a:pt x="4148931" y="1002136"/>
                  <a:pt x="4066376" y="1018308"/>
                </a:cubicBezTo>
                <a:cubicBezTo>
                  <a:pt x="3821012" y="1002821"/>
                  <a:pt x="3654998" y="1005149"/>
                  <a:pt x="3533833" y="1018308"/>
                </a:cubicBezTo>
                <a:cubicBezTo>
                  <a:pt x="3412668" y="1031467"/>
                  <a:pt x="3128984" y="1005420"/>
                  <a:pt x="2923357" y="1018308"/>
                </a:cubicBezTo>
                <a:cubicBezTo>
                  <a:pt x="2717730" y="1031196"/>
                  <a:pt x="2399337" y="1035027"/>
                  <a:pt x="2234948" y="1018308"/>
                </a:cubicBezTo>
                <a:cubicBezTo>
                  <a:pt x="2070559" y="1001589"/>
                  <a:pt x="1752699" y="1019709"/>
                  <a:pt x="1507573" y="1018308"/>
                </a:cubicBezTo>
                <a:cubicBezTo>
                  <a:pt x="1262448" y="1016907"/>
                  <a:pt x="1059599" y="1048748"/>
                  <a:pt x="819164" y="1018308"/>
                </a:cubicBezTo>
                <a:cubicBezTo>
                  <a:pt x="578729" y="987868"/>
                  <a:pt x="461723" y="1049758"/>
                  <a:pt x="169721" y="1018308"/>
                </a:cubicBezTo>
                <a:cubicBezTo>
                  <a:pt x="91898" y="1012689"/>
                  <a:pt x="-2201" y="941852"/>
                  <a:pt x="0" y="848587"/>
                </a:cubicBezTo>
                <a:cubicBezTo>
                  <a:pt x="2793" y="573358"/>
                  <a:pt x="-29126" y="43937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أي أنك أيها الإنسان عامل خيرًا أو شرًا فملاقيه يوم القيامة ليجازيك الله عليه.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0FB525F9-02B1-4F8C-821F-C6827A160375}"/>
              </a:ext>
            </a:extLst>
          </p:cNvPr>
          <p:cNvSpPr/>
          <p:nvPr/>
        </p:nvSpPr>
        <p:spPr>
          <a:xfrm>
            <a:off x="1502228" y="4467243"/>
            <a:ext cx="3283739" cy="540327"/>
          </a:xfrm>
          <a:custGeom>
            <a:avLst/>
            <a:gdLst>
              <a:gd name="connsiteX0" fmla="*/ 0 w 3283739"/>
              <a:gd name="connsiteY0" fmla="*/ 90056 h 540327"/>
              <a:gd name="connsiteX1" fmla="*/ 90056 w 3283739"/>
              <a:gd name="connsiteY1" fmla="*/ 0 h 540327"/>
              <a:gd name="connsiteX2" fmla="*/ 679745 w 3283739"/>
              <a:gd name="connsiteY2" fmla="*/ 0 h 540327"/>
              <a:gd name="connsiteX3" fmla="*/ 1300471 w 3283739"/>
              <a:gd name="connsiteY3" fmla="*/ 0 h 540327"/>
              <a:gd name="connsiteX4" fmla="*/ 1859123 w 3283739"/>
              <a:gd name="connsiteY4" fmla="*/ 0 h 540327"/>
              <a:gd name="connsiteX5" fmla="*/ 2386740 w 3283739"/>
              <a:gd name="connsiteY5" fmla="*/ 0 h 540327"/>
              <a:gd name="connsiteX6" fmla="*/ 3193683 w 3283739"/>
              <a:gd name="connsiteY6" fmla="*/ 0 h 540327"/>
              <a:gd name="connsiteX7" fmla="*/ 3283739 w 3283739"/>
              <a:gd name="connsiteY7" fmla="*/ 90056 h 540327"/>
              <a:gd name="connsiteX8" fmla="*/ 3283739 w 3283739"/>
              <a:gd name="connsiteY8" fmla="*/ 450271 h 540327"/>
              <a:gd name="connsiteX9" fmla="*/ 3193683 w 3283739"/>
              <a:gd name="connsiteY9" fmla="*/ 540327 h 540327"/>
              <a:gd name="connsiteX10" fmla="*/ 2603994 w 3283739"/>
              <a:gd name="connsiteY10" fmla="*/ 540327 h 540327"/>
              <a:gd name="connsiteX11" fmla="*/ 2076377 w 3283739"/>
              <a:gd name="connsiteY11" fmla="*/ 540327 h 540327"/>
              <a:gd name="connsiteX12" fmla="*/ 1548761 w 3283739"/>
              <a:gd name="connsiteY12" fmla="*/ 540327 h 540327"/>
              <a:gd name="connsiteX13" fmla="*/ 990108 w 3283739"/>
              <a:gd name="connsiteY13" fmla="*/ 540327 h 540327"/>
              <a:gd name="connsiteX14" fmla="*/ 90056 w 3283739"/>
              <a:gd name="connsiteY14" fmla="*/ 540327 h 540327"/>
              <a:gd name="connsiteX15" fmla="*/ 0 w 3283739"/>
              <a:gd name="connsiteY15" fmla="*/ 450271 h 540327"/>
              <a:gd name="connsiteX16" fmla="*/ 0 w 3283739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3739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369040" y="-26286"/>
                  <a:pt x="541827" y="-8416"/>
                  <a:pt x="679745" y="0"/>
                </a:cubicBezTo>
                <a:cubicBezTo>
                  <a:pt x="817663" y="8416"/>
                  <a:pt x="1125692" y="-28851"/>
                  <a:pt x="1300471" y="0"/>
                </a:cubicBezTo>
                <a:cubicBezTo>
                  <a:pt x="1475250" y="28851"/>
                  <a:pt x="1739559" y="-18020"/>
                  <a:pt x="1859123" y="0"/>
                </a:cubicBezTo>
                <a:cubicBezTo>
                  <a:pt x="1978687" y="18020"/>
                  <a:pt x="2198069" y="2032"/>
                  <a:pt x="2386740" y="0"/>
                </a:cubicBezTo>
                <a:cubicBezTo>
                  <a:pt x="2575411" y="-2032"/>
                  <a:pt x="2923843" y="-14623"/>
                  <a:pt x="3193683" y="0"/>
                </a:cubicBezTo>
                <a:cubicBezTo>
                  <a:pt x="3246477" y="-6015"/>
                  <a:pt x="3285014" y="38490"/>
                  <a:pt x="3283739" y="90056"/>
                </a:cubicBezTo>
                <a:cubicBezTo>
                  <a:pt x="3293369" y="208043"/>
                  <a:pt x="3277229" y="303410"/>
                  <a:pt x="3283739" y="450271"/>
                </a:cubicBezTo>
                <a:cubicBezTo>
                  <a:pt x="3285269" y="500424"/>
                  <a:pt x="3233625" y="540815"/>
                  <a:pt x="3193683" y="540327"/>
                </a:cubicBezTo>
                <a:cubicBezTo>
                  <a:pt x="2965911" y="547053"/>
                  <a:pt x="2889519" y="517707"/>
                  <a:pt x="2603994" y="540327"/>
                </a:cubicBezTo>
                <a:cubicBezTo>
                  <a:pt x="2318469" y="562947"/>
                  <a:pt x="2330705" y="546997"/>
                  <a:pt x="2076377" y="540327"/>
                </a:cubicBezTo>
                <a:cubicBezTo>
                  <a:pt x="1822049" y="533657"/>
                  <a:pt x="1663848" y="521170"/>
                  <a:pt x="1548761" y="540327"/>
                </a:cubicBezTo>
                <a:cubicBezTo>
                  <a:pt x="1433674" y="559484"/>
                  <a:pt x="1189803" y="542182"/>
                  <a:pt x="990108" y="540327"/>
                </a:cubicBezTo>
                <a:cubicBezTo>
                  <a:pt x="790413" y="538472"/>
                  <a:pt x="284645" y="55115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283739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9812" y="-25648"/>
                  <a:pt x="523244" y="28339"/>
                  <a:pt x="772854" y="0"/>
                </a:cubicBezTo>
                <a:cubicBezTo>
                  <a:pt x="1022464" y="-28339"/>
                  <a:pt x="1084909" y="-12763"/>
                  <a:pt x="1362543" y="0"/>
                </a:cubicBezTo>
                <a:cubicBezTo>
                  <a:pt x="1640177" y="12763"/>
                  <a:pt x="1695698" y="-11370"/>
                  <a:pt x="1890160" y="0"/>
                </a:cubicBezTo>
                <a:cubicBezTo>
                  <a:pt x="2084622" y="11370"/>
                  <a:pt x="2245820" y="-15414"/>
                  <a:pt x="2479849" y="0"/>
                </a:cubicBezTo>
                <a:cubicBezTo>
                  <a:pt x="2713878" y="15414"/>
                  <a:pt x="2861290" y="-11653"/>
                  <a:pt x="3193683" y="0"/>
                </a:cubicBezTo>
                <a:cubicBezTo>
                  <a:pt x="3246712" y="10197"/>
                  <a:pt x="3276360" y="43124"/>
                  <a:pt x="3283739" y="90056"/>
                </a:cubicBezTo>
                <a:cubicBezTo>
                  <a:pt x="3265802" y="232792"/>
                  <a:pt x="3272894" y="296075"/>
                  <a:pt x="3283739" y="450271"/>
                </a:cubicBezTo>
                <a:cubicBezTo>
                  <a:pt x="3281192" y="498215"/>
                  <a:pt x="3249941" y="534515"/>
                  <a:pt x="3193683" y="540327"/>
                </a:cubicBezTo>
                <a:cubicBezTo>
                  <a:pt x="3061454" y="521938"/>
                  <a:pt x="2825795" y="535412"/>
                  <a:pt x="2635030" y="540327"/>
                </a:cubicBezTo>
                <a:cubicBezTo>
                  <a:pt x="2444265" y="545242"/>
                  <a:pt x="2220440" y="510797"/>
                  <a:pt x="2014305" y="540327"/>
                </a:cubicBezTo>
                <a:cubicBezTo>
                  <a:pt x="1808171" y="569857"/>
                  <a:pt x="1649387" y="564844"/>
                  <a:pt x="1424616" y="540327"/>
                </a:cubicBezTo>
                <a:cubicBezTo>
                  <a:pt x="1199845" y="515810"/>
                  <a:pt x="1059490" y="521774"/>
                  <a:pt x="772854" y="540327"/>
                </a:cubicBezTo>
                <a:cubicBezTo>
                  <a:pt x="486218" y="558880"/>
                  <a:pt x="387187" y="535823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فأمّا من أوتي كتابه بيمينه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50264F6-3AB2-4A08-BC23-D5CC7A20065B}"/>
              </a:ext>
            </a:extLst>
          </p:cNvPr>
          <p:cNvSpPr/>
          <p:nvPr/>
        </p:nvSpPr>
        <p:spPr>
          <a:xfrm>
            <a:off x="1502228" y="5080307"/>
            <a:ext cx="3283739" cy="1018308"/>
          </a:xfrm>
          <a:custGeom>
            <a:avLst/>
            <a:gdLst>
              <a:gd name="connsiteX0" fmla="*/ 0 w 3283739"/>
              <a:gd name="connsiteY0" fmla="*/ 169721 h 1018308"/>
              <a:gd name="connsiteX1" fmla="*/ 169721 w 3283739"/>
              <a:gd name="connsiteY1" fmla="*/ 0 h 1018308"/>
              <a:gd name="connsiteX2" fmla="*/ 729137 w 3283739"/>
              <a:gd name="connsiteY2" fmla="*/ 0 h 1018308"/>
              <a:gd name="connsiteX3" fmla="*/ 1317997 w 3283739"/>
              <a:gd name="connsiteY3" fmla="*/ 0 h 1018308"/>
              <a:gd name="connsiteX4" fmla="*/ 1847970 w 3283739"/>
              <a:gd name="connsiteY4" fmla="*/ 0 h 1018308"/>
              <a:gd name="connsiteX5" fmla="*/ 2348501 w 3283739"/>
              <a:gd name="connsiteY5" fmla="*/ 0 h 1018308"/>
              <a:gd name="connsiteX6" fmla="*/ 3114018 w 3283739"/>
              <a:gd name="connsiteY6" fmla="*/ 0 h 1018308"/>
              <a:gd name="connsiteX7" fmla="*/ 3283739 w 3283739"/>
              <a:gd name="connsiteY7" fmla="*/ 169721 h 1018308"/>
              <a:gd name="connsiteX8" fmla="*/ 3283739 w 3283739"/>
              <a:gd name="connsiteY8" fmla="*/ 848587 h 1018308"/>
              <a:gd name="connsiteX9" fmla="*/ 3114018 w 3283739"/>
              <a:gd name="connsiteY9" fmla="*/ 1018308 h 1018308"/>
              <a:gd name="connsiteX10" fmla="*/ 2554602 w 3283739"/>
              <a:gd name="connsiteY10" fmla="*/ 1018308 h 1018308"/>
              <a:gd name="connsiteX11" fmla="*/ 2054071 w 3283739"/>
              <a:gd name="connsiteY11" fmla="*/ 1018308 h 1018308"/>
              <a:gd name="connsiteX12" fmla="*/ 1553541 w 3283739"/>
              <a:gd name="connsiteY12" fmla="*/ 1018308 h 1018308"/>
              <a:gd name="connsiteX13" fmla="*/ 1023567 w 3283739"/>
              <a:gd name="connsiteY13" fmla="*/ 1018308 h 1018308"/>
              <a:gd name="connsiteX14" fmla="*/ 169721 w 3283739"/>
              <a:gd name="connsiteY14" fmla="*/ 1018308 h 1018308"/>
              <a:gd name="connsiteX15" fmla="*/ 0 w 3283739"/>
              <a:gd name="connsiteY15" fmla="*/ 848587 h 1018308"/>
              <a:gd name="connsiteX16" fmla="*/ 0 w 3283739"/>
              <a:gd name="connsiteY16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3739" h="1018308" fill="none" extrusionOk="0">
                <a:moveTo>
                  <a:pt x="0" y="169721"/>
                </a:moveTo>
                <a:cubicBezTo>
                  <a:pt x="12187" y="61225"/>
                  <a:pt x="72597" y="-8883"/>
                  <a:pt x="169721" y="0"/>
                </a:cubicBezTo>
                <a:cubicBezTo>
                  <a:pt x="297809" y="22650"/>
                  <a:pt x="511929" y="-17735"/>
                  <a:pt x="729137" y="0"/>
                </a:cubicBezTo>
                <a:cubicBezTo>
                  <a:pt x="946345" y="17735"/>
                  <a:pt x="1145983" y="1874"/>
                  <a:pt x="1317997" y="0"/>
                </a:cubicBezTo>
                <a:cubicBezTo>
                  <a:pt x="1490011" y="-1874"/>
                  <a:pt x="1710586" y="-17632"/>
                  <a:pt x="1847970" y="0"/>
                </a:cubicBezTo>
                <a:cubicBezTo>
                  <a:pt x="1985354" y="17632"/>
                  <a:pt x="2134649" y="17"/>
                  <a:pt x="2348501" y="0"/>
                </a:cubicBezTo>
                <a:cubicBezTo>
                  <a:pt x="2562353" y="-17"/>
                  <a:pt x="2800345" y="7105"/>
                  <a:pt x="3114018" y="0"/>
                </a:cubicBezTo>
                <a:cubicBezTo>
                  <a:pt x="3209295" y="-3035"/>
                  <a:pt x="3288842" y="68666"/>
                  <a:pt x="3283739" y="169721"/>
                </a:cubicBezTo>
                <a:cubicBezTo>
                  <a:pt x="3314763" y="402132"/>
                  <a:pt x="3282249" y="669551"/>
                  <a:pt x="3283739" y="848587"/>
                </a:cubicBezTo>
                <a:cubicBezTo>
                  <a:pt x="3291194" y="944347"/>
                  <a:pt x="3195045" y="1018941"/>
                  <a:pt x="3114018" y="1018308"/>
                </a:cubicBezTo>
                <a:cubicBezTo>
                  <a:pt x="2877407" y="1030849"/>
                  <a:pt x="2668842" y="1043678"/>
                  <a:pt x="2554602" y="1018308"/>
                </a:cubicBezTo>
                <a:cubicBezTo>
                  <a:pt x="2440362" y="992938"/>
                  <a:pt x="2262879" y="1004673"/>
                  <a:pt x="2054071" y="1018308"/>
                </a:cubicBezTo>
                <a:cubicBezTo>
                  <a:pt x="1845263" y="1031943"/>
                  <a:pt x="1752758" y="1028075"/>
                  <a:pt x="1553541" y="1018308"/>
                </a:cubicBezTo>
                <a:cubicBezTo>
                  <a:pt x="1354324" y="1008542"/>
                  <a:pt x="1182635" y="1031761"/>
                  <a:pt x="1023567" y="1018308"/>
                </a:cubicBezTo>
                <a:cubicBezTo>
                  <a:pt x="864499" y="1004855"/>
                  <a:pt x="529991" y="1025120"/>
                  <a:pt x="169721" y="1018308"/>
                </a:cubicBezTo>
                <a:cubicBezTo>
                  <a:pt x="97552" y="1018765"/>
                  <a:pt x="18919" y="955016"/>
                  <a:pt x="0" y="848587"/>
                </a:cubicBezTo>
                <a:cubicBezTo>
                  <a:pt x="32783" y="599450"/>
                  <a:pt x="5299" y="473155"/>
                  <a:pt x="0" y="169721"/>
                </a:cubicBezTo>
                <a:close/>
              </a:path>
              <a:path w="3283739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88895" y="-4576"/>
                  <a:pt x="523687" y="6513"/>
                  <a:pt x="817466" y="0"/>
                </a:cubicBezTo>
                <a:cubicBezTo>
                  <a:pt x="1111246" y="-6513"/>
                  <a:pt x="1190361" y="27950"/>
                  <a:pt x="1376883" y="0"/>
                </a:cubicBezTo>
                <a:cubicBezTo>
                  <a:pt x="1563405" y="-27950"/>
                  <a:pt x="1759286" y="3914"/>
                  <a:pt x="1877413" y="0"/>
                </a:cubicBezTo>
                <a:cubicBezTo>
                  <a:pt x="1995540" y="-3914"/>
                  <a:pt x="2210777" y="19714"/>
                  <a:pt x="2436830" y="0"/>
                </a:cubicBezTo>
                <a:cubicBezTo>
                  <a:pt x="2662883" y="-19714"/>
                  <a:pt x="2853370" y="27436"/>
                  <a:pt x="3114018" y="0"/>
                </a:cubicBezTo>
                <a:cubicBezTo>
                  <a:pt x="3209304" y="4808"/>
                  <a:pt x="3269026" y="81581"/>
                  <a:pt x="3283739" y="169721"/>
                </a:cubicBezTo>
                <a:cubicBezTo>
                  <a:pt x="3304969" y="432769"/>
                  <a:pt x="3309156" y="678920"/>
                  <a:pt x="3283739" y="848587"/>
                </a:cubicBezTo>
                <a:cubicBezTo>
                  <a:pt x="3270705" y="933144"/>
                  <a:pt x="3214875" y="1011959"/>
                  <a:pt x="3114018" y="1018308"/>
                </a:cubicBezTo>
                <a:cubicBezTo>
                  <a:pt x="2953459" y="1012120"/>
                  <a:pt x="2728727" y="1033252"/>
                  <a:pt x="2584045" y="1018308"/>
                </a:cubicBezTo>
                <a:cubicBezTo>
                  <a:pt x="2439363" y="1003364"/>
                  <a:pt x="2243441" y="999863"/>
                  <a:pt x="1995185" y="1018308"/>
                </a:cubicBezTo>
                <a:cubicBezTo>
                  <a:pt x="1746929" y="1036753"/>
                  <a:pt x="1658459" y="990914"/>
                  <a:pt x="1435769" y="1018308"/>
                </a:cubicBezTo>
                <a:cubicBezTo>
                  <a:pt x="1213079" y="1045702"/>
                  <a:pt x="1113015" y="1029384"/>
                  <a:pt x="817466" y="1018308"/>
                </a:cubicBezTo>
                <a:cubicBezTo>
                  <a:pt x="521917" y="1007232"/>
                  <a:pt x="372518" y="997159"/>
                  <a:pt x="169721" y="1018308"/>
                </a:cubicBezTo>
                <a:cubicBezTo>
                  <a:pt x="77273" y="1013854"/>
                  <a:pt x="-8836" y="925878"/>
                  <a:pt x="0" y="848587"/>
                </a:cubicBezTo>
                <a:cubicBezTo>
                  <a:pt x="21593" y="519718"/>
                  <a:pt x="7462" y="359384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أعطي صحيفة أعماله بيده اليمنى</a:t>
            </a: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6" grpId="0" build="allAtOnce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93</Words>
  <Application>Microsoft Office PowerPoint</Application>
  <PresentationFormat>شاشة عريضة</PresentationFormat>
  <Paragraphs>15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8</cp:revision>
  <dcterms:created xsi:type="dcterms:W3CDTF">2021-01-19T19:04:30Z</dcterms:created>
  <dcterms:modified xsi:type="dcterms:W3CDTF">2021-01-21T11:49:52Z</dcterms:modified>
</cp:coreProperties>
</file>