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ar-KW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2191124897 Rseil Rihawi" initials="2RR" lastIdx="4" clrIdx="0">
    <p:extLst>
      <p:ext uri="{19B8F6BF-5375-455C-9EA6-DF929625EA0E}">
        <p15:presenceInfo xmlns:p15="http://schemas.microsoft.com/office/powerpoint/2012/main" userId="2191124897 Rseil Rihaw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9F77"/>
    <a:srgbClr val="FCF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750" autoAdjust="0"/>
    <p:restoredTop sz="94660"/>
  </p:normalViewPr>
  <p:slideViewPr>
    <p:cSldViewPr snapToGrid="0">
      <p:cViewPr>
        <p:scale>
          <a:sx n="50" d="100"/>
          <a:sy n="50" d="100"/>
        </p:scale>
        <p:origin x="1038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heme" Target="theme/theme1.xml" /><Relationship Id="rId5" Type="http://schemas.openxmlformats.org/officeDocument/2006/relationships/slide" Target="slides/slide4.xml" /><Relationship Id="rId10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presProps" Target="presProps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9AA9BC-45AC-46F6-A611-9622DC3D5148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pPr rtl="1"/>
          <a:endParaRPr lang="ar-SA"/>
        </a:p>
      </dgm:t>
    </dgm:pt>
    <dgm:pt modelId="{3A15C736-3DD9-4E9E-9E84-F745FCEB5224}">
      <dgm:prSet custT="1"/>
      <dgm:spPr>
        <a:solidFill>
          <a:srgbClr val="C89F77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r>
            <a:rPr lang="ar-KW" sz="6600" dirty="0"/>
            <a:t>عناية الإسلام بالعمل</a:t>
          </a:r>
          <a:endParaRPr lang="en-US" sz="6600" dirty="0"/>
        </a:p>
      </dgm:t>
    </dgm:pt>
    <dgm:pt modelId="{AFB08576-4B14-41E6-B2EF-E2F77BDEFEC3}" type="parTrans" cxnId="{FD825573-9D0C-4C8A-8FF9-1475387E734E}">
      <dgm:prSet/>
      <dgm:spPr/>
      <dgm:t>
        <a:bodyPr/>
        <a:lstStyle/>
        <a:p>
          <a:pPr rtl="1"/>
          <a:endParaRPr lang="ar-SA"/>
        </a:p>
      </dgm:t>
    </dgm:pt>
    <dgm:pt modelId="{51B00509-F2BD-4E79-AA05-7793FF912FEA}" type="sibTrans" cxnId="{FD825573-9D0C-4C8A-8FF9-1475387E734E}">
      <dgm:prSet/>
      <dgm:spPr/>
      <dgm:t>
        <a:bodyPr/>
        <a:lstStyle/>
        <a:p>
          <a:pPr rtl="1"/>
          <a:endParaRPr lang="ar-SA"/>
        </a:p>
      </dgm:t>
    </dgm:pt>
    <dgm:pt modelId="{F90043CA-E450-4DF0-B784-9CA60D5011BF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endParaRPr lang="en-US"/>
        </a:p>
      </dgm:t>
    </dgm:pt>
    <dgm:pt modelId="{2EA36E35-0E4F-418F-8A80-79FF5F5E96EA}" type="parTrans" cxnId="{34B68CFD-D9BF-4C8E-99BB-A34E7B781D63}">
      <dgm:prSet/>
      <dgm:spPr/>
      <dgm:t>
        <a:bodyPr/>
        <a:lstStyle/>
        <a:p>
          <a:pPr rtl="1"/>
          <a:endParaRPr lang="ar-SA"/>
        </a:p>
      </dgm:t>
    </dgm:pt>
    <dgm:pt modelId="{F3687F5E-0B2A-4CA5-9BC8-2B5CE7647121}" type="sibTrans" cxnId="{34B68CFD-D9BF-4C8E-99BB-A34E7B781D63}">
      <dgm:prSet/>
      <dgm:spPr/>
      <dgm:t>
        <a:bodyPr/>
        <a:lstStyle/>
        <a:p>
          <a:pPr rtl="1"/>
          <a:endParaRPr lang="ar-SA"/>
        </a:p>
      </dgm:t>
    </dgm:pt>
    <dgm:pt modelId="{45A41D45-73FB-4FB4-87A4-27294D61E7C2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endParaRPr lang="en-US"/>
        </a:p>
      </dgm:t>
    </dgm:pt>
    <dgm:pt modelId="{A4426B42-45F5-4B91-9DBE-ECBB901257C4}" type="parTrans" cxnId="{49ACD3F6-3A21-4E64-B81F-60B7A0B873D5}">
      <dgm:prSet/>
      <dgm:spPr/>
      <dgm:t>
        <a:bodyPr/>
        <a:lstStyle/>
        <a:p>
          <a:pPr rtl="1"/>
          <a:endParaRPr lang="ar-SA"/>
        </a:p>
      </dgm:t>
    </dgm:pt>
    <dgm:pt modelId="{A4B15374-C842-416E-9C1D-F01D4F1A2AC1}" type="sibTrans" cxnId="{49ACD3F6-3A21-4E64-B81F-60B7A0B873D5}">
      <dgm:prSet/>
      <dgm:spPr/>
      <dgm:t>
        <a:bodyPr/>
        <a:lstStyle/>
        <a:p>
          <a:pPr rtl="1"/>
          <a:endParaRPr lang="ar-SA"/>
        </a:p>
      </dgm:t>
    </dgm:pt>
    <dgm:pt modelId="{848A485C-771B-4574-98EE-A882C22A2072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endParaRPr lang="en-US"/>
        </a:p>
      </dgm:t>
    </dgm:pt>
    <dgm:pt modelId="{A8A4B370-5ACE-45FB-9BF8-AE6AC71877CA}" type="parTrans" cxnId="{A3494CC7-35EE-4200-B2C6-66BCFC87B3F4}">
      <dgm:prSet/>
      <dgm:spPr/>
      <dgm:t>
        <a:bodyPr/>
        <a:lstStyle/>
        <a:p>
          <a:pPr rtl="1"/>
          <a:endParaRPr lang="ar-SA"/>
        </a:p>
      </dgm:t>
    </dgm:pt>
    <dgm:pt modelId="{5C20EAAF-5130-46B0-AEC5-881F08979E1C}" type="sibTrans" cxnId="{A3494CC7-35EE-4200-B2C6-66BCFC87B3F4}">
      <dgm:prSet/>
      <dgm:spPr/>
      <dgm:t>
        <a:bodyPr/>
        <a:lstStyle/>
        <a:p>
          <a:pPr rtl="1"/>
          <a:endParaRPr lang="ar-SA"/>
        </a:p>
      </dgm:t>
    </dgm:pt>
    <dgm:pt modelId="{D3DDD11C-C023-4179-97AA-F397C952CB1E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endParaRPr lang="en-US"/>
        </a:p>
      </dgm:t>
    </dgm:pt>
    <dgm:pt modelId="{E9028691-1B37-4F71-B6BC-96ED519E9556}" type="parTrans" cxnId="{23C49359-3CAD-484F-81FF-98513CAB15BE}">
      <dgm:prSet/>
      <dgm:spPr/>
      <dgm:t>
        <a:bodyPr/>
        <a:lstStyle/>
        <a:p>
          <a:pPr rtl="1"/>
          <a:endParaRPr lang="ar-SA"/>
        </a:p>
      </dgm:t>
    </dgm:pt>
    <dgm:pt modelId="{FBECEC2A-472D-42DF-B024-823A4862EA90}" type="sibTrans" cxnId="{23C49359-3CAD-484F-81FF-98513CAB15BE}">
      <dgm:prSet/>
      <dgm:spPr/>
      <dgm:t>
        <a:bodyPr/>
        <a:lstStyle/>
        <a:p>
          <a:pPr rtl="1"/>
          <a:endParaRPr lang="ar-SA"/>
        </a:p>
      </dgm:t>
    </dgm:pt>
    <dgm:pt modelId="{D40854F9-2012-4051-A5E8-428730329DA0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endParaRPr lang="en-US"/>
        </a:p>
      </dgm:t>
    </dgm:pt>
    <dgm:pt modelId="{4405F4BF-2E05-4E95-AF9C-78D51649CE4C}" type="parTrans" cxnId="{77E2438C-5194-4DEC-9044-10BBBDEF6C36}">
      <dgm:prSet/>
      <dgm:spPr/>
      <dgm:t>
        <a:bodyPr/>
        <a:lstStyle/>
        <a:p>
          <a:pPr rtl="1"/>
          <a:endParaRPr lang="ar-SA"/>
        </a:p>
      </dgm:t>
    </dgm:pt>
    <dgm:pt modelId="{B4824F7A-742E-4C4C-AD63-4CB1A4F3A2CF}" type="sibTrans" cxnId="{77E2438C-5194-4DEC-9044-10BBBDEF6C36}">
      <dgm:prSet/>
      <dgm:spPr/>
      <dgm:t>
        <a:bodyPr/>
        <a:lstStyle/>
        <a:p>
          <a:pPr rtl="1"/>
          <a:endParaRPr lang="ar-SA"/>
        </a:p>
      </dgm:t>
    </dgm:pt>
    <dgm:pt modelId="{1AD800C7-72F6-4BC2-994E-25BE3F928483}" type="pres">
      <dgm:prSet presAssocID="{139AA9BC-45AC-46F6-A611-9622DC3D5148}" presName="Name0" presStyleCnt="0">
        <dgm:presLayoutVars>
          <dgm:chMax val="1"/>
          <dgm:chPref val="1"/>
        </dgm:presLayoutVars>
      </dgm:prSet>
      <dgm:spPr/>
    </dgm:pt>
    <dgm:pt modelId="{CA0F3958-5CB3-4421-A893-28AC6D1936B3}" type="pres">
      <dgm:prSet presAssocID="{3A15C736-3DD9-4E9E-9E84-F745FCEB5224}" presName="Parent" presStyleLbl="node0" presStyleIdx="0" presStyleCnt="1" custScaleX="140712" custScaleY="122932" custLinFactNeighborX="7029" custLinFactNeighborY="3998">
        <dgm:presLayoutVars>
          <dgm:chMax val="5"/>
          <dgm:chPref val="5"/>
        </dgm:presLayoutVars>
      </dgm:prSet>
      <dgm:spPr/>
    </dgm:pt>
    <dgm:pt modelId="{87C1E895-0DC1-450F-BD5D-F64A27742DA5}" type="pres">
      <dgm:prSet presAssocID="{3A15C736-3DD9-4E9E-9E84-F745FCEB5224}" presName="Accent2" presStyleLbl="node1" presStyleIdx="0" presStyleCnt="19" custLinFactX="-200000" custLinFactY="100000" custLinFactNeighborX="-288507" custLinFactNeighborY="123434"/>
      <dgm:spPr/>
    </dgm:pt>
    <dgm:pt modelId="{FAFE1E34-F6D9-45BA-9262-91582F759135}" type="pres">
      <dgm:prSet presAssocID="{3A15C736-3DD9-4E9E-9E84-F745FCEB5224}" presName="Accent3" presStyleLbl="node1" presStyleIdx="1" presStyleCnt="19" custLinFactX="204611" custLinFactY="-100000" custLinFactNeighborX="300000" custLinFactNeighborY="-155757"/>
      <dgm:spPr/>
    </dgm:pt>
    <dgm:pt modelId="{E3A2EB3E-5A18-4554-BAF8-AEA45ABE5147}" type="pres">
      <dgm:prSet presAssocID="{3A15C736-3DD9-4E9E-9E84-F745FCEB5224}" presName="Accent4" presStyleLbl="node1" presStyleIdx="2" presStyleCnt="19" custLinFactX="400000" custLinFactNeighborX="423405" custLinFactNeighborY="-81254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D637B1BA-94D5-4D73-9459-09100C67A40E}" type="pres">
      <dgm:prSet presAssocID="{3A15C736-3DD9-4E9E-9E84-F745FCEB5224}" presName="Accent5" presStyleLbl="node1" presStyleIdx="3" presStyleCnt="19" custLinFactX="854783" custLinFactY="100000" custLinFactNeighborX="900000" custLinFactNeighborY="107432"/>
      <dgm:spPr/>
    </dgm:pt>
    <dgm:pt modelId="{3DA324D3-45D2-4A10-A114-4BD2CDC1788F}" type="pres">
      <dgm:prSet presAssocID="{3A15C736-3DD9-4E9E-9E84-F745FCEB5224}" presName="Accent6" presStyleLbl="node1" presStyleIdx="4" presStyleCnt="19" custLinFactX="-55678" custLinFactNeighborX="-100000" custLinFactNeighborY="88172"/>
      <dgm:spPr/>
    </dgm:pt>
    <dgm:pt modelId="{B408AD2A-11A3-477D-B53D-456B862A6A7A}" type="pres">
      <dgm:prSet presAssocID="{F90043CA-E450-4DF0-B784-9CA60D5011BF}" presName="Child1" presStyleLbl="node1" presStyleIdx="5" presStyleCnt="19" custLinFactX="-37915" custLinFactNeighborX="-100000" custLinFactNeighborY="40158">
        <dgm:presLayoutVars>
          <dgm:chMax val="0"/>
          <dgm:chPref val="0"/>
        </dgm:presLayoutVars>
      </dgm:prSet>
      <dgm:spPr/>
    </dgm:pt>
    <dgm:pt modelId="{542B566F-81E7-4FF9-9A51-3F3216412E73}" type="pres">
      <dgm:prSet presAssocID="{F90043CA-E450-4DF0-B784-9CA60D5011BF}" presName="Accent7" presStyleCnt="0"/>
      <dgm:spPr/>
    </dgm:pt>
    <dgm:pt modelId="{82EF12F2-39A7-4679-94AB-E42BC26ABB44}" type="pres">
      <dgm:prSet presAssocID="{F90043CA-E450-4DF0-B784-9CA60D5011BF}" presName="AccentHold1" presStyleLbl="node1" presStyleIdx="6" presStyleCnt="19" custLinFactX="-83848" custLinFactY="-100000" custLinFactNeighborX="-100000" custLinFactNeighborY="-191789"/>
      <dgm:spPr/>
    </dgm:pt>
    <dgm:pt modelId="{21F94329-D8CB-46A8-B5B4-93BA34BA29C8}" type="pres">
      <dgm:prSet presAssocID="{F90043CA-E450-4DF0-B784-9CA60D5011BF}" presName="Accent8" presStyleCnt="0"/>
      <dgm:spPr/>
    </dgm:pt>
    <dgm:pt modelId="{DB0D267E-A3B1-474A-A8D7-8BCAFC72B28A}" type="pres">
      <dgm:prSet presAssocID="{F90043CA-E450-4DF0-B784-9CA60D5011BF}" presName="AccentHold2" presStyleLbl="node1" presStyleIdx="7" presStyleCnt="19" custLinFactX="-45763" custLinFactY="53222" custLinFactNeighborX="-100000" custLinFactNeighborY="10000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CA6C7AC7-2C35-48FD-B01C-DECE5D5F87AA}" type="pres">
      <dgm:prSet presAssocID="{45A41D45-73FB-4FB4-87A4-27294D61E7C2}" presName="Child2" presStyleLbl="node1" presStyleIdx="8" presStyleCnt="19" custLinFactNeighborX="17032" custLinFactNeighborY="76886">
        <dgm:presLayoutVars>
          <dgm:chMax val="0"/>
          <dgm:chPref val="0"/>
        </dgm:presLayoutVars>
      </dgm:prSet>
      <dgm:spPr/>
    </dgm:pt>
    <dgm:pt modelId="{C9B63410-6EA2-494B-8D3C-4D79C499529C}" type="pres">
      <dgm:prSet presAssocID="{45A41D45-73FB-4FB4-87A4-27294D61E7C2}" presName="Accent9" presStyleCnt="0"/>
      <dgm:spPr/>
    </dgm:pt>
    <dgm:pt modelId="{E888B8AE-3A9A-4D8A-ABC9-A4892A690866}" type="pres">
      <dgm:prSet presAssocID="{45A41D45-73FB-4FB4-87A4-27294D61E7C2}" presName="AccentHold1" presStyleLbl="node1" presStyleIdx="9" presStyleCnt="19" custLinFactX="-567733" custLinFactY="100000" custLinFactNeighborX="-600000" custLinFactNeighborY="129638"/>
      <dgm:spPr/>
    </dgm:pt>
    <dgm:pt modelId="{5B6CD701-4854-4C4B-9F33-2C77F02010A7}" type="pres">
      <dgm:prSet presAssocID="{45A41D45-73FB-4FB4-87A4-27294D61E7C2}" presName="Accent10" presStyleCnt="0"/>
      <dgm:spPr/>
    </dgm:pt>
    <dgm:pt modelId="{C07CAD2D-3896-40DC-ADC8-6DBFBF1E34A2}" type="pres">
      <dgm:prSet presAssocID="{45A41D45-73FB-4FB4-87A4-27294D61E7C2}" presName="AccentHold2" presStyleLbl="node1" presStyleIdx="10" presStyleCnt="19" custLinFactNeighborX="42946" custLinFactNeighborY="873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BFF08289-678E-46F3-8D1E-A6E4A01E0070}" type="pres">
      <dgm:prSet presAssocID="{45A41D45-73FB-4FB4-87A4-27294D61E7C2}" presName="Accent11" presStyleCnt="0"/>
      <dgm:spPr/>
    </dgm:pt>
    <dgm:pt modelId="{DC8F1AA3-55CF-4642-B6F8-E52A2457B021}" type="pres">
      <dgm:prSet presAssocID="{45A41D45-73FB-4FB4-87A4-27294D61E7C2}" presName="AccentHold3" presStyleLbl="node1" presStyleIdx="11" presStyleCnt="19" custLinFactX="466276" custLinFactY="100000" custLinFactNeighborX="500000" custLinFactNeighborY="118930"/>
      <dgm:spPr/>
    </dgm:pt>
    <dgm:pt modelId="{026A6B14-EFF1-4D31-AA80-CE95AA34CE63}" type="pres">
      <dgm:prSet presAssocID="{848A485C-771B-4574-98EE-A882C22A2072}" presName="Child3" presStyleLbl="node1" presStyleIdx="12" presStyleCnt="19" custLinFactNeighborX="30691" custLinFactNeighborY="85583">
        <dgm:presLayoutVars>
          <dgm:chMax val="0"/>
          <dgm:chPref val="0"/>
        </dgm:presLayoutVars>
      </dgm:prSet>
      <dgm:spPr/>
    </dgm:pt>
    <dgm:pt modelId="{6A51D955-0B96-426A-8C72-44A3C33AD1A8}" type="pres">
      <dgm:prSet presAssocID="{848A485C-771B-4574-98EE-A882C22A2072}" presName="Accent12" presStyleCnt="0"/>
      <dgm:spPr/>
    </dgm:pt>
    <dgm:pt modelId="{F83241A0-2ADA-490E-89D4-E2F47831F263}" type="pres">
      <dgm:prSet presAssocID="{848A485C-771B-4574-98EE-A882C22A2072}" presName="AccentHold1" presStyleLbl="node1" presStyleIdx="13" presStyleCnt="19" custLinFactX="122092" custLinFactY="108731" custLinFactNeighborX="200000" custLinFactNeighborY="200000"/>
      <dgm:spPr/>
    </dgm:pt>
    <dgm:pt modelId="{D35EBF27-4491-4CC5-B4DF-C27C0FB5BE9E}" type="pres">
      <dgm:prSet presAssocID="{D3DDD11C-C023-4179-97AA-F397C952CB1E}" presName="Child4" presStyleLbl="node1" presStyleIdx="14" presStyleCnt="19" custLinFactNeighborX="8516" custLinFactNeighborY="1731">
        <dgm:presLayoutVars>
          <dgm:chMax val="0"/>
          <dgm:chPref val="0"/>
        </dgm:presLayoutVars>
      </dgm:prSet>
      <dgm:spPr/>
    </dgm:pt>
    <dgm:pt modelId="{227FAB55-58BE-4F02-9486-FAC38F263984}" type="pres">
      <dgm:prSet presAssocID="{D3DDD11C-C023-4179-97AA-F397C952CB1E}" presName="Accent13" presStyleCnt="0"/>
      <dgm:spPr/>
    </dgm:pt>
    <dgm:pt modelId="{077C747E-856B-4461-98BD-15908B4E296F}" type="pres">
      <dgm:prSet presAssocID="{D3DDD11C-C023-4179-97AA-F397C952CB1E}" presName="AccentHold1" presStyleLbl="node1" presStyleIdx="15" presStyleCnt="19" custLinFactX="300000" custLinFactY="49044" custLinFactNeighborX="344184" custLinFactNeighborY="100000"/>
      <dgm:spPr/>
    </dgm:pt>
    <dgm:pt modelId="{313199B1-17D0-4C0C-87A2-8E65608775D4}" type="pres">
      <dgm:prSet presAssocID="{D40854F9-2012-4051-A5E8-428730329DA0}" presName="Child5" presStyleLbl="node1" presStyleIdx="16" presStyleCnt="19" custLinFactX="20184" custLinFactNeighborX="100000" custLinFactNeighborY="30093">
        <dgm:presLayoutVars>
          <dgm:chMax val="0"/>
          <dgm:chPref val="0"/>
        </dgm:presLayoutVars>
      </dgm:prSet>
      <dgm:spPr/>
    </dgm:pt>
    <dgm:pt modelId="{C56FAA7D-FA5A-46E6-8958-56A80072CF14}" type="pres">
      <dgm:prSet presAssocID="{D40854F9-2012-4051-A5E8-428730329DA0}" presName="Accent15" presStyleCnt="0"/>
      <dgm:spPr/>
    </dgm:pt>
    <dgm:pt modelId="{2437E86F-B285-46B3-80C9-025BA0DBC23C}" type="pres">
      <dgm:prSet presAssocID="{D40854F9-2012-4051-A5E8-428730329DA0}" presName="AccentHold2" presStyleLbl="node1" presStyleIdx="17" presStyleCnt="19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C7E1B4D7-CD1F-4559-A828-0BD62CB0A2AB}" type="pres">
      <dgm:prSet presAssocID="{D40854F9-2012-4051-A5E8-428730329DA0}" presName="Accent16" presStyleCnt="0"/>
      <dgm:spPr/>
    </dgm:pt>
    <dgm:pt modelId="{493F03A7-EAFA-4003-B184-EAA51A8D384E}" type="pres">
      <dgm:prSet presAssocID="{D40854F9-2012-4051-A5E8-428730329DA0}" presName="AccentHold3" presStyleLbl="node1" presStyleIdx="18" presStyleCnt="19"/>
      <dgm:spPr/>
    </dgm:pt>
  </dgm:ptLst>
  <dgm:cxnLst>
    <dgm:cxn modelId="{23D8D108-43E7-4A22-A576-78D00AEE9DD1}" type="presOf" srcId="{D3DDD11C-C023-4179-97AA-F397C952CB1E}" destId="{D35EBF27-4491-4CC5-B4DF-C27C0FB5BE9E}" srcOrd="0" destOrd="0" presId="urn:microsoft.com/office/officeart/2009/3/layout/CircleRelationship"/>
    <dgm:cxn modelId="{5371451B-0E46-4EA6-B327-01A7B6D754C0}" type="presOf" srcId="{45A41D45-73FB-4FB4-87A4-27294D61E7C2}" destId="{CA6C7AC7-2C35-48FD-B01C-DECE5D5F87AA}" srcOrd="0" destOrd="0" presId="urn:microsoft.com/office/officeart/2009/3/layout/CircleRelationship"/>
    <dgm:cxn modelId="{B7E93528-A5F8-410C-B85C-C879DA9CA646}" type="presOf" srcId="{848A485C-771B-4574-98EE-A882C22A2072}" destId="{026A6B14-EFF1-4D31-AA80-CE95AA34CE63}" srcOrd="0" destOrd="0" presId="urn:microsoft.com/office/officeart/2009/3/layout/CircleRelationship"/>
    <dgm:cxn modelId="{1CB67F42-E10A-4E2D-B97D-8A4BD5AC81E7}" type="presOf" srcId="{3A15C736-3DD9-4E9E-9E84-F745FCEB5224}" destId="{CA0F3958-5CB3-4421-A893-28AC6D1936B3}" srcOrd="0" destOrd="0" presId="urn:microsoft.com/office/officeart/2009/3/layout/CircleRelationship"/>
    <dgm:cxn modelId="{FD825573-9D0C-4C8A-8FF9-1475387E734E}" srcId="{139AA9BC-45AC-46F6-A611-9622DC3D5148}" destId="{3A15C736-3DD9-4E9E-9E84-F745FCEB5224}" srcOrd="0" destOrd="0" parTransId="{AFB08576-4B14-41E6-B2EF-E2F77BDEFEC3}" sibTransId="{51B00509-F2BD-4E79-AA05-7793FF912FEA}"/>
    <dgm:cxn modelId="{23C49359-3CAD-484F-81FF-98513CAB15BE}" srcId="{3A15C736-3DD9-4E9E-9E84-F745FCEB5224}" destId="{D3DDD11C-C023-4179-97AA-F397C952CB1E}" srcOrd="3" destOrd="0" parTransId="{E9028691-1B37-4F71-B6BC-96ED519E9556}" sibTransId="{FBECEC2A-472D-42DF-B024-823A4862EA90}"/>
    <dgm:cxn modelId="{77E2438C-5194-4DEC-9044-10BBBDEF6C36}" srcId="{3A15C736-3DD9-4E9E-9E84-F745FCEB5224}" destId="{D40854F9-2012-4051-A5E8-428730329DA0}" srcOrd="4" destOrd="0" parTransId="{4405F4BF-2E05-4E95-AF9C-78D51649CE4C}" sibTransId="{B4824F7A-742E-4C4C-AD63-4CB1A4F3A2CF}"/>
    <dgm:cxn modelId="{0D50ED9C-CC41-4557-B88A-7A0EF74D4CF8}" type="presOf" srcId="{139AA9BC-45AC-46F6-A611-9622DC3D5148}" destId="{1AD800C7-72F6-4BC2-994E-25BE3F928483}" srcOrd="0" destOrd="0" presId="urn:microsoft.com/office/officeart/2009/3/layout/CircleRelationship"/>
    <dgm:cxn modelId="{2F4CC8A6-9FA0-4A0F-B0DC-E55188264F3D}" type="presOf" srcId="{D40854F9-2012-4051-A5E8-428730329DA0}" destId="{313199B1-17D0-4C0C-87A2-8E65608775D4}" srcOrd="0" destOrd="0" presId="urn:microsoft.com/office/officeart/2009/3/layout/CircleRelationship"/>
    <dgm:cxn modelId="{A3494CC7-35EE-4200-B2C6-66BCFC87B3F4}" srcId="{3A15C736-3DD9-4E9E-9E84-F745FCEB5224}" destId="{848A485C-771B-4574-98EE-A882C22A2072}" srcOrd="2" destOrd="0" parTransId="{A8A4B370-5ACE-45FB-9BF8-AE6AC71877CA}" sibTransId="{5C20EAAF-5130-46B0-AEC5-881F08979E1C}"/>
    <dgm:cxn modelId="{38B3D4CF-B5F0-4466-91C0-DC1B3FB65AB7}" type="presOf" srcId="{F90043CA-E450-4DF0-B784-9CA60D5011BF}" destId="{B408AD2A-11A3-477D-B53D-456B862A6A7A}" srcOrd="0" destOrd="0" presId="urn:microsoft.com/office/officeart/2009/3/layout/CircleRelationship"/>
    <dgm:cxn modelId="{49ACD3F6-3A21-4E64-B81F-60B7A0B873D5}" srcId="{3A15C736-3DD9-4E9E-9E84-F745FCEB5224}" destId="{45A41D45-73FB-4FB4-87A4-27294D61E7C2}" srcOrd="1" destOrd="0" parTransId="{A4426B42-45F5-4B91-9DBE-ECBB901257C4}" sibTransId="{A4B15374-C842-416E-9C1D-F01D4F1A2AC1}"/>
    <dgm:cxn modelId="{34B68CFD-D9BF-4C8E-99BB-A34E7B781D63}" srcId="{3A15C736-3DD9-4E9E-9E84-F745FCEB5224}" destId="{F90043CA-E450-4DF0-B784-9CA60D5011BF}" srcOrd="0" destOrd="0" parTransId="{2EA36E35-0E4F-418F-8A80-79FF5F5E96EA}" sibTransId="{F3687F5E-0B2A-4CA5-9BC8-2B5CE7647121}"/>
    <dgm:cxn modelId="{94704E3B-BDB3-40DE-94E3-7CBA9055551F}" type="presParOf" srcId="{1AD800C7-72F6-4BC2-994E-25BE3F928483}" destId="{CA0F3958-5CB3-4421-A893-28AC6D1936B3}" srcOrd="0" destOrd="0" presId="urn:microsoft.com/office/officeart/2009/3/layout/CircleRelationship"/>
    <dgm:cxn modelId="{ED62ABE2-20EA-4C93-BEAB-BA38B59B37BF}" type="presParOf" srcId="{1AD800C7-72F6-4BC2-994E-25BE3F928483}" destId="{87C1E895-0DC1-450F-BD5D-F64A27742DA5}" srcOrd="1" destOrd="0" presId="urn:microsoft.com/office/officeart/2009/3/layout/CircleRelationship"/>
    <dgm:cxn modelId="{C7E59D01-C2B8-46D2-8C6A-F3853DFE5BE3}" type="presParOf" srcId="{1AD800C7-72F6-4BC2-994E-25BE3F928483}" destId="{FAFE1E34-F6D9-45BA-9262-91582F759135}" srcOrd="2" destOrd="0" presId="urn:microsoft.com/office/officeart/2009/3/layout/CircleRelationship"/>
    <dgm:cxn modelId="{EE779C42-04BE-4F94-A0A2-FEBFD0175E68}" type="presParOf" srcId="{1AD800C7-72F6-4BC2-994E-25BE3F928483}" destId="{E3A2EB3E-5A18-4554-BAF8-AEA45ABE5147}" srcOrd="3" destOrd="0" presId="urn:microsoft.com/office/officeart/2009/3/layout/CircleRelationship"/>
    <dgm:cxn modelId="{0FDA6ED8-D3CE-4B4F-B82A-3CFCD4DA3D4F}" type="presParOf" srcId="{1AD800C7-72F6-4BC2-994E-25BE3F928483}" destId="{D637B1BA-94D5-4D73-9459-09100C67A40E}" srcOrd="4" destOrd="0" presId="urn:microsoft.com/office/officeart/2009/3/layout/CircleRelationship"/>
    <dgm:cxn modelId="{8107FA16-F893-4CBC-9BDA-897FFA1CE1A5}" type="presParOf" srcId="{1AD800C7-72F6-4BC2-994E-25BE3F928483}" destId="{3DA324D3-45D2-4A10-A114-4BD2CDC1788F}" srcOrd="5" destOrd="0" presId="urn:microsoft.com/office/officeart/2009/3/layout/CircleRelationship"/>
    <dgm:cxn modelId="{ABB7C08B-623E-488B-8F31-230D53FB6659}" type="presParOf" srcId="{1AD800C7-72F6-4BC2-994E-25BE3F928483}" destId="{B408AD2A-11A3-477D-B53D-456B862A6A7A}" srcOrd="6" destOrd="0" presId="urn:microsoft.com/office/officeart/2009/3/layout/CircleRelationship"/>
    <dgm:cxn modelId="{A2A49587-F45E-4111-A3EE-3A08D2F587B8}" type="presParOf" srcId="{1AD800C7-72F6-4BC2-994E-25BE3F928483}" destId="{542B566F-81E7-4FF9-9A51-3F3216412E73}" srcOrd="7" destOrd="0" presId="urn:microsoft.com/office/officeart/2009/3/layout/CircleRelationship"/>
    <dgm:cxn modelId="{49D041AB-2D19-4ABE-84CA-388ED42AA180}" type="presParOf" srcId="{542B566F-81E7-4FF9-9A51-3F3216412E73}" destId="{82EF12F2-39A7-4679-94AB-E42BC26ABB44}" srcOrd="0" destOrd="0" presId="urn:microsoft.com/office/officeart/2009/3/layout/CircleRelationship"/>
    <dgm:cxn modelId="{71256445-8A0A-4477-B42A-E379A731AF5D}" type="presParOf" srcId="{1AD800C7-72F6-4BC2-994E-25BE3F928483}" destId="{21F94329-D8CB-46A8-B5B4-93BA34BA29C8}" srcOrd="8" destOrd="0" presId="urn:microsoft.com/office/officeart/2009/3/layout/CircleRelationship"/>
    <dgm:cxn modelId="{DF0440FF-0EB7-4E5B-A7EA-0F6D190C0DF1}" type="presParOf" srcId="{21F94329-D8CB-46A8-B5B4-93BA34BA29C8}" destId="{DB0D267E-A3B1-474A-A8D7-8BCAFC72B28A}" srcOrd="0" destOrd="0" presId="urn:microsoft.com/office/officeart/2009/3/layout/CircleRelationship"/>
    <dgm:cxn modelId="{E2CA94B5-8C38-4C45-9D8F-A1AD89BD4366}" type="presParOf" srcId="{1AD800C7-72F6-4BC2-994E-25BE3F928483}" destId="{CA6C7AC7-2C35-48FD-B01C-DECE5D5F87AA}" srcOrd="9" destOrd="0" presId="urn:microsoft.com/office/officeart/2009/3/layout/CircleRelationship"/>
    <dgm:cxn modelId="{C2B34D1A-04D0-4FE8-ACB1-1BF0A4CAF258}" type="presParOf" srcId="{1AD800C7-72F6-4BC2-994E-25BE3F928483}" destId="{C9B63410-6EA2-494B-8D3C-4D79C499529C}" srcOrd="10" destOrd="0" presId="urn:microsoft.com/office/officeart/2009/3/layout/CircleRelationship"/>
    <dgm:cxn modelId="{B553E9A6-50BC-41CE-9771-D0E6B43C2F13}" type="presParOf" srcId="{C9B63410-6EA2-494B-8D3C-4D79C499529C}" destId="{E888B8AE-3A9A-4D8A-ABC9-A4892A690866}" srcOrd="0" destOrd="0" presId="urn:microsoft.com/office/officeart/2009/3/layout/CircleRelationship"/>
    <dgm:cxn modelId="{FE97BA27-2E66-4D5A-9836-D617B5EFC15C}" type="presParOf" srcId="{1AD800C7-72F6-4BC2-994E-25BE3F928483}" destId="{5B6CD701-4854-4C4B-9F33-2C77F02010A7}" srcOrd="11" destOrd="0" presId="urn:microsoft.com/office/officeart/2009/3/layout/CircleRelationship"/>
    <dgm:cxn modelId="{DFCC1F92-87ED-4540-BBE4-742884DD0950}" type="presParOf" srcId="{5B6CD701-4854-4C4B-9F33-2C77F02010A7}" destId="{C07CAD2D-3896-40DC-ADC8-6DBFBF1E34A2}" srcOrd="0" destOrd="0" presId="urn:microsoft.com/office/officeart/2009/3/layout/CircleRelationship"/>
    <dgm:cxn modelId="{9A7A9ED6-822A-45ED-9692-ECDCFCDFB8D4}" type="presParOf" srcId="{1AD800C7-72F6-4BC2-994E-25BE3F928483}" destId="{BFF08289-678E-46F3-8D1E-A6E4A01E0070}" srcOrd="12" destOrd="0" presId="urn:microsoft.com/office/officeart/2009/3/layout/CircleRelationship"/>
    <dgm:cxn modelId="{5A9BF93A-C36A-4CE8-9250-3AC64C7311A1}" type="presParOf" srcId="{BFF08289-678E-46F3-8D1E-A6E4A01E0070}" destId="{DC8F1AA3-55CF-4642-B6F8-E52A2457B021}" srcOrd="0" destOrd="0" presId="urn:microsoft.com/office/officeart/2009/3/layout/CircleRelationship"/>
    <dgm:cxn modelId="{1526EB30-1100-4BDB-BC83-337E2D085C75}" type="presParOf" srcId="{1AD800C7-72F6-4BC2-994E-25BE3F928483}" destId="{026A6B14-EFF1-4D31-AA80-CE95AA34CE63}" srcOrd="13" destOrd="0" presId="urn:microsoft.com/office/officeart/2009/3/layout/CircleRelationship"/>
    <dgm:cxn modelId="{5C8569A2-2009-4456-82C1-86F6581CBFC0}" type="presParOf" srcId="{1AD800C7-72F6-4BC2-994E-25BE3F928483}" destId="{6A51D955-0B96-426A-8C72-44A3C33AD1A8}" srcOrd="14" destOrd="0" presId="urn:microsoft.com/office/officeart/2009/3/layout/CircleRelationship"/>
    <dgm:cxn modelId="{2BFB842A-4F2A-4C80-8D4C-B1D5C38C9393}" type="presParOf" srcId="{6A51D955-0B96-426A-8C72-44A3C33AD1A8}" destId="{F83241A0-2ADA-490E-89D4-E2F47831F263}" srcOrd="0" destOrd="0" presId="urn:microsoft.com/office/officeart/2009/3/layout/CircleRelationship"/>
    <dgm:cxn modelId="{23124588-ACB4-45CC-BFFD-55180AA431EB}" type="presParOf" srcId="{1AD800C7-72F6-4BC2-994E-25BE3F928483}" destId="{D35EBF27-4491-4CC5-B4DF-C27C0FB5BE9E}" srcOrd="15" destOrd="0" presId="urn:microsoft.com/office/officeart/2009/3/layout/CircleRelationship"/>
    <dgm:cxn modelId="{4DF30D97-032C-48A6-A045-452A24FC5643}" type="presParOf" srcId="{1AD800C7-72F6-4BC2-994E-25BE3F928483}" destId="{227FAB55-58BE-4F02-9486-FAC38F263984}" srcOrd="16" destOrd="0" presId="urn:microsoft.com/office/officeart/2009/3/layout/CircleRelationship"/>
    <dgm:cxn modelId="{346F56E6-0D95-4C92-9CA6-19B1428608EC}" type="presParOf" srcId="{227FAB55-58BE-4F02-9486-FAC38F263984}" destId="{077C747E-856B-4461-98BD-15908B4E296F}" srcOrd="0" destOrd="0" presId="urn:microsoft.com/office/officeart/2009/3/layout/CircleRelationship"/>
    <dgm:cxn modelId="{DE5A598E-E60B-4F9C-A5DF-75EB638903C3}" type="presParOf" srcId="{1AD800C7-72F6-4BC2-994E-25BE3F928483}" destId="{313199B1-17D0-4C0C-87A2-8E65608775D4}" srcOrd="17" destOrd="0" presId="urn:microsoft.com/office/officeart/2009/3/layout/CircleRelationship"/>
    <dgm:cxn modelId="{84597E48-8C31-4678-A4B6-B852BCCA3291}" type="presParOf" srcId="{1AD800C7-72F6-4BC2-994E-25BE3F928483}" destId="{C56FAA7D-FA5A-46E6-8958-56A80072CF14}" srcOrd="18" destOrd="0" presId="urn:microsoft.com/office/officeart/2009/3/layout/CircleRelationship"/>
    <dgm:cxn modelId="{C4BE2536-C519-49D9-AD10-C3B85491F579}" type="presParOf" srcId="{C56FAA7D-FA5A-46E6-8958-56A80072CF14}" destId="{2437E86F-B285-46B3-80C9-025BA0DBC23C}" srcOrd="0" destOrd="0" presId="urn:microsoft.com/office/officeart/2009/3/layout/CircleRelationship"/>
    <dgm:cxn modelId="{09223E22-3295-4498-BB70-20C82C9908CD}" type="presParOf" srcId="{1AD800C7-72F6-4BC2-994E-25BE3F928483}" destId="{C7E1B4D7-CD1F-4559-A828-0BD62CB0A2AB}" srcOrd="19" destOrd="0" presId="urn:microsoft.com/office/officeart/2009/3/layout/CircleRelationship"/>
    <dgm:cxn modelId="{53B11E94-8510-4EB2-864A-209C058EACB9}" type="presParOf" srcId="{C7E1B4D7-CD1F-4559-A828-0BD62CB0A2AB}" destId="{493F03A7-EAFA-4003-B184-EAA51A8D384E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0F3958-5CB3-4421-A893-28AC6D1936B3}">
      <dsp:nvSpPr>
        <dsp:cNvPr id="0" name=""/>
        <dsp:cNvSpPr/>
      </dsp:nvSpPr>
      <dsp:spPr>
        <a:xfrm>
          <a:off x="3532924" y="969570"/>
          <a:ext cx="5126163" cy="4479205"/>
        </a:xfrm>
        <a:prstGeom prst="ellipse">
          <a:avLst/>
        </a:prstGeom>
        <a:solidFill>
          <a:srgbClr val="C89F77"/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1460" tIns="251460" rIns="251460" bIns="251460" numCol="1" spcCol="1270" anchor="ctr" anchorCtr="0">
          <a:noAutofit/>
        </a:bodyPr>
        <a:lstStyle/>
        <a:p>
          <a:pPr marL="0" lvl="0" indent="0" algn="ctr" defTabSz="2933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KW" sz="6600" kern="1200" dirty="0"/>
            <a:t>عناية الإسلام بالعمل</a:t>
          </a:r>
          <a:endParaRPr lang="en-US" sz="6600" kern="1200" dirty="0"/>
        </a:p>
      </dsp:txBody>
      <dsp:txXfrm>
        <a:off x="4283633" y="1625534"/>
        <a:ext cx="3624745" cy="3167277"/>
      </dsp:txXfrm>
    </dsp:sp>
    <dsp:sp modelId="{87C1E895-0DC1-450F-BD5D-F64A27742DA5}">
      <dsp:nvSpPr>
        <dsp:cNvPr id="0" name=""/>
        <dsp:cNvSpPr/>
      </dsp:nvSpPr>
      <dsp:spPr>
        <a:xfrm>
          <a:off x="3703947" y="5270579"/>
          <a:ext cx="293683" cy="29365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FE1E34-F6D9-45BA-9262-91582F759135}">
      <dsp:nvSpPr>
        <dsp:cNvPr id="0" name=""/>
        <dsp:cNvSpPr/>
      </dsp:nvSpPr>
      <dsp:spPr>
        <a:xfrm>
          <a:off x="9378053" y="1969323"/>
          <a:ext cx="293683" cy="293653"/>
        </a:xfrm>
        <a:prstGeom prst="ellipse">
          <a:avLst/>
        </a:prstGeom>
        <a:solidFill>
          <a:schemeClr val="accent3">
            <a:hueOff val="150589"/>
            <a:satOff val="5556"/>
            <a:lumOff val="-81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A2EB3E-5A18-4554-BAF8-AEA45ABE5147}">
      <dsp:nvSpPr>
        <dsp:cNvPr id="0" name=""/>
        <dsp:cNvSpPr/>
      </dsp:nvSpPr>
      <dsp:spPr>
        <a:xfrm>
          <a:off x="9827720" y="4597391"/>
          <a:ext cx="405028" cy="405645"/>
        </a:xfrm>
        <a:prstGeom prst="ellipse">
          <a:avLst/>
        </a:prstGeom>
        <a:solidFill>
          <a:schemeClr val="accent3">
            <a:hueOff val="301178"/>
            <a:satOff val="11111"/>
            <a:lumOff val="-1634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37B1BA-94D5-4D73-9459-09100C67A40E}">
      <dsp:nvSpPr>
        <dsp:cNvPr id="0" name=""/>
        <dsp:cNvSpPr/>
      </dsp:nvSpPr>
      <dsp:spPr>
        <a:xfrm>
          <a:off x="10374317" y="2260360"/>
          <a:ext cx="293683" cy="293653"/>
        </a:xfrm>
        <a:prstGeom prst="ellipse">
          <a:avLst/>
        </a:prstGeom>
        <a:solidFill>
          <a:schemeClr val="accent3">
            <a:hueOff val="451767"/>
            <a:satOff val="16667"/>
            <a:lumOff val="-24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A324D3-45D2-4A10-A114-4BD2CDC1788F}">
      <dsp:nvSpPr>
        <dsp:cNvPr id="0" name=""/>
        <dsp:cNvSpPr/>
      </dsp:nvSpPr>
      <dsp:spPr>
        <a:xfrm>
          <a:off x="3839220" y="3590680"/>
          <a:ext cx="293683" cy="293653"/>
        </a:xfrm>
        <a:prstGeom prst="ellipse">
          <a:avLst/>
        </a:prstGeom>
        <a:solidFill>
          <a:schemeClr val="accent3">
            <a:hueOff val="602355"/>
            <a:satOff val="22222"/>
            <a:lumOff val="-326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08AD2A-11A3-477D-B53D-456B862A6A7A}">
      <dsp:nvSpPr>
        <dsp:cNvPr id="0" name=""/>
        <dsp:cNvSpPr/>
      </dsp:nvSpPr>
      <dsp:spPr>
        <a:xfrm>
          <a:off x="836879" y="2494160"/>
          <a:ext cx="1481120" cy="1481288"/>
        </a:xfrm>
        <a:prstGeom prst="ellipse">
          <a:avLst/>
        </a:prstGeom>
        <a:solidFill>
          <a:schemeClr val="accent3">
            <a:hueOff val="752944"/>
            <a:satOff val="27778"/>
            <a:lumOff val="-4085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800" kern="1200"/>
        </a:p>
      </dsp:txBody>
      <dsp:txXfrm>
        <a:off x="1053784" y="2711090"/>
        <a:ext cx="1047310" cy="1047428"/>
      </dsp:txXfrm>
    </dsp:sp>
    <dsp:sp modelId="{82EF12F2-39A7-4679-94AB-E42BC26ABB44}">
      <dsp:nvSpPr>
        <dsp:cNvPr id="0" name=""/>
        <dsp:cNvSpPr/>
      </dsp:nvSpPr>
      <dsp:spPr>
        <a:xfrm>
          <a:off x="4943228" y="480624"/>
          <a:ext cx="405028" cy="405645"/>
        </a:xfrm>
        <a:prstGeom prst="ellipse">
          <a:avLst/>
        </a:prstGeom>
        <a:solidFill>
          <a:schemeClr val="accent3">
            <a:hueOff val="903533"/>
            <a:satOff val="33333"/>
            <a:lumOff val="-4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0D267E-A3B1-474A-A8D7-8BCAFC72B28A}">
      <dsp:nvSpPr>
        <dsp:cNvPr id="0" name=""/>
        <dsp:cNvSpPr/>
      </dsp:nvSpPr>
      <dsp:spPr>
        <a:xfrm>
          <a:off x="1951828" y="4936596"/>
          <a:ext cx="732340" cy="732505"/>
        </a:xfrm>
        <a:prstGeom prst="ellipse">
          <a:avLst/>
        </a:prstGeom>
        <a:solidFill>
          <a:schemeClr val="accent3">
            <a:hueOff val="1054122"/>
            <a:satOff val="38889"/>
            <a:lumOff val="-5719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6C7AC7-2C35-48FD-B01C-DECE5D5F87AA}">
      <dsp:nvSpPr>
        <dsp:cNvPr id="0" name=""/>
        <dsp:cNvSpPr/>
      </dsp:nvSpPr>
      <dsp:spPr>
        <a:xfrm>
          <a:off x="8288102" y="2341514"/>
          <a:ext cx="1481120" cy="1481288"/>
        </a:xfrm>
        <a:prstGeom prst="ellipse">
          <a:avLst/>
        </a:prstGeom>
        <a:solidFill>
          <a:schemeClr val="accent3">
            <a:hueOff val="1204711"/>
            <a:satOff val="44444"/>
            <a:lumOff val="-6536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800" kern="1200"/>
        </a:p>
      </dsp:txBody>
      <dsp:txXfrm>
        <a:off x="8505007" y="2558444"/>
        <a:ext cx="1047310" cy="1047428"/>
      </dsp:txXfrm>
    </dsp:sp>
    <dsp:sp modelId="{E888B8AE-3A9A-4D8A-ABC9-A4892A690866}">
      <dsp:nvSpPr>
        <dsp:cNvPr id="0" name=""/>
        <dsp:cNvSpPr/>
      </dsp:nvSpPr>
      <dsp:spPr>
        <a:xfrm>
          <a:off x="2644834" y="3156378"/>
          <a:ext cx="405028" cy="405645"/>
        </a:xfrm>
        <a:prstGeom prst="ellipse">
          <a:avLst/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7CAD2D-3896-40DC-ADC8-6DBFBF1E34A2}">
      <dsp:nvSpPr>
        <dsp:cNvPr id="0" name=""/>
        <dsp:cNvSpPr/>
      </dsp:nvSpPr>
      <dsp:spPr>
        <a:xfrm>
          <a:off x="2866696" y="4711719"/>
          <a:ext cx="293683" cy="293653"/>
        </a:xfrm>
        <a:prstGeom prst="ellipse">
          <a:avLst/>
        </a:prstGeom>
        <a:solidFill>
          <a:schemeClr val="accent3">
            <a:hueOff val="1505888"/>
            <a:satOff val="55556"/>
            <a:lumOff val="-817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8F1AA3-55CF-4642-B6F8-E52A2457B021}">
      <dsp:nvSpPr>
        <dsp:cNvPr id="0" name=""/>
        <dsp:cNvSpPr/>
      </dsp:nvSpPr>
      <dsp:spPr>
        <a:xfrm>
          <a:off x="8504733" y="4910959"/>
          <a:ext cx="293683" cy="293653"/>
        </a:xfrm>
        <a:prstGeom prst="ellipse">
          <a:avLst/>
        </a:prstGeom>
        <a:solidFill>
          <a:schemeClr val="accent3">
            <a:hueOff val="1656477"/>
            <a:satOff val="61111"/>
            <a:lumOff val="-898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6A6B14-EFF1-4D31-AA80-CE95AA34CE63}">
      <dsp:nvSpPr>
        <dsp:cNvPr id="0" name=""/>
        <dsp:cNvSpPr/>
      </dsp:nvSpPr>
      <dsp:spPr>
        <a:xfrm>
          <a:off x="9186878" y="5029870"/>
          <a:ext cx="1481120" cy="1481288"/>
        </a:xfrm>
        <a:prstGeom prst="ellipse">
          <a:avLst/>
        </a:prstGeom>
        <a:solidFill>
          <a:schemeClr val="accent3">
            <a:hueOff val="1807066"/>
            <a:satOff val="66667"/>
            <a:lumOff val="-9804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800" kern="1200"/>
        </a:p>
      </dsp:txBody>
      <dsp:txXfrm>
        <a:off x="9403783" y="5246800"/>
        <a:ext cx="1047310" cy="1047428"/>
      </dsp:txXfrm>
    </dsp:sp>
    <dsp:sp modelId="{F83241A0-2ADA-490E-89D4-E2F47831F263}">
      <dsp:nvSpPr>
        <dsp:cNvPr id="0" name=""/>
        <dsp:cNvSpPr/>
      </dsp:nvSpPr>
      <dsp:spPr>
        <a:xfrm>
          <a:off x="9260505" y="4617308"/>
          <a:ext cx="293683" cy="293653"/>
        </a:xfrm>
        <a:prstGeom prst="ellipse">
          <a:avLst/>
        </a:prstGeom>
        <a:solidFill>
          <a:schemeClr val="accent3">
            <a:hueOff val="1957655"/>
            <a:satOff val="72222"/>
            <a:lumOff val="-1062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5EBF27-4491-4CC5-B4DF-C27C0FB5BE9E}">
      <dsp:nvSpPr>
        <dsp:cNvPr id="0" name=""/>
        <dsp:cNvSpPr/>
      </dsp:nvSpPr>
      <dsp:spPr>
        <a:xfrm>
          <a:off x="4607132" y="5029870"/>
          <a:ext cx="1481120" cy="1481288"/>
        </a:xfrm>
        <a:prstGeom prst="ellipse">
          <a:avLst/>
        </a:prstGeom>
        <a:solidFill>
          <a:schemeClr val="accent3">
            <a:hueOff val="2108244"/>
            <a:satOff val="77778"/>
            <a:lumOff val="-11438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800" kern="1200"/>
        </a:p>
      </dsp:txBody>
      <dsp:txXfrm>
        <a:off x="4824037" y="5246800"/>
        <a:ext cx="1047310" cy="1047428"/>
      </dsp:txXfrm>
    </dsp:sp>
    <dsp:sp modelId="{077C747E-856B-4461-98BD-15908B4E296F}">
      <dsp:nvSpPr>
        <dsp:cNvPr id="0" name=""/>
        <dsp:cNvSpPr/>
      </dsp:nvSpPr>
      <dsp:spPr>
        <a:xfrm>
          <a:off x="7695556" y="5417406"/>
          <a:ext cx="293683" cy="293653"/>
        </a:xfrm>
        <a:prstGeom prst="ellipse">
          <a:avLst/>
        </a:prstGeom>
        <a:solidFill>
          <a:schemeClr val="accent3">
            <a:hueOff val="2258833"/>
            <a:satOff val="83333"/>
            <a:lumOff val="-1225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3199B1-17D0-4C0C-87A2-8E65608775D4}">
      <dsp:nvSpPr>
        <dsp:cNvPr id="0" name=""/>
        <dsp:cNvSpPr/>
      </dsp:nvSpPr>
      <dsp:spPr>
        <a:xfrm>
          <a:off x="7673439" y="445764"/>
          <a:ext cx="1481120" cy="1481288"/>
        </a:xfrm>
        <a:prstGeom prst="ellipse">
          <a:avLst/>
        </a:prstGeom>
        <a:solidFill>
          <a:schemeClr val="accent3">
            <a:hueOff val="2409421"/>
            <a:satOff val="88889"/>
            <a:lumOff val="-13072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800" kern="1200"/>
        </a:p>
      </dsp:txBody>
      <dsp:txXfrm>
        <a:off x="7890344" y="662694"/>
        <a:ext cx="1047310" cy="1047428"/>
      </dsp:txXfrm>
    </dsp:sp>
    <dsp:sp modelId="{2437E86F-B285-46B3-80C9-025BA0DBC23C}">
      <dsp:nvSpPr>
        <dsp:cNvPr id="0" name=""/>
        <dsp:cNvSpPr/>
      </dsp:nvSpPr>
      <dsp:spPr>
        <a:xfrm>
          <a:off x="4067003" y="1605651"/>
          <a:ext cx="293683" cy="293653"/>
        </a:xfrm>
        <a:prstGeom prst="ellipse">
          <a:avLst/>
        </a:prstGeom>
        <a:solidFill>
          <a:schemeClr val="accent3">
            <a:hueOff val="2560010"/>
            <a:satOff val="94444"/>
            <a:lumOff val="-13889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3F03A7-EAFA-4003-B184-EAA51A8D384E}">
      <dsp:nvSpPr>
        <dsp:cNvPr id="0" name=""/>
        <dsp:cNvSpPr/>
      </dsp:nvSpPr>
      <dsp:spPr>
        <a:xfrm>
          <a:off x="7486583" y="364624"/>
          <a:ext cx="293683" cy="293653"/>
        </a:xfrm>
        <a:prstGeom prst="ellipse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33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5869F9A-467A-46E9-9127-F87B470F95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40B52BE3-195B-4DEE-86C6-8D3FE155BB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ar-KW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EB60A85-7F14-4696-9ACE-A6D4943EF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D7A18-7672-46F4-B7FC-732805D3B17C}" type="datetimeFigureOut">
              <a:rPr lang="ar-KW" smtClean="0"/>
              <a:t>09/07/1442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29ED0C3-50B4-4940-9531-AA47F2210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67EA6E8-F483-45F8-835C-5DEC9914B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6B33-1068-458F-97C6-C902E7BC46E9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890431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14D56F4-513F-4195-B2BE-EFD315296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2AC0DEA2-2B84-4F56-A7AE-CD08A4D052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B7D3006-E7DE-443E-8DE0-4C13AB69B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D7A18-7672-46F4-B7FC-732805D3B17C}" type="datetimeFigureOut">
              <a:rPr lang="ar-KW" smtClean="0"/>
              <a:t>09/07/1442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0D58EE5-0AB1-4BD8-901D-529510532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52F48C2-DF01-4B15-848A-310D1EB20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6B33-1068-458F-97C6-C902E7BC46E9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558656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73F54B9A-7346-47A5-947D-832E1C5413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906167DF-DE7A-4734-A9E1-138FBEBA8E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E5A7565-E8B6-4D7D-A24F-0DE9AAD9D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D7A18-7672-46F4-B7FC-732805D3B17C}" type="datetimeFigureOut">
              <a:rPr lang="ar-KW" smtClean="0"/>
              <a:t>09/07/1442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7CF259C-34F2-4C28-8AF6-1D64E2F33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332A32E-5FB4-40E5-B937-307AA4F44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6B33-1068-458F-97C6-C902E7BC46E9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500789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A696CFA-B1BB-40A4-8A20-15C2EC7FF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10D86AC-B222-40EF-A050-AE2C2E58DD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F0FE739-D7BF-417E-BDB5-C2A250D2C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D7A18-7672-46F4-B7FC-732805D3B17C}" type="datetimeFigureOut">
              <a:rPr lang="ar-KW" smtClean="0"/>
              <a:t>09/07/1442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56D19D0-2047-4B68-9537-12E6A771D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E8757F6-442D-4A51-A863-7102B8F12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6B33-1068-458F-97C6-C902E7BC46E9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320542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97B577D-C6DB-4E69-91F0-307331343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9643F033-1146-4DBA-A07C-EEA46C4A82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C8D3BA0-088F-4CCB-818E-9EF5F4DBB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D7A18-7672-46F4-B7FC-732805D3B17C}" type="datetimeFigureOut">
              <a:rPr lang="ar-KW" smtClean="0"/>
              <a:t>09/07/1442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B238C57-AFA0-480F-8082-D75CCB6B8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D0412B5-57B6-4AA9-AA4E-4A44492E1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6B33-1068-458F-97C6-C902E7BC46E9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151111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A850D95-C02F-4693-A498-787F3BC72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A2725EC-6C73-4521-A879-65D34A8DBA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C7438E1C-7105-4D4E-8699-BBC4F52B9E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B39E4DA-23B8-445D-AF81-A554E460B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D7A18-7672-46F4-B7FC-732805D3B17C}" type="datetimeFigureOut">
              <a:rPr lang="ar-KW" smtClean="0"/>
              <a:t>09/07/1442</a:t>
            </a:fld>
            <a:endParaRPr lang="ar-KW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6B7B8A9F-64C5-4225-939C-7757B108C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22E381BD-AA03-458F-94EC-5ED94DDE5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6B33-1068-458F-97C6-C902E7BC46E9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478071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6ADE465-EA0C-49AA-97B8-D7B5A53F8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142220AF-6A81-4830-84A9-4996EADEA9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534451DE-3C53-430A-B5C1-CFC7B75AB7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29240AD8-1A08-48B6-A9DE-FB22734BB3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2F5D6002-A7A5-45E4-B625-7A53F9D0A2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32E90EDB-7471-43D9-9EC8-CDA73AC6D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D7A18-7672-46F4-B7FC-732805D3B17C}" type="datetimeFigureOut">
              <a:rPr lang="ar-KW" smtClean="0"/>
              <a:t>09/07/1442</a:t>
            </a:fld>
            <a:endParaRPr lang="ar-KW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6CCC3540-D81A-4598-ABB8-73266066C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CFB732E6-4ED2-444B-B077-1474A7655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6B33-1068-458F-97C6-C902E7BC46E9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832812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57744AA-1735-4613-BC38-32DD47EDD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3B89CDE5-AC82-4162-B842-46EA40D9A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D7A18-7672-46F4-B7FC-732805D3B17C}" type="datetimeFigureOut">
              <a:rPr lang="ar-KW" smtClean="0"/>
              <a:t>09/07/1442</a:t>
            </a:fld>
            <a:endParaRPr lang="ar-KW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F3F865AC-BC80-4F97-9BE1-CAC3AF3BE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DE4C1167-02F4-4A0D-A1C4-0EB87A973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6B33-1068-458F-97C6-C902E7BC46E9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713125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65E1E81E-022E-46F6-BFC8-57B43E094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D7A18-7672-46F4-B7FC-732805D3B17C}" type="datetimeFigureOut">
              <a:rPr lang="ar-KW" smtClean="0"/>
              <a:t>09/07/1442</a:t>
            </a:fld>
            <a:endParaRPr lang="ar-KW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8A51C04D-3520-44A3-8269-5C1E1545F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A7FB7F07-BFFD-4520-B08F-DBDBA8093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6B33-1068-458F-97C6-C902E7BC46E9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797197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27CB95D-2DAB-4B26-A59F-16C9FE0AB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B629B0D-5F14-4892-A321-52CE6926D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76DE5EF4-F903-4E22-8108-88F2C8F312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139E62E9-880D-415F-9360-82709978B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D7A18-7672-46F4-B7FC-732805D3B17C}" type="datetimeFigureOut">
              <a:rPr lang="ar-KW" smtClean="0"/>
              <a:t>09/07/1442</a:t>
            </a:fld>
            <a:endParaRPr lang="ar-KW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357172D0-8D7E-4059-BEEF-AF03BE796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0BBF46D-7BC6-4815-90C3-3A98EAAD1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6B33-1068-458F-97C6-C902E7BC46E9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69109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5B5254B-EFC0-4FF3-B674-69D714DC1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46CF5C5E-C5A3-4769-B795-9ECE7CC361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KW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6FA300CC-A5DC-4164-98AC-85D000A36F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5E8E679F-7510-4AC0-B75B-2E21BBD93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D7A18-7672-46F4-B7FC-732805D3B17C}" type="datetimeFigureOut">
              <a:rPr lang="ar-KW" smtClean="0"/>
              <a:t>09/07/1442</a:t>
            </a:fld>
            <a:endParaRPr lang="ar-KW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2CA0EB6B-5297-4AC2-9830-5CA997805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F4476821-E586-432B-A114-9347664EA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6B33-1068-458F-97C6-C902E7BC46E9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720816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D96BEBE8-0B14-4C30-A5B5-195032584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C943927B-2975-497A-8F75-AC0AB75653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F9E2F2B-BCF0-4B52-BA21-5470824A73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D7A18-7672-46F4-B7FC-732805D3B17C}" type="datetimeFigureOut">
              <a:rPr lang="ar-KW" smtClean="0"/>
              <a:t>09/07/1442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7473E29-D462-4131-A045-C561A14970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A751EA1-898D-4486-BD79-27683889E8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86B33-1068-458F-97C6-C902E7BC46E9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839514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KW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 /><Relationship Id="rId3" Type="http://schemas.openxmlformats.org/officeDocument/2006/relationships/diagramData" Target="../diagrams/data1.xml" /><Relationship Id="rId7" Type="http://schemas.microsoft.com/office/2007/relationships/diagramDrawing" Target="../diagrams/drawing1.xml" /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1.xml" /><Relationship Id="rId6" Type="http://schemas.openxmlformats.org/officeDocument/2006/relationships/diagramColors" Target="../diagrams/colors1.xml" /><Relationship Id="rId5" Type="http://schemas.openxmlformats.org/officeDocument/2006/relationships/diagramQuickStyle" Target="../diagrams/quickStyle1.xml" /><Relationship Id="rId4" Type="http://schemas.openxmlformats.org/officeDocument/2006/relationships/diagramLayout" Target="../diagrams/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 /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2.xml" /><Relationship Id="rId5" Type="http://schemas.microsoft.com/office/2007/relationships/hdphoto" Target="../media/hdphoto1.wdp" /><Relationship Id="rId4" Type="http://schemas.openxmlformats.org/officeDocument/2006/relationships/image" Target="../media/image5.png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 /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2.xml" /><Relationship Id="rId5" Type="http://schemas.microsoft.com/office/2007/relationships/hdphoto" Target="../media/hdphoto2.wdp" /><Relationship Id="rId4" Type="http://schemas.openxmlformats.org/officeDocument/2006/relationships/image" Target="../media/image7.png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 /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2.xml" /><Relationship Id="rId4" Type="http://schemas.microsoft.com/office/2007/relationships/hdphoto" Target="../media/hdphoto3.wdp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 /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2.xml" /><Relationship Id="rId4" Type="http://schemas.microsoft.com/office/2007/relationships/hdphoto" Target="../media/hdphoto4.wdp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5D4CD67-9629-468D-94B2-A5F1CB9EA8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685511D1-7B57-429C-AF48-04999699C5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KW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D7C241FF-8776-43E3-BB7C-0CF24A8C10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7" name="رسم تخطيطي 6"/>
          <p:cNvGraphicFramePr/>
          <p:nvPr>
            <p:extLst>
              <p:ext uri="{D42A27DB-BD31-4B8C-83A1-F6EECF244321}">
                <p14:modId xmlns:p14="http://schemas.microsoft.com/office/powerpoint/2010/main" val="1469400102"/>
              </p:ext>
            </p:extLst>
          </p:nvPr>
        </p:nvGraphicFramePr>
        <p:xfrm>
          <a:off x="0" y="346840"/>
          <a:ext cx="12954000" cy="65111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صورة 3">
            <a:extLst>
              <a:ext uri="{FF2B5EF4-FFF2-40B4-BE49-F238E27FC236}">
                <a16:creationId xmlns:a16="http://schemas.microsoft.com/office/drawing/2014/main" id="{7E09DAF7-0D4A-4740-941D-0FE968C85D8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114355"/>
            <a:ext cx="4383743" cy="278649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06121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عنصر نائب للمحتوى 4">
            <a:extLst>
              <a:ext uri="{FF2B5EF4-FFF2-40B4-BE49-F238E27FC236}">
                <a16:creationId xmlns:a16="http://schemas.microsoft.com/office/drawing/2014/main" id="{DF4D795B-6436-4DE7-B9EA-06E6CDE8FC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6" name="مربع نص 5">
            <a:extLst>
              <a:ext uri="{FF2B5EF4-FFF2-40B4-BE49-F238E27FC236}">
                <a16:creationId xmlns:a16="http://schemas.microsoft.com/office/drawing/2014/main" id="{A57F04D5-3809-4346-B129-884FA7D2BFD9}"/>
              </a:ext>
            </a:extLst>
          </p:cNvPr>
          <p:cNvSpPr txBox="1"/>
          <p:nvPr/>
        </p:nvSpPr>
        <p:spPr>
          <a:xfrm>
            <a:off x="1660634" y="572815"/>
            <a:ext cx="9858703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KW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مر رجل بأبي الدرداء – رضي الله عنه- و هو يغرس شجرة بدمشق و كان – رضي الله عنه- شيخاً كبيراً بالسن، فقال الرجل: أتغرس هذه و انت شيخ كبير، و هذه لا تطعم إلا في كذا و كذا عام – يقصد بعد عدة سنوات فقد لا تدرك ثمرتها – فقال أبو الدرداء – رضي الله عنه- : ( ما عليَّ أن يكون لي أجرها و يأكُل منها غيري)  </a:t>
            </a:r>
          </a:p>
          <a:p>
            <a:r>
              <a:rPr lang="ar-KW" sz="2000" dirty="0"/>
              <a:t>اربط بين عمل أبي الدرداء – رضي الله عنه- و حديث أنس – رضي الله عنه- الآتي:</a:t>
            </a:r>
            <a:endParaRPr lang="ar-SA" sz="2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8" name="صورة 7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B62DE8EF-D354-4B20-9F0C-5666126998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850" y="2114550"/>
            <a:ext cx="8965557" cy="3739861"/>
          </a:xfrm>
          <a:prstGeom prst="roundRect">
            <a:avLst/>
          </a:prstGeom>
          <a:ln w="76200">
            <a:solidFill>
              <a:srgbClr val="C89F77"/>
            </a:solidFill>
          </a:ln>
        </p:spPr>
      </p:pic>
    </p:spTree>
    <p:extLst>
      <p:ext uri="{BB962C8B-B14F-4D97-AF65-F5344CB8AC3E}">
        <p14:creationId xmlns:p14="http://schemas.microsoft.com/office/powerpoint/2010/main" val="939306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A99FA66-9A93-48B1-A2A1-9588F20C5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KW"/>
          </a:p>
        </p:txBody>
      </p:sp>
      <p:pic>
        <p:nvPicPr>
          <p:cNvPr id="5" name="عنصر نائب للمحتوى 4">
            <a:extLst>
              <a:ext uri="{FF2B5EF4-FFF2-40B4-BE49-F238E27FC236}">
                <a16:creationId xmlns:a16="http://schemas.microsoft.com/office/drawing/2014/main" id="{110FEDA2-3DDD-460F-9DD6-73378E0AB5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graphicFrame>
        <p:nvGraphicFramePr>
          <p:cNvPr id="9" name="جدول 9">
            <a:extLst>
              <a:ext uri="{FF2B5EF4-FFF2-40B4-BE49-F238E27FC236}">
                <a16:creationId xmlns:a16="http://schemas.microsoft.com/office/drawing/2014/main" id="{CBB210D7-C70F-415F-89B3-3ADF5986F1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4254558"/>
              </p:ext>
            </p:extLst>
          </p:nvPr>
        </p:nvGraphicFramePr>
        <p:xfrm>
          <a:off x="2451100" y="1129569"/>
          <a:ext cx="9321800" cy="1483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60900">
                  <a:extLst>
                    <a:ext uri="{9D8B030D-6E8A-4147-A177-3AD203B41FA5}">
                      <a16:colId xmlns:a16="http://schemas.microsoft.com/office/drawing/2014/main" val="309477116"/>
                    </a:ext>
                  </a:extLst>
                </a:gridCol>
                <a:gridCol w="4660900">
                  <a:extLst>
                    <a:ext uri="{9D8B030D-6E8A-4147-A177-3AD203B41FA5}">
                      <a16:colId xmlns:a16="http://schemas.microsoft.com/office/drawing/2014/main" val="16100572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KW" dirty="0"/>
                        <a:t>الكلمة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KW" dirty="0"/>
                        <a:t>معناها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0609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KW" dirty="0"/>
                        <a:t>يغرس غرساً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KW" dirty="0"/>
                        <a:t>دفن جذور فسيلة الشجر في التربة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960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KW" dirty="0"/>
                        <a:t>يزرع زرعاً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KW" dirty="0"/>
                        <a:t>نثر البذور في التربة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56842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KW" dirty="0"/>
                        <a:t>بهيمة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KW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7186506"/>
                  </a:ext>
                </a:extLst>
              </a:tr>
            </a:tbl>
          </a:graphicData>
        </a:graphic>
      </p:graphicFrame>
      <p:sp>
        <p:nvSpPr>
          <p:cNvPr id="10" name="مربع نص 9">
            <a:extLst>
              <a:ext uri="{FF2B5EF4-FFF2-40B4-BE49-F238E27FC236}">
                <a16:creationId xmlns:a16="http://schemas.microsoft.com/office/drawing/2014/main" id="{C51CD58B-73FA-4CE3-BC6B-78B6BD10AAF2}"/>
              </a:ext>
            </a:extLst>
          </p:cNvPr>
          <p:cNvSpPr txBox="1"/>
          <p:nvPr/>
        </p:nvSpPr>
        <p:spPr>
          <a:xfrm>
            <a:off x="9314793" y="381462"/>
            <a:ext cx="2396359" cy="40011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1">
            <a:spAutoFit/>
          </a:bodyPr>
          <a:lstStyle/>
          <a:p>
            <a:r>
              <a:rPr lang="ar-KW" sz="20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معاني الكلمات: </a:t>
            </a:r>
            <a:endParaRPr lang="ar-SA" sz="2000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مربع نص 10">
            <a:extLst>
              <a:ext uri="{FF2B5EF4-FFF2-40B4-BE49-F238E27FC236}">
                <a16:creationId xmlns:a16="http://schemas.microsoft.com/office/drawing/2014/main" id="{61B6F055-2BBD-4C0D-B995-62FD5A78959D}"/>
              </a:ext>
            </a:extLst>
          </p:cNvPr>
          <p:cNvSpPr txBox="1"/>
          <p:nvPr/>
        </p:nvSpPr>
        <p:spPr>
          <a:xfrm>
            <a:off x="4487917" y="3377373"/>
            <a:ext cx="686588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ar-KW" dirty="0"/>
              <a:t>الزراعة من الأعمال والحرف اليدوية التي فطر الله الناس على حبها</a:t>
            </a:r>
            <a:endParaRPr lang="ar-SA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91463FE4-1CBB-4740-80C1-6BCF3C056B98}"/>
              </a:ext>
            </a:extLst>
          </p:cNvPr>
          <p:cNvSpPr txBox="1"/>
          <p:nvPr/>
        </p:nvSpPr>
        <p:spPr>
          <a:xfrm>
            <a:off x="9882352" y="2820257"/>
            <a:ext cx="1828800" cy="40011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1">
            <a:spAutoFit/>
          </a:bodyPr>
          <a:lstStyle/>
          <a:p>
            <a:r>
              <a:rPr lang="ar-KW" sz="2000" dirty="0">
                <a:solidFill>
                  <a:schemeClr val="bg1"/>
                </a:solidFill>
              </a:rPr>
              <a:t>معاني الحديث:</a:t>
            </a:r>
            <a:endParaRPr lang="ar-SA" sz="2000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مربع نص 12">
            <a:extLst>
              <a:ext uri="{FF2B5EF4-FFF2-40B4-BE49-F238E27FC236}">
                <a16:creationId xmlns:a16="http://schemas.microsoft.com/office/drawing/2014/main" id="{73616787-0D7C-46E2-82C5-EF145863A66F}"/>
              </a:ext>
            </a:extLst>
          </p:cNvPr>
          <p:cNvSpPr txBox="1"/>
          <p:nvPr/>
        </p:nvSpPr>
        <p:spPr>
          <a:xfrm>
            <a:off x="5055476" y="2243597"/>
            <a:ext cx="18288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KW" sz="1800" kern="12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حيوان</a:t>
            </a:r>
            <a:r>
              <a:rPr lang="ar-KW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ar-SA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5" name="صورة 1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30590442-10A0-491A-80C0-A6A910C5FF3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3" t="29671" r="1789" b="27186"/>
          <a:stretch/>
        </p:blipFill>
        <p:spPr>
          <a:xfrm>
            <a:off x="4856973" y="3740570"/>
            <a:ext cx="5367682" cy="1274657"/>
          </a:xfrm>
          <a:prstGeom prst="rect">
            <a:avLst/>
          </a:prstGeom>
        </p:spPr>
      </p:pic>
      <p:sp>
        <p:nvSpPr>
          <p:cNvPr id="17" name="مربع نص 16">
            <a:extLst>
              <a:ext uri="{FF2B5EF4-FFF2-40B4-BE49-F238E27FC236}">
                <a16:creationId xmlns:a16="http://schemas.microsoft.com/office/drawing/2014/main" id="{8A105673-BE89-4059-8654-30C10F6B6911}"/>
              </a:ext>
            </a:extLst>
          </p:cNvPr>
          <p:cNvSpPr txBox="1"/>
          <p:nvPr/>
        </p:nvSpPr>
        <p:spPr>
          <a:xfrm>
            <a:off x="5152698" y="5009092"/>
            <a:ext cx="62011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ar-KW" dirty="0"/>
              <a:t>الزراعة ضرورة للدورة الحياتية حيث يوفر بها الإنسان ما يحتاجه من غذاء. </a:t>
            </a:r>
          </a:p>
        </p:txBody>
      </p:sp>
      <p:sp>
        <p:nvSpPr>
          <p:cNvPr id="19" name="مربع نص 18">
            <a:extLst>
              <a:ext uri="{FF2B5EF4-FFF2-40B4-BE49-F238E27FC236}">
                <a16:creationId xmlns:a16="http://schemas.microsoft.com/office/drawing/2014/main" id="{BC82B67F-7E58-48F1-890E-49EADC19A817}"/>
              </a:ext>
            </a:extLst>
          </p:cNvPr>
          <p:cNvSpPr txBox="1"/>
          <p:nvPr/>
        </p:nvSpPr>
        <p:spPr>
          <a:xfrm>
            <a:off x="4135821" y="5474948"/>
            <a:ext cx="721797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ar-KW" dirty="0"/>
              <a:t>رتب الله الأجر الكثير للمسلم الذي يعمل في الزراعة، حيث يكتب له أجرٌ و ثوابٌ بكل ثمرة أو زرع يأكله إنسان أو حيوان أو طائر ، بل و يستمر أجره ما استمر ذلك الشجر و الزرع و ما نتج عنه.  </a:t>
            </a: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584EF006-8499-8946-8D76-E961DF8D030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630417" y="2960926"/>
            <a:ext cx="2857500" cy="2054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889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2" grpId="0" animBg="1"/>
      <p:bldP spid="13" grpId="0"/>
      <p:bldP spid="17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A99FA66-9A93-48B1-A2A1-9588F20C5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KW"/>
          </a:p>
        </p:txBody>
      </p:sp>
      <p:pic>
        <p:nvPicPr>
          <p:cNvPr id="5" name="عنصر نائب للمحتوى 4">
            <a:extLst>
              <a:ext uri="{FF2B5EF4-FFF2-40B4-BE49-F238E27FC236}">
                <a16:creationId xmlns:a16="http://schemas.microsoft.com/office/drawing/2014/main" id="{110FEDA2-3DDD-460F-9DD6-73378E0AB5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6" name="مربع نص 5">
            <a:extLst>
              <a:ext uri="{FF2B5EF4-FFF2-40B4-BE49-F238E27FC236}">
                <a16:creationId xmlns:a16="http://schemas.microsoft.com/office/drawing/2014/main" id="{9B569558-34B8-4416-8AC3-42C645D0164A}"/>
              </a:ext>
            </a:extLst>
          </p:cNvPr>
          <p:cNvSpPr txBox="1"/>
          <p:nvPr/>
        </p:nvSpPr>
        <p:spPr>
          <a:xfrm>
            <a:off x="3021178" y="704741"/>
            <a:ext cx="863551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ar-KW" dirty="0"/>
              <a:t>رفع الإسلام من شأن الزراعة  لتكون عمالاً أخروياً من أعمال البر، كما في قوله – صلى الله عليه و سلم- " اذا قامت الساعة و في يد أحدكم فسيلة فليغرسها" لما فيها من عمارة الأرض</a:t>
            </a: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C20DA378-DD01-41AF-AF13-CFA091CBC117}"/>
              </a:ext>
            </a:extLst>
          </p:cNvPr>
          <p:cNvSpPr txBox="1"/>
          <p:nvPr/>
        </p:nvSpPr>
        <p:spPr>
          <a:xfrm>
            <a:off x="3608147" y="2148161"/>
            <a:ext cx="804854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ar-KW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r-KW" dirty="0"/>
              <a:t>كان أنبياء الله -عليهم السلام- ( وهم القدوة )يكسبون رزقهم بعمل أيديهم، فما من نبي إلا ورعى الغنم،  وعمل نبي الله إدريس –عليه السلام- في الخياطة،  وعمل موسى –عليه السلام- في رعي الغنم، وعمل نبي الله داود –عليه السلام-  صانع دروع، وعمل نوح وزكريا  –عليهما السلام-  في النجارة، وعمل نبينا محمد –صلى الله عليه و سلم-  في رعي الغنم والتجارة.</a:t>
            </a:r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86DD11D3-50E5-4E99-858D-043398585DF9}"/>
              </a:ext>
            </a:extLst>
          </p:cNvPr>
          <p:cNvSpPr txBox="1"/>
          <p:nvPr/>
        </p:nvSpPr>
        <p:spPr>
          <a:xfrm rot="10800000" flipV="1">
            <a:off x="3207639" y="1558687"/>
            <a:ext cx="844905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ar-KW" dirty="0"/>
              <a:t>حينما تعمل وتسعى لكسب الرزق سواء كان بالزراعة أو النجارة أو غيرهما من المهن تبتغي </a:t>
            </a:r>
            <a:r>
              <a:rPr lang="ar-KW" dirty="0" err="1"/>
              <a:t>إعفاف</a:t>
            </a:r>
            <a:r>
              <a:rPr lang="ar-KW" dirty="0"/>
              <a:t> نفسك عن السؤال فأنت في عبادة تؤجر عليها</a:t>
            </a: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F592ECEA-D4CE-447F-9BBE-ECC4EB527282}"/>
              </a:ext>
            </a:extLst>
          </p:cNvPr>
          <p:cNvSpPr txBox="1"/>
          <p:nvPr/>
        </p:nvSpPr>
        <p:spPr>
          <a:xfrm>
            <a:off x="5094961" y="4030298"/>
            <a:ext cx="656173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ar-KW" dirty="0"/>
              <a:t> احترام العمل بأنواعه المختلفة وعدم احتقار أي عمل أو مهنة إذا كانت مباحة</a:t>
            </a:r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id="{BB57E256-3C67-604E-8691-42B5E506E1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350" y="533400"/>
            <a:ext cx="3292381" cy="2953000"/>
          </a:xfrm>
          <a:prstGeom prst="hexagon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D85B468A-7C98-FD4B-A61D-44693DF348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9387" l="1613" r="98065">
                        <a14:foregroundMark x1="91613" y1="12883" x2="92903" y2="90798"/>
                        <a14:foregroundMark x1="70968" y1="7975" x2="74839" y2="96319"/>
                        <a14:foregroundMark x1="70323" y1="23926" x2="65161" y2="41718"/>
                        <a14:foregroundMark x1="76129" y1="22699" x2="78387" y2="50920"/>
                        <a14:foregroundMark x1="65161" y1="29448" x2="64194" y2="49693"/>
                        <a14:foregroundMark x1="51935" y1="4908" x2="54194" y2="93865"/>
                        <a14:foregroundMark x1="33226" y1="6748" x2="35484" y2="99387"/>
                        <a14:foregroundMark x1="9677" y1="5521" x2="13548" y2="96933"/>
                        <a14:foregroundMark x1="28710" y1="30061" x2="29032" y2="53988"/>
                        <a14:foregroundMark x1="33226" y1="20859" x2="28065" y2="45399"/>
                        <a14:foregroundMark x1="20645" y1="19632" x2="20645" y2="48466"/>
                        <a14:foregroundMark x1="6129" y1="20245" x2="2258" y2="44785"/>
                        <a14:foregroundMark x1="17097" y1="26380" x2="22258" y2="50920"/>
                        <a14:foregroundMark x1="37742" y1="27607" x2="38387" y2="4539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5339" y="3826016"/>
            <a:ext cx="5441403" cy="30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969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A99FA66-9A93-48B1-A2A1-9588F20C5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KW"/>
          </a:p>
        </p:txBody>
      </p:sp>
      <p:pic>
        <p:nvPicPr>
          <p:cNvPr id="5" name="عنصر نائب للمحتوى 4">
            <a:extLst>
              <a:ext uri="{FF2B5EF4-FFF2-40B4-BE49-F238E27FC236}">
                <a16:creationId xmlns:a16="http://schemas.microsoft.com/office/drawing/2014/main" id="{110FEDA2-3DDD-460F-9DD6-73378E0AB5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3" name="مربع نص 2">
            <a:extLst>
              <a:ext uri="{FF2B5EF4-FFF2-40B4-BE49-F238E27FC236}">
                <a16:creationId xmlns:a16="http://schemas.microsoft.com/office/drawing/2014/main" id="{0832300B-61D7-4A92-B9C8-C8C69FB1FCEB}"/>
              </a:ext>
            </a:extLst>
          </p:cNvPr>
          <p:cNvSpPr txBox="1"/>
          <p:nvPr/>
        </p:nvSpPr>
        <p:spPr>
          <a:xfrm>
            <a:off x="2933700" y="504686"/>
            <a:ext cx="88392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KW" sz="28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فكّر: </a:t>
            </a:r>
            <a:r>
              <a:rPr lang="ar-KW" sz="2800" kern="1200" dirty="0">
                <a:solidFill>
                  <a:schemeClr val="tx1"/>
                </a:solidFill>
                <a:ea typeface="+mn-ea"/>
              </a:rPr>
              <a:t>هل يثاب المسلم على ما سٌرق أو أتلف من ماله؟ وضح دلالة حديث انس </a:t>
            </a:r>
            <a:r>
              <a:rPr lang="ar-KW" sz="2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–رضي الله عنه- على ذلك</a:t>
            </a:r>
            <a:endParaRPr lang="ar-KW" sz="2800" kern="1200" dirty="0">
              <a:solidFill>
                <a:schemeClr val="tx1"/>
              </a:solidFill>
              <a:ea typeface="+mn-ea"/>
            </a:endParaRP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97122C8D-3ED5-4166-B3E2-627229EA9F10}"/>
              </a:ext>
            </a:extLst>
          </p:cNvPr>
          <p:cNvSpPr txBox="1"/>
          <p:nvPr/>
        </p:nvSpPr>
        <p:spPr>
          <a:xfrm>
            <a:off x="2933700" y="1553129"/>
            <a:ext cx="88392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KW" sz="3200" kern="1200" dirty="0">
                <a:solidFill>
                  <a:srgbClr val="FF0000"/>
                </a:solidFill>
              </a:rPr>
              <a:t>نعم يثاب على ذلك فهي تعتبر صدقة كما جاء في الحديث</a:t>
            </a:r>
            <a:r>
              <a:rPr lang="ar-KW" sz="3200" dirty="0"/>
              <a:t> </a:t>
            </a:r>
            <a:endParaRPr lang="ar-SA" sz="3200" kern="1200" dirty="0">
              <a:solidFill>
                <a:schemeClr val="tx1"/>
              </a:solidFill>
            </a:endParaRPr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E9E45704-1BC5-4FFF-BC62-19AA7E18F064}"/>
              </a:ext>
            </a:extLst>
          </p:cNvPr>
          <p:cNvSpPr txBox="1"/>
          <p:nvPr/>
        </p:nvSpPr>
        <p:spPr>
          <a:xfrm>
            <a:off x="8761029" y="2494462"/>
            <a:ext cx="2992821" cy="523220"/>
          </a:xfrm>
          <a:prstGeom prst="rect">
            <a:avLst/>
          </a:prstGeom>
          <a:solidFill>
            <a:srgbClr val="C89F7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1">
            <a:spAutoFit/>
          </a:bodyPr>
          <a:lstStyle/>
          <a:p>
            <a:r>
              <a:rPr lang="ar-KW" sz="28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تطبيقات سلوكية: </a:t>
            </a:r>
            <a:endParaRPr lang="ar-SA" sz="2800" b="1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DEB7DF31-8A50-4CE7-AC46-F23623D4A845}"/>
              </a:ext>
            </a:extLst>
          </p:cNvPr>
          <p:cNvSpPr txBox="1"/>
          <p:nvPr/>
        </p:nvSpPr>
        <p:spPr>
          <a:xfrm>
            <a:off x="3086100" y="3173572"/>
            <a:ext cx="8749861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KW" sz="36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١- احترم العمل و لا أحتقر شيئاً منه</a:t>
            </a:r>
          </a:p>
          <a:p>
            <a:r>
              <a:rPr lang="ar-KW" sz="36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٢- أجتهد في الأكل من كسب يدي، اقتداءً بالأنبياء عليهم الصلاة و السلام</a:t>
            </a:r>
            <a:endParaRPr lang="ar-SA" sz="36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8" name="صورة 7">
            <a:extLst>
              <a:ext uri="{FF2B5EF4-FFF2-40B4-BE49-F238E27FC236}">
                <a16:creationId xmlns:a16="http://schemas.microsoft.com/office/drawing/2014/main" id="{1DAD8043-8791-7742-B04F-7881A20C75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392" b="95694" l="0" r="98340">
                        <a14:foregroundMark x1="35270" y1="47368" x2="26556" y2="62201"/>
                        <a14:foregroundMark x1="25311" y1="50239" x2="73859" y2="47847"/>
                        <a14:foregroundMark x1="9959" y1="14833" x2="9129" y2="23445"/>
                        <a14:foregroundMark x1="39834" y1="7177" x2="33610" y2="13397"/>
                        <a14:foregroundMark x1="66390" y1="5263" x2="67220" y2="11005"/>
                        <a14:foregroundMark x1="67220" y1="11005" x2="67220" y2="11005"/>
                        <a14:foregroundMark x1="91286" y1="18182" x2="95851" y2="22010"/>
                        <a14:foregroundMark x1="86307" y1="32057" x2="86307" y2="32057"/>
                        <a14:foregroundMark x1="64730" y1="18660" x2="64730" y2="18660"/>
                        <a14:foregroundMark x1="36100" y1="18182" x2="36100" y2="18182"/>
                        <a14:foregroundMark x1="12448" y1="25837" x2="12448" y2="2583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22300" y="845729"/>
            <a:ext cx="3060700" cy="2420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973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A99FA66-9A93-48B1-A2A1-9588F20C5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KW"/>
          </a:p>
        </p:txBody>
      </p:sp>
      <p:pic>
        <p:nvPicPr>
          <p:cNvPr id="5" name="عنصر نائب للمحتوى 4">
            <a:extLst>
              <a:ext uri="{FF2B5EF4-FFF2-40B4-BE49-F238E27FC236}">
                <a16:creationId xmlns:a16="http://schemas.microsoft.com/office/drawing/2014/main" id="{110FEDA2-3DDD-460F-9DD6-73378E0AB5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51121" cy="6858000"/>
          </a:xfrm>
        </p:spPr>
      </p:pic>
      <p:sp>
        <p:nvSpPr>
          <p:cNvPr id="3" name="مربع نص 2">
            <a:extLst>
              <a:ext uri="{FF2B5EF4-FFF2-40B4-BE49-F238E27FC236}">
                <a16:creationId xmlns:a16="http://schemas.microsoft.com/office/drawing/2014/main" id="{A965C55D-3092-4B1E-9ED3-4F42B743A7E7}"/>
              </a:ext>
            </a:extLst>
          </p:cNvPr>
          <p:cNvSpPr txBox="1"/>
          <p:nvPr/>
        </p:nvSpPr>
        <p:spPr>
          <a:xfrm>
            <a:off x="9686597" y="423161"/>
            <a:ext cx="1506921" cy="707886"/>
          </a:xfrm>
          <a:prstGeom prst="rect">
            <a:avLst/>
          </a:prstGeom>
          <a:solidFill>
            <a:srgbClr val="C89F7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1">
            <a:spAutoFit/>
          </a:bodyPr>
          <a:lstStyle/>
          <a:p>
            <a:r>
              <a:rPr lang="ar-KW" sz="40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التقويم:</a:t>
            </a:r>
            <a:endParaRPr lang="ar-SA" sz="4000" b="1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BA617612-C8AF-48E0-8327-B8C54AB6C7A8}"/>
              </a:ext>
            </a:extLst>
          </p:cNvPr>
          <p:cNvSpPr txBox="1"/>
          <p:nvPr/>
        </p:nvSpPr>
        <p:spPr>
          <a:xfrm>
            <a:off x="5349765" y="1373215"/>
            <a:ext cx="584375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KW" sz="2000" b="1" dirty="0"/>
              <a:t>س١: وضح كيف يدل حديث أنس على فضل الصدقة </a:t>
            </a:r>
            <a:endParaRPr lang="ar-SA" sz="2000" b="1" kern="1200" dirty="0">
              <a:solidFill>
                <a:schemeClr val="tx1"/>
              </a:solidFill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4D956EBA-ACB9-4462-AA55-A65FABD1525F}"/>
              </a:ext>
            </a:extLst>
          </p:cNvPr>
          <p:cNvSpPr txBox="1"/>
          <p:nvPr/>
        </p:nvSpPr>
        <p:spPr>
          <a:xfrm>
            <a:off x="2314902" y="2413714"/>
            <a:ext cx="903889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KW" sz="2000" b="1" dirty="0"/>
              <a:t>س٢ :ورد في سورة الأنبياء الآية رقم (80) ذكر صنعه نبي الله داود </a:t>
            </a:r>
            <a:r>
              <a:rPr lang="ar-KW" sz="20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–رضي الله عنه-</a:t>
            </a:r>
            <a:r>
              <a:rPr lang="ar-KW" sz="2000" b="1" dirty="0"/>
              <a:t>،اقرأ الآية واستنبط منها هذه الصنعة </a:t>
            </a:r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5463B971-7AEB-48B9-BCBA-D77A7426CE8C}"/>
              </a:ext>
            </a:extLst>
          </p:cNvPr>
          <p:cNvSpPr txBox="1"/>
          <p:nvPr/>
        </p:nvSpPr>
        <p:spPr>
          <a:xfrm>
            <a:off x="7983921" y="2926898"/>
            <a:ext cx="18288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KW" sz="2000" b="1" kern="12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صناعة الدروع</a:t>
            </a:r>
            <a:endParaRPr lang="ar-SA" sz="2000" b="1" kern="120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مربع نص 10">
            <a:extLst>
              <a:ext uri="{FF2B5EF4-FFF2-40B4-BE49-F238E27FC236}">
                <a16:creationId xmlns:a16="http://schemas.microsoft.com/office/drawing/2014/main" id="{8F745D8E-9D1D-45D0-8075-4007B71D9504}"/>
              </a:ext>
            </a:extLst>
          </p:cNvPr>
          <p:cNvSpPr txBox="1"/>
          <p:nvPr/>
        </p:nvSpPr>
        <p:spPr>
          <a:xfrm>
            <a:off x="4561490" y="1755997"/>
            <a:ext cx="635876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KW" sz="2000" b="1" kern="12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يدل على ذلك من جهة كونها نافعة للغير حتى لو كان طيراً أو بهيمة فضلا عن الانسان </a:t>
            </a:r>
            <a:endParaRPr lang="ar-SA" sz="2000" b="1" kern="120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مربع نص 13">
            <a:extLst>
              <a:ext uri="{FF2B5EF4-FFF2-40B4-BE49-F238E27FC236}">
                <a16:creationId xmlns:a16="http://schemas.microsoft.com/office/drawing/2014/main" id="{EFF4F3C5-83F0-4FDB-9F30-D56BDD1D04EF}"/>
              </a:ext>
            </a:extLst>
          </p:cNvPr>
          <p:cNvSpPr txBox="1"/>
          <p:nvPr/>
        </p:nvSpPr>
        <p:spPr>
          <a:xfrm>
            <a:off x="4897821" y="3403416"/>
            <a:ext cx="61722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KW" sz="2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س٣: اكتب المهنة التي كان يعملها كل نبي في الجدول الآتي</a:t>
            </a:r>
            <a:r>
              <a:rPr lang="ar-KW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endParaRPr lang="ar-SA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5" name="جدول 15">
            <a:extLst>
              <a:ext uri="{FF2B5EF4-FFF2-40B4-BE49-F238E27FC236}">
                <a16:creationId xmlns:a16="http://schemas.microsoft.com/office/drawing/2014/main" id="{49EEF355-C3EF-413F-AACA-009495BDB0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3137194"/>
              </p:ext>
            </p:extLst>
          </p:nvPr>
        </p:nvGraphicFramePr>
        <p:xfrm>
          <a:off x="2547007" y="3934569"/>
          <a:ext cx="8128000" cy="7416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71038380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81275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75248552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2042134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KW" dirty="0"/>
                        <a:t>النبي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KW" dirty="0"/>
                        <a:t>زكريا </a:t>
                      </a:r>
                      <a:r>
                        <a:rPr lang="ar-KW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–عليه السلام-</a:t>
                      </a:r>
                      <a:endParaRPr lang="ar-KW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KW" dirty="0"/>
                        <a:t>نوح </a:t>
                      </a:r>
                      <a:r>
                        <a:rPr lang="ar-KW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–عليه السلام-</a:t>
                      </a:r>
                      <a:endParaRPr lang="ar-KW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KW" dirty="0"/>
                        <a:t>موسى </a:t>
                      </a:r>
                      <a:r>
                        <a:rPr lang="ar-KW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–عليه السلام-</a:t>
                      </a:r>
                      <a:endParaRPr lang="ar-KW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17614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KW" dirty="0"/>
                        <a:t>المهنة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KW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KW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KW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344306"/>
                  </a:ext>
                </a:extLst>
              </a:tr>
            </a:tbl>
          </a:graphicData>
        </a:graphic>
      </p:graphicFrame>
      <p:sp>
        <p:nvSpPr>
          <p:cNvPr id="18" name="مربع نص 17">
            <a:extLst>
              <a:ext uri="{FF2B5EF4-FFF2-40B4-BE49-F238E27FC236}">
                <a16:creationId xmlns:a16="http://schemas.microsoft.com/office/drawing/2014/main" id="{4C7691C0-EE3F-481C-9122-CF5203E79683}"/>
              </a:ext>
            </a:extLst>
          </p:cNvPr>
          <p:cNvSpPr txBox="1"/>
          <p:nvPr/>
        </p:nvSpPr>
        <p:spPr>
          <a:xfrm>
            <a:off x="6085490" y="4946042"/>
            <a:ext cx="517109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KW" sz="2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س٤: ما الفوائد التي يجنيها المجتمع من الزراعة؟ </a:t>
            </a:r>
            <a:endParaRPr lang="ar-SA" sz="20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مربع نص 18">
            <a:extLst>
              <a:ext uri="{FF2B5EF4-FFF2-40B4-BE49-F238E27FC236}">
                <a16:creationId xmlns:a16="http://schemas.microsoft.com/office/drawing/2014/main" id="{6B20ABF6-8099-4B39-9BE9-06062DB74248}"/>
              </a:ext>
            </a:extLst>
          </p:cNvPr>
          <p:cNvSpPr txBox="1"/>
          <p:nvPr/>
        </p:nvSpPr>
        <p:spPr>
          <a:xfrm>
            <a:off x="2060027" y="5394841"/>
            <a:ext cx="9101959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KW" sz="2400" b="1" kern="12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توفير ما يحتاجه الإنسان من غذاء / توفير ما يحتاجه الإنسان من ملبس من خلال بعض المحاصيل / إعمار الأرض / توفير بيئة صحية مناسبة للعيش حيث يزيد الاكسجين الازم للحياة في الهواء / توفير فرص عمل للكثير من الشباب/ التحرر من هيمنة الدول الخارجية على قرار المجتمع عندما يوفر المجتمع قوته بنفسه</a:t>
            </a:r>
            <a:endParaRPr lang="ar-SA" sz="2400" b="1" kern="120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5" name="مربع نص 24">
            <a:extLst>
              <a:ext uri="{FF2B5EF4-FFF2-40B4-BE49-F238E27FC236}">
                <a16:creationId xmlns:a16="http://schemas.microsoft.com/office/drawing/2014/main" id="{F9E2891F-A8CA-41E0-99D3-BE48C5FE65F1}"/>
              </a:ext>
            </a:extLst>
          </p:cNvPr>
          <p:cNvSpPr txBox="1"/>
          <p:nvPr/>
        </p:nvSpPr>
        <p:spPr>
          <a:xfrm>
            <a:off x="6297010" y="4326472"/>
            <a:ext cx="18288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KW" sz="1800" kern="12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التجارة</a:t>
            </a:r>
            <a:endParaRPr lang="ar-SA" sz="1800" kern="120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6" name="مربع نص 25">
            <a:extLst>
              <a:ext uri="{FF2B5EF4-FFF2-40B4-BE49-F238E27FC236}">
                <a16:creationId xmlns:a16="http://schemas.microsoft.com/office/drawing/2014/main" id="{AFB09909-3A03-484C-A9FF-D769B9FCDF96}"/>
              </a:ext>
            </a:extLst>
          </p:cNvPr>
          <p:cNvSpPr txBox="1"/>
          <p:nvPr/>
        </p:nvSpPr>
        <p:spPr>
          <a:xfrm>
            <a:off x="4847897" y="4333908"/>
            <a:ext cx="13072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KW" sz="1800" kern="12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النجارة</a:t>
            </a:r>
            <a:endParaRPr lang="ar-SA" sz="1800" kern="120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7" name="مربع نص 26">
            <a:extLst>
              <a:ext uri="{FF2B5EF4-FFF2-40B4-BE49-F238E27FC236}">
                <a16:creationId xmlns:a16="http://schemas.microsoft.com/office/drawing/2014/main" id="{E90B8AC3-F09F-4635-96B1-242F1062DE05}"/>
              </a:ext>
            </a:extLst>
          </p:cNvPr>
          <p:cNvSpPr txBox="1"/>
          <p:nvPr/>
        </p:nvSpPr>
        <p:spPr>
          <a:xfrm>
            <a:off x="2230820" y="4292080"/>
            <a:ext cx="18288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KW" dirty="0">
                <a:solidFill>
                  <a:srgbClr val="FF0000"/>
                </a:solidFill>
              </a:rPr>
              <a:t>رعي</a:t>
            </a:r>
            <a:r>
              <a:rPr lang="ar-KW" dirty="0"/>
              <a:t> </a:t>
            </a:r>
            <a:r>
              <a:rPr lang="ar-KW" dirty="0">
                <a:solidFill>
                  <a:srgbClr val="FF0000"/>
                </a:solidFill>
              </a:rPr>
              <a:t>الغنم</a:t>
            </a:r>
            <a:endParaRPr lang="ar-SA" sz="1800" kern="120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صورة 5">
            <a:extLst>
              <a:ext uri="{FF2B5EF4-FFF2-40B4-BE49-F238E27FC236}">
                <a16:creationId xmlns:a16="http://schemas.microsoft.com/office/drawing/2014/main" id="{31D79EF5-7838-8542-9E1B-7D65A8D1ED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219" b="90000" l="10000" r="90000">
                        <a14:foregroundMark x1="56875" y1="61563" x2="36719" y2="78906"/>
                        <a14:foregroundMark x1="34688" y1="55313" x2="19531" y2="71719"/>
                        <a14:foregroundMark x1="32031" y1="67813" x2="71250" y2="69375"/>
                        <a14:foregroundMark x1="34688" y1="71719" x2="74063" y2="70938"/>
                        <a14:foregroundMark x1="76094" y1="14531" x2="74063" y2="22344"/>
                        <a14:foregroundMark x1="67188" y1="11250" x2="75469" y2="10469"/>
                        <a14:foregroundMark x1="76094" y1="18438" x2="78906" y2="3406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0910" y="49252"/>
            <a:ext cx="2760936" cy="2425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993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9" grpId="0"/>
      <p:bldP spid="10" grpId="0"/>
      <p:bldP spid="11" grpId="0"/>
      <p:bldP spid="14" grpId="0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545</Words>
  <Application>Microsoft Office PowerPoint</Application>
  <PresentationFormat>شاشة عريضة</PresentationFormat>
  <Paragraphs>42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2191124897 Rseil Rihawi</dc:creator>
  <cp:lastModifiedBy>dmmrb1991@gmail.com</cp:lastModifiedBy>
  <cp:revision>14</cp:revision>
  <dcterms:created xsi:type="dcterms:W3CDTF">2021-02-20T01:24:50Z</dcterms:created>
  <dcterms:modified xsi:type="dcterms:W3CDTF">2021-02-20T10:34:40Z</dcterms:modified>
</cp:coreProperties>
</file>