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10/06/42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08922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11 - 15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33846" y="3751119"/>
            <a:ext cx="6255327" cy="223984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يقرأ الطالب الآيات المقطع قراءة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الآيات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المصباح&#10;&#10;تم إنشاء الوصف تلقائياً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17" y="1381992"/>
            <a:ext cx="3816362" cy="17145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الإنسان برجوعه لربه، وبيان ضعفه، وتقلب الأحوال به.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5478" y="3323915"/>
            <a:ext cx="9901044" cy="304889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531" y="3116608"/>
            <a:ext cx="3133170" cy="101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620278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فسوف يدعوا ثبورا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620278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فسينادي بالهلاك على نفسه.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8925B017-3AE5-4B04-93B4-5DB7756FF3A9}"/>
              </a:ext>
            </a:extLst>
          </p:cNvPr>
          <p:cNvSpPr/>
          <p:nvPr/>
        </p:nvSpPr>
        <p:spPr>
          <a:xfrm>
            <a:off x="597159" y="2596881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ويصلى سعيرا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77E56A7B-05E8-429E-A093-3D787807DE30}"/>
              </a:ext>
            </a:extLst>
          </p:cNvPr>
          <p:cNvSpPr/>
          <p:nvPr/>
        </p:nvSpPr>
        <p:spPr>
          <a:xfrm>
            <a:off x="597159" y="3209945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يدخل نار جهنم يقاسي حرها.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AD10B6F9-4245-4B90-8626-60FFDB91C086}"/>
              </a:ext>
            </a:extLst>
          </p:cNvPr>
          <p:cNvSpPr/>
          <p:nvPr/>
        </p:nvSpPr>
        <p:spPr>
          <a:xfrm>
            <a:off x="3620278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إنه كان في أهله مسرورا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2D7BBAA0-5210-4652-9028-128404BD9B55}"/>
              </a:ext>
            </a:extLst>
          </p:cNvPr>
          <p:cNvSpPr/>
          <p:nvPr/>
        </p:nvSpPr>
        <p:spPr>
          <a:xfrm>
            <a:off x="3620278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كان في الدنيا فرحًا بما عليه من الكفر و المعاصي.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4A9432C2-6828-429D-9958-1F3285316488}"/>
              </a:ext>
            </a:extLst>
          </p:cNvPr>
          <p:cNvSpPr/>
          <p:nvPr/>
        </p:nvSpPr>
        <p:spPr>
          <a:xfrm>
            <a:off x="597159" y="4500326"/>
            <a:ext cx="2743199" cy="540327"/>
          </a:xfrm>
          <a:custGeom>
            <a:avLst/>
            <a:gdLst>
              <a:gd name="connsiteX0" fmla="*/ 0 w 2743199"/>
              <a:gd name="connsiteY0" fmla="*/ 90056 h 540327"/>
              <a:gd name="connsiteX1" fmla="*/ 90056 w 2743199"/>
              <a:gd name="connsiteY1" fmla="*/ 0 h 540327"/>
              <a:gd name="connsiteX2" fmla="*/ 705197 w 2743199"/>
              <a:gd name="connsiteY2" fmla="*/ 0 h 540327"/>
              <a:gd name="connsiteX3" fmla="*/ 1294707 w 2743199"/>
              <a:gd name="connsiteY3" fmla="*/ 0 h 540327"/>
              <a:gd name="connsiteX4" fmla="*/ 1858586 w 2743199"/>
              <a:gd name="connsiteY4" fmla="*/ 0 h 540327"/>
              <a:gd name="connsiteX5" fmla="*/ 2653143 w 2743199"/>
              <a:gd name="connsiteY5" fmla="*/ 0 h 540327"/>
              <a:gd name="connsiteX6" fmla="*/ 2743199 w 2743199"/>
              <a:gd name="connsiteY6" fmla="*/ 90056 h 540327"/>
              <a:gd name="connsiteX7" fmla="*/ 2743199 w 2743199"/>
              <a:gd name="connsiteY7" fmla="*/ 450271 h 540327"/>
              <a:gd name="connsiteX8" fmla="*/ 2653143 w 2743199"/>
              <a:gd name="connsiteY8" fmla="*/ 540327 h 540327"/>
              <a:gd name="connsiteX9" fmla="*/ 1961110 w 2743199"/>
              <a:gd name="connsiteY9" fmla="*/ 540327 h 540327"/>
              <a:gd name="connsiteX10" fmla="*/ 1294707 w 2743199"/>
              <a:gd name="connsiteY10" fmla="*/ 540327 h 540327"/>
              <a:gd name="connsiteX11" fmla="*/ 653935 w 2743199"/>
              <a:gd name="connsiteY11" fmla="*/ 540327 h 540327"/>
              <a:gd name="connsiteX12" fmla="*/ 90056 w 2743199"/>
              <a:gd name="connsiteY12" fmla="*/ 540327 h 540327"/>
              <a:gd name="connsiteX13" fmla="*/ 0 w 2743199"/>
              <a:gd name="connsiteY13" fmla="*/ 450271 h 540327"/>
              <a:gd name="connsiteX14" fmla="*/ 0 w 2743199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51046" y="-6223"/>
                  <a:pt x="532059" y="-14805"/>
                  <a:pt x="705197" y="0"/>
                </a:cubicBezTo>
                <a:cubicBezTo>
                  <a:pt x="878335" y="14805"/>
                  <a:pt x="1000288" y="-2898"/>
                  <a:pt x="1294707" y="0"/>
                </a:cubicBezTo>
                <a:cubicBezTo>
                  <a:pt x="1589126" y="2898"/>
                  <a:pt x="1598176" y="-18972"/>
                  <a:pt x="1858586" y="0"/>
                </a:cubicBezTo>
                <a:cubicBezTo>
                  <a:pt x="2118996" y="18972"/>
                  <a:pt x="2278342" y="24434"/>
                  <a:pt x="2653143" y="0"/>
                </a:cubicBezTo>
                <a:cubicBezTo>
                  <a:pt x="2705418" y="-8499"/>
                  <a:pt x="2744829" y="31644"/>
                  <a:pt x="2743199" y="90056"/>
                </a:cubicBezTo>
                <a:cubicBezTo>
                  <a:pt x="2748933" y="249036"/>
                  <a:pt x="2757381" y="346068"/>
                  <a:pt x="2743199" y="450271"/>
                </a:cubicBezTo>
                <a:cubicBezTo>
                  <a:pt x="2746256" y="493993"/>
                  <a:pt x="2704155" y="538498"/>
                  <a:pt x="2653143" y="540327"/>
                </a:cubicBezTo>
                <a:cubicBezTo>
                  <a:pt x="2346698" y="536858"/>
                  <a:pt x="2139972" y="520605"/>
                  <a:pt x="1961110" y="540327"/>
                </a:cubicBezTo>
                <a:cubicBezTo>
                  <a:pt x="1782248" y="560049"/>
                  <a:pt x="1435926" y="518846"/>
                  <a:pt x="1294707" y="540327"/>
                </a:cubicBezTo>
                <a:cubicBezTo>
                  <a:pt x="1153488" y="561808"/>
                  <a:pt x="830359" y="547000"/>
                  <a:pt x="653935" y="540327"/>
                </a:cubicBezTo>
                <a:cubicBezTo>
                  <a:pt x="477511" y="533654"/>
                  <a:pt x="210914" y="562390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743199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65521" y="33869"/>
                  <a:pt x="546261" y="1617"/>
                  <a:pt x="782089" y="0"/>
                </a:cubicBezTo>
                <a:cubicBezTo>
                  <a:pt x="1017917" y="-1617"/>
                  <a:pt x="1237957" y="-13179"/>
                  <a:pt x="1397230" y="0"/>
                </a:cubicBezTo>
                <a:cubicBezTo>
                  <a:pt x="1556503" y="13179"/>
                  <a:pt x="1792518" y="-24674"/>
                  <a:pt x="1961110" y="0"/>
                </a:cubicBezTo>
                <a:cubicBezTo>
                  <a:pt x="2129702" y="24674"/>
                  <a:pt x="2311250" y="-26379"/>
                  <a:pt x="2653143" y="0"/>
                </a:cubicBezTo>
                <a:cubicBezTo>
                  <a:pt x="2703619" y="4532"/>
                  <a:pt x="2745926" y="30397"/>
                  <a:pt x="2743199" y="90056"/>
                </a:cubicBezTo>
                <a:cubicBezTo>
                  <a:pt x="2743586" y="235328"/>
                  <a:pt x="2729822" y="344114"/>
                  <a:pt x="2743199" y="450271"/>
                </a:cubicBezTo>
                <a:cubicBezTo>
                  <a:pt x="2733765" y="498648"/>
                  <a:pt x="2694845" y="533638"/>
                  <a:pt x="2653143" y="540327"/>
                </a:cubicBezTo>
                <a:cubicBezTo>
                  <a:pt x="2487647" y="511646"/>
                  <a:pt x="2243213" y="560391"/>
                  <a:pt x="2063633" y="540327"/>
                </a:cubicBezTo>
                <a:cubicBezTo>
                  <a:pt x="1884053" y="520264"/>
                  <a:pt x="1662338" y="546637"/>
                  <a:pt x="1474123" y="540327"/>
                </a:cubicBezTo>
                <a:cubicBezTo>
                  <a:pt x="1285908" y="534018"/>
                  <a:pt x="1004670" y="570080"/>
                  <a:pt x="833351" y="540327"/>
                </a:cubicBezTo>
                <a:cubicBezTo>
                  <a:pt x="662032" y="510574"/>
                  <a:pt x="427163" y="562569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إنه ظن أن لن يحور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C7F469B-E028-44BE-A394-14E946882DF7}"/>
              </a:ext>
            </a:extLst>
          </p:cNvPr>
          <p:cNvSpPr/>
          <p:nvPr/>
        </p:nvSpPr>
        <p:spPr>
          <a:xfrm>
            <a:off x="597159" y="5113390"/>
            <a:ext cx="2743199" cy="1018308"/>
          </a:xfrm>
          <a:custGeom>
            <a:avLst/>
            <a:gdLst>
              <a:gd name="connsiteX0" fmla="*/ 0 w 2743199"/>
              <a:gd name="connsiteY0" fmla="*/ 169721 h 1018308"/>
              <a:gd name="connsiteX1" fmla="*/ 169721 w 2743199"/>
              <a:gd name="connsiteY1" fmla="*/ 0 h 1018308"/>
              <a:gd name="connsiteX2" fmla="*/ 746623 w 2743199"/>
              <a:gd name="connsiteY2" fmla="*/ 0 h 1018308"/>
              <a:gd name="connsiteX3" fmla="*/ 1299487 w 2743199"/>
              <a:gd name="connsiteY3" fmla="*/ 0 h 1018308"/>
              <a:gd name="connsiteX4" fmla="*/ 1828313 w 2743199"/>
              <a:gd name="connsiteY4" fmla="*/ 0 h 1018308"/>
              <a:gd name="connsiteX5" fmla="*/ 2573478 w 2743199"/>
              <a:gd name="connsiteY5" fmla="*/ 0 h 1018308"/>
              <a:gd name="connsiteX6" fmla="*/ 2743199 w 2743199"/>
              <a:gd name="connsiteY6" fmla="*/ 169721 h 1018308"/>
              <a:gd name="connsiteX7" fmla="*/ 2743199 w 2743199"/>
              <a:gd name="connsiteY7" fmla="*/ 848587 h 1018308"/>
              <a:gd name="connsiteX8" fmla="*/ 2573478 w 2743199"/>
              <a:gd name="connsiteY8" fmla="*/ 1018308 h 1018308"/>
              <a:gd name="connsiteX9" fmla="*/ 1924464 w 2743199"/>
              <a:gd name="connsiteY9" fmla="*/ 1018308 h 1018308"/>
              <a:gd name="connsiteX10" fmla="*/ 1299487 w 2743199"/>
              <a:gd name="connsiteY10" fmla="*/ 1018308 h 1018308"/>
              <a:gd name="connsiteX11" fmla="*/ 698548 w 2743199"/>
              <a:gd name="connsiteY11" fmla="*/ 1018308 h 1018308"/>
              <a:gd name="connsiteX12" fmla="*/ 169721 w 2743199"/>
              <a:gd name="connsiteY12" fmla="*/ 1018308 h 1018308"/>
              <a:gd name="connsiteX13" fmla="*/ 0 w 2743199"/>
              <a:gd name="connsiteY13" fmla="*/ 848587 h 1018308"/>
              <a:gd name="connsiteX14" fmla="*/ 0 w 2743199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43199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6138" y="27009"/>
                  <a:pt x="611446" y="-20105"/>
                  <a:pt x="746623" y="0"/>
                </a:cubicBezTo>
                <a:cubicBezTo>
                  <a:pt x="881800" y="20105"/>
                  <a:pt x="1159029" y="-1195"/>
                  <a:pt x="1299487" y="0"/>
                </a:cubicBezTo>
                <a:cubicBezTo>
                  <a:pt x="1439945" y="1195"/>
                  <a:pt x="1637180" y="3364"/>
                  <a:pt x="1828313" y="0"/>
                </a:cubicBezTo>
                <a:cubicBezTo>
                  <a:pt x="2019446" y="-3364"/>
                  <a:pt x="2208477" y="13663"/>
                  <a:pt x="2573478" y="0"/>
                </a:cubicBezTo>
                <a:cubicBezTo>
                  <a:pt x="2669694" y="-8312"/>
                  <a:pt x="2744583" y="68621"/>
                  <a:pt x="2743199" y="169721"/>
                </a:cubicBezTo>
                <a:cubicBezTo>
                  <a:pt x="2773360" y="367352"/>
                  <a:pt x="2747279" y="554932"/>
                  <a:pt x="2743199" y="848587"/>
                </a:cubicBezTo>
                <a:cubicBezTo>
                  <a:pt x="2744742" y="939286"/>
                  <a:pt x="2672315" y="1010987"/>
                  <a:pt x="2573478" y="1018308"/>
                </a:cubicBezTo>
                <a:cubicBezTo>
                  <a:pt x="2381327" y="986506"/>
                  <a:pt x="2231589" y="1037145"/>
                  <a:pt x="1924464" y="1018308"/>
                </a:cubicBezTo>
                <a:cubicBezTo>
                  <a:pt x="1617339" y="999471"/>
                  <a:pt x="1516875" y="1015649"/>
                  <a:pt x="1299487" y="1018308"/>
                </a:cubicBezTo>
                <a:cubicBezTo>
                  <a:pt x="1082099" y="1020967"/>
                  <a:pt x="872586" y="1024840"/>
                  <a:pt x="698548" y="1018308"/>
                </a:cubicBezTo>
                <a:cubicBezTo>
                  <a:pt x="524510" y="1011776"/>
                  <a:pt x="307218" y="1010643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743199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407041" y="-22702"/>
                  <a:pt x="582431" y="11097"/>
                  <a:pt x="818735" y="0"/>
                </a:cubicBezTo>
                <a:cubicBezTo>
                  <a:pt x="1055039" y="-11097"/>
                  <a:pt x="1273476" y="-12720"/>
                  <a:pt x="1395637" y="0"/>
                </a:cubicBezTo>
                <a:cubicBezTo>
                  <a:pt x="1517798" y="12720"/>
                  <a:pt x="1705655" y="-21302"/>
                  <a:pt x="1924464" y="0"/>
                </a:cubicBezTo>
                <a:cubicBezTo>
                  <a:pt x="2143273" y="21302"/>
                  <a:pt x="2347230" y="-14909"/>
                  <a:pt x="2573478" y="0"/>
                </a:cubicBezTo>
                <a:cubicBezTo>
                  <a:pt x="2668760" y="9486"/>
                  <a:pt x="2743799" y="73802"/>
                  <a:pt x="2743199" y="169721"/>
                </a:cubicBezTo>
                <a:cubicBezTo>
                  <a:pt x="2733215" y="313114"/>
                  <a:pt x="2768269" y="538906"/>
                  <a:pt x="2743199" y="848587"/>
                </a:cubicBezTo>
                <a:cubicBezTo>
                  <a:pt x="2727542" y="940065"/>
                  <a:pt x="2651462" y="1005197"/>
                  <a:pt x="2573478" y="1018308"/>
                </a:cubicBezTo>
                <a:cubicBezTo>
                  <a:pt x="2393994" y="1003908"/>
                  <a:pt x="2177017" y="998114"/>
                  <a:pt x="2020614" y="1018308"/>
                </a:cubicBezTo>
                <a:cubicBezTo>
                  <a:pt x="1864211" y="1038502"/>
                  <a:pt x="1692102" y="1036900"/>
                  <a:pt x="1467750" y="1018308"/>
                </a:cubicBezTo>
                <a:cubicBezTo>
                  <a:pt x="1243398" y="999716"/>
                  <a:pt x="1167138" y="1004784"/>
                  <a:pt x="866811" y="1018308"/>
                </a:cubicBezTo>
                <a:cubicBezTo>
                  <a:pt x="566484" y="1031832"/>
                  <a:pt x="515065" y="1034393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إنه ظن أنه لن يرجع إلى الحياة بعد موته.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8" grpId="0" build="allAtOnce" animBg="1"/>
      <p:bldP spid="9" grpId="0" animBg="1"/>
      <p:bldP spid="10" grpId="0" build="allAtOnce" animBg="1"/>
      <p:bldP spid="11" grpId="0" animBg="1"/>
      <p:bldP spid="12" grpId="0" build="allAtOnce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106</Words>
  <Application>Microsoft Office PowerPoint</Application>
  <PresentationFormat>شاشة عريضة</PresentationFormat>
  <Paragraphs>19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14</cp:revision>
  <dcterms:created xsi:type="dcterms:W3CDTF">2021-01-19T19:04:30Z</dcterms:created>
  <dcterms:modified xsi:type="dcterms:W3CDTF">2021-01-23T18:24:10Z</dcterms:modified>
</cp:coreProperties>
</file>