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0" r:id="rId2"/>
    <p:sldId id="498" r:id="rId3"/>
    <p:sldId id="504" r:id="rId4"/>
    <p:sldId id="335" r:id="rId5"/>
    <p:sldId id="505" r:id="rId6"/>
    <p:sldId id="501" r:id="rId7"/>
    <p:sldId id="492" r:id="rId8"/>
    <p:sldId id="507" r:id="rId9"/>
    <p:sldId id="508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7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43"/>
        <p:guide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295959" y="2680769"/>
            <a:ext cx="8060665" cy="1265254"/>
            <a:chOff x="9198889" y="2670931"/>
            <a:chExt cx="806066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583061" y="313901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الشرك و خطره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91131"/>
              <a:chOff x="3408087" y="5464022"/>
              <a:chExt cx="194301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36416" y="173608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الشرك و خطره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691080" y="1004427"/>
            <a:ext cx="2053187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عناصر الدرس</a:t>
            </a:r>
          </a:p>
        </p:txBody>
      </p:sp>
      <p:grpSp>
        <p:nvGrpSpPr>
          <p:cNvPr id="52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829120" y="2648467"/>
            <a:ext cx="7717504" cy="2224858"/>
            <a:chOff x="3165506" y="295207"/>
            <a:chExt cx="6297235" cy="1587929"/>
          </a:xfrm>
        </p:grpSpPr>
        <p:sp>
          <p:nvSpPr>
            <p:cNvPr id="53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71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7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29132" y="644786"/>
              <a:ext cx="3456065" cy="856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>
                  <a:solidFill>
                    <a:srgbClr val="C00000"/>
                  </a:solidFill>
                </a:rPr>
                <a:t>* الشرك :</a:t>
              </a:r>
            </a:p>
            <a:p>
              <a:pPr algn="ctr" rtl="1"/>
              <a:r>
                <a:rPr lang="ar-SY" sz="2400" b="1" dirty="0"/>
                <a:t> جعل شريك مع الله في ربوبيته أو ألوهيته أو أسمائه و صفاته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3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834A1F6-959A-46BF-954D-DEA64EC23EA9}"/>
              </a:ext>
            </a:extLst>
          </p:cNvPr>
          <p:cNvSpPr/>
          <p:nvPr/>
        </p:nvSpPr>
        <p:spPr>
          <a:xfrm>
            <a:off x="7248014" y="4359329"/>
            <a:ext cx="1679158" cy="2462588"/>
          </a:xfrm>
          <a:prstGeom prst="rect">
            <a:avLst/>
          </a:prstGeom>
          <a:solidFill>
            <a:schemeClr val="tx1">
              <a:alpha val="50000"/>
            </a:schemeClr>
          </a:solidFill>
          <a:ln w="117475">
            <a:noFill/>
          </a:ln>
          <a:effectLst>
            <a:softEdge rad="139700"/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F74312-5CE7-4DBD-91EE-F628875A617C}"/>
              </a:ext>
            </a:extLst>
          </p:cNvPr>
          <p:cNvSpPr/>
          <p:nvPr/>
        </p:nvSpPr>
        <p:spPr>
          <a:xfrm>
            <a:off x="-114441" y="3207434"/>
            <a:ext cx="1936506" cy="2961301"/>
          </a:xfrm>
          <a:prstGeom prst="rect">
            <a:avLst/>
          </a:prstGeom>
          <a:solidFill>
            <a:schemeClr val="tx1">
              <a:alpha val="50000"/>
            </a:schemeClr>
          </a:solidFill>
          <a:ln w="117475">
            <a:noFill/>
          </a:ln>
          <a:effectLst>
            <a:softEdge rad="139700"/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EA185-D7A6-4EC9-A442-D3960ABA8F74}"/>
              </a:ext>
            </a:extLst>
          </p:cNvPr>
          <p:cNvSpPr/>
          <p:nvPr/>
        </p:nvSpPr>
        <p:spPr>
          <a:xfrm>
            <a:off x="3513922" y="3799364"/>
            <a:ext cx="2183457" cy="2778369"/>
          </a:xfrm>
          <a:prstGeom prst="rect">
            <a:avLst/>
          </a:prstGeom>
          <a:solidFill>
            <a:schemeClr val="tx1">
              <a:alpha val="50000"/>
            </a:schemeClr>
          </a:solidFill>
          <a:ln w="117475"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FC8BF1-984C-40E8-BB57-53E7A5B8D30C}"/>
              </a:ext>
            </a:extLst>
          </p:cNvPr>
          <p:cNvGrpSpPr/>
          <p:nvPr/>
        </p:nvGrpSpPr>
        <p:grpSpPr>
          <a:xfrm>
            <a:off x="4931095" y="0"/>
            <a:ext cx="2650645" cy="5791285"/>
            <a:chOff x="5123599" y="0"/>
            <a:chExt cx="2650645" cy="57912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92A1DAC-A58A-488F-822B-D419E681D944}"/>
                </a:ext>
              </a:extLst>
            </p:cNvPr>
            <p:cNvSpPr/>
            <p:nvPr/>
          </p:nvSpPr>
          <p:spPr>
            <a:xfrm>
              <a:off x="5123599" y="1669451"/>
              <a:ext cx="2650645" cy="4121834"/>
            </a:xfrm>
            <a:prstGeom prst="rect">
              <a:avLst/>
            </a:prstGeom>
            <a:solidFill>
              <a:srgbClr val="16253A"/>
            </a:solidFill>
            <a:ln w="1174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Terminator 6">
              <a:extLst>
                <a:ext uri="{FF2B5EF4-FFF2-40B4-BE49-F238E27FC236}">
                  <a16:creationId xmlns:a16="http://schemas.microsoft.com/office/drawing/2014/main" id="{9B0C266D-1227-4F87-8632-2260E5222EF8}"/>
                </a:ext>
              </a:extLst>
            </p:cNvPr>
            <p:cNvSpPr/>
            <p:nvPr/>
          </p:nvSpPr>
          <p:spPr>
            <a:xfrm>
              <a:off x="5254694" y="1378531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Terminator 7">
              <a:extLst>
                <a:ext uri="{FF2B5EF4-FFF2-40B4-BE49-F238E27FC236}">
                  <a16:creationId xmlns:a16="http://schemas.microsoft.com/office/drawing/2014/main" id="{1DA33E07-A201-485D-8E8B-F3209BC6DF18}"/>
                </a:ext>
              </a:extLst>
            </p:cNvPr>
            <p:cNvSpPr/>
            <p:nvPr/>
          </p:nvSpPr>
          <p:spPr>
            <a:xfrm>
              <a:off x="7569269" y="1378531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58084BA-B352-420D-8CD1-4FDEAFF64F2A}"/>
                </a:ext>
              </a:extLst>
            </p:cNvPr>
            <p:cNvCxnSpPr>
              <a:stCxn id="7" idx="0"/>
            </p:cNvCxnSpPr>
            <p:nvPr/>
          </p:nvCxnSpPr>
          <p:spPr>
            <a:xfrm flipH="1" flipV="1">
              <a:off x="5307242" y="0"/>
              <a:ext cx="1" cy="13785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32FFDFC-6AE8-4CF2-A533-AD2EEBD6FE7C}"/>
                </a:ext>
              </a:extLst>
            </p:cNvPr>
            <p:cNvCxnSpPr/>
            <p:nvPr/>
          </p:nvCxnSpPr>
          <p:spPr>
            <a:xfrm flipH="1" flipV="1">
              <a:off x="7626269" y="0"/>
              <a:ext cx="1" cy="13785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3BD3D0D-E294-42B2-898B-74352F6B4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357" y="1955328"/>
              <a:ext cx="914400" cy="87186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5B800C7-B040-48AA-B191-2B7F7A8C08E7}"/>
                </a:ext>
              </a:extLst>
            </p:cNvPr>
            <p:cNvSpPr txBox="1"/>
            <p:nvPr/>
          </p:nvSpPr>
          <p:spPr>
            <a:xfrm>
              <a:off x="5409808" y="2941020"/>
              <a:ext cx="19693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نوع الشرك </a:t>
              </a:r>
            </a:p>
            <a:p>
              <a:pPr algn="ctr"/>
              <a:endParaRPr lang="ar-SY" sz="2000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الشرك في الألوهية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94624D-7656-4BC1-B131-476399DBD40B}"/>
                </a:ext>
              </a:extLst>
            </p:cNvPr>
            <p:cNvSpPr txBox="1"/>
            <p:nvPr/>
          </p:nvSpPr>
          <p:spPr>
            <a:xfrm>
              <a:off x="5495533" y="3952186"/>
              <a:ext cx="1969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rgbClr val="FFFF00"/>
                  </a:solidFill>
                </a:rPr>
                <a:t>مثاله</a:t>
              </a: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كمن يدعو غير الله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39D952-5F65-4ED9-934B-FD742EEA100D}"/>
              </a:ext>
            </a:extLst>
          </p:cNvPr>
          <p:cNvGrpSpPr/>
          <p:nvPr/>
        </p:nvGrpSpPr>
        <p:grpSpPr>
          <a:xfrm>
            <a:off x="798892" y="-841813"/>
            <a:ext cx="2492947" cy="5322406"/>
            <a:chOff x="798892" y="-841813"/>
            <a:chExt cx="2492947" cy="5322406"/>
          </a:xfrm>
          <a:scene3d>
            <a:camera prst="perspectiveRight"/>
            <a:lightRig rig="threePt" dir="t"/>
          </a:scene3d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1E08752-1A84-4144-8336-AF111B9B79A0}"/>
                </a:ext>
              </a:extLst>
            </p:cNvPr>
            <p:cNvGrpSpPr/>
            <p:nvPr/>
          </p:nvGrpSpPr>
          <p:grpSpPr>
            <a:xfrm>
              <a:off x="798892" y="689265"/>
              <a:ext cx="2492947" cy="3791328"/>
              <a:chOff x="798892" y="689265"/>
              <a:chExt cx="2492947" cy="379132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547B7CF-DD75-4C5C-85E9-5FE0C637EFEF}"/>
                  </a:ext>
                </a:extLst>
              </p:cNvPr>
              <p:cNvSpPr/>
              <p:nvPr/>
            </p:nvSpPr>
            <p:spPr>
              <a:xfrm>
                <a:off x="798892" y="689265"/>
                <a:ext cx="2492947" cy="3791328"/>
              </a:xfrm>
              <a:prstGeom prst="rect">
                <a:avLst/>
              </a:prstGeom>
              <a:solidFill>
                <a:srgbClr val="16253A"/>
              </a:solidFill>
              <a:ln w="1174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B89CF046-E389-47F2-A1E2-1AC52E9A80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2721" y="1033950"/>
                <a:ext cx="685288" cy="9144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561379-F4AD-4374-8BE7-27D849F0F513}"/>
                  </a:ext>
                </a:extLst>
              </p:cNvPr>
              <p:cNvSpPr txBox="1"/>
              <p:nvPr/>
            </p:nvSpPr>
            <p:spPr>
              <a:xfrm>
                <a:off x="1060708" y="1976433"/>
                <a:ext cx="19693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rgbClr val="FFFF00"/>
                    </a:solidFill>
                    <a:latin typeface="Century Gothic" panose="020B0502020202020204" pitchFamily="34" charset="0"/>
                  </a:rPr>
                  <a:t>نوع الشرك</a:t>
                </a:r>
                <a:endParaRPr lang="en-US" sz="2000" b="1" dirty="0">
                  <a:solidFill>
                    <a:srgbClr val="FFFF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1831D6-9097-4A62-B7B4-14B0B5A77B31}"/>
                  </a:ext>
                </a:extLst>
              </p:cNvPr>
              <p:cNvSpPr txBox="1"/>
              <p:nvPr/>
            </p:nvSpPr>
            <p:spPr>
              <a:xfrm>
                <a:off x="1115495" y="2410486"/>
                <a:ext cx="1969314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>
                        <a:lumMod val="95000"/>
                      </a:schemeClr>
                    </a:solidFill>
                  </a:rPr>
                  <a:t>الشرك </a:t>
                </a:r>
                <a:r>
                  <a:rPr lang="ar-SY" sz="2000" b="1" dirty="0">
                    <a:solidFill>
                      <a:schemeClr val="bg1">
                        <a:lumMod val="95000"/>
                      </a:schemeClr>
                    </a:solidFill>
                  </a:rPr>
                  <a:t>في الربوبية   </a:t>
                </a:r>
              </a:p>
              <a:p>
                <a:pPr algn="ctr"/>
                <a:r>
                  <a:rPr lang="ar-SY" sz="2000" b="1" dirty="0">
                    <a:solidFill>
                      <a:srgbClr val="FFFF00"/>
                    </a:solidFill>
                  </a:rPr>
                  <a:t>مثاله</a:t>
                </a:r>
              </a:p>
              <a:p>
                <a:pPr algn="ctr"/>
                <a:r>
                  <a:rPr lang="ar-SY" sz="2000" b="1" dirty="0">
                    <a:solidFill>
                      <a:schemeClr val="bg1"/>
                    </a:solidFill>
                  </a:rPr>
                  <a:t>كمن يزعم أن من المخلوقين من يدَّبر الكون مع الله تعالى </a:t>
                </a:r>
              </a:p>
            </p:txBody>
          </p:sp>
        </p:grpSp>
        <p:sp>
          <p:nvSpPr>
            <p:cNvPr id="25" name="Flowchart: Terminator 24">
              <a:extLst>
                <a:ext uri="{FF2B5EF4-FFF2-40B4-BE49-F238E27FC236}">
                  <a16:creationId xmlns:a16="http://schemas.microsoft.com/office/drawing/2014/main" id="{4943FA51-7D83-4BD7-A577-246E4D32F3A8}"/>
                </a:ext>
              </a:extLst>
            </p:cNvPr>
            <p:cNvSpPr/>
            <p:nvPr/>
          </p:nvSpPr>
          <p:spPr>
            <a:xfrm>
              <a:off x="1030186" y="536718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Terminator 25">
              <a:extLst>
                <a:ext uri="{FF2B5EF4-FFF2-40B4-BE49-F238E27FC236}">
                  <a16:creationId xmlns:a16="http://schemas.microsoft.com/office/drawing/2014/main" id="{65FFA339-24A6-4D66-ABD9-3FE92BB5A50C}"/>
                </a:ext>
              </a:extLst>
            </p:cNvPr>
            <p:cNvSpPr/>
            <p:nvPr/>
          </p:nvSpPr>
          <p:spPr>
            <a:xfrm>
              <a:off x="2988590" y="536718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70DFFE6-9C02-4E14-B1E7-B83A6249C8AF}"/>
                </a:ext>
              </a:extLst>
            </p:cNvPr>
            <p:cNvCxnSpPr>
              <a:stCxn id="25" idx="0"/>
            </p:cNvCxnSpPr>
            <p:nvPr/>
          </p:nvCxnSpPr>
          <p:spPr>
            <a:xfrm flipH="1" flipV="1">
              <a:off x="1082734" y="-841813"/>
              <a:ext cx="1" cy="13785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21DAB8-C912-402A-ABAC-ECCE9F5DF72B}"/>
                </a:ext>
              </a:extLst>
            </p:cNvPr>
            <p:cNvCxnSpPr/>
            <p:nvPr/>
          </p:nvCxnSpPr>
          <p:spPr>
            <a:xfrm flipH="1" flipV="1">
              <a:off x="3045590" y="-841813"/>
              <a:ext cx="1" cy="13785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17900F-7E35-4310-A642-41B655899D9E}"/>
              </a:ext>
            </a:extLst>
          </p:cNvPr>
          <p:cNvGrpSpPr/>
          <p:nvPr/>
        </p:nvGrpSpPr>
        <p:grpSpPr>
          <a:xfrm>
            <a:off x="9203410" y="-1006703"/>
            <a:ext cx="2650645" cy="7502427"/>
            <a:chOff x="9203410" y="-841813"/>
            <a:chExt cx="2650645" cy="7502427"/>
          </a:xfrm>
          <a:scene3d>
            <a:camera prst="perspectiveLeft"/>
            <a:lightRig rig="threePt" dir="t"/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B87210E-1B18-4DB6-8E9F-8AAE93EDB8F5}"/>
                </a:ext>
              </a:extLst>
            </p:cNvPr>
            <p:cNvSpPr/>
            <p:nvPr/>
          </p:nvSpPr>
          <p:spPr>
            <a:xfrm>
              <a:off x="9203410" y="2538780"/>
              <a:ext cx="2650645" cy="4121834"/>
            </a:xfrm>
            <a:prstGeom prst="rect">
              <a:avLst/>
            </a:prstGeom>
            <a:solidFill>
              <a:srgbClr val="16253A"/>
            </a:solidFill>
            <a:ln w="1174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Terminator 30">
              <a:extLst>
                <a:ext uri="{FF2B5EF4-FFF2-40B4-BE49-F238E27FC236}">
                  <a16:creationId xmlns:a16="http://schemas.microsoft.com/office/drawing/2014/main" id="{329BF933-CFC2-4F6A-A7F5-7D6B2095CA45}"/>
                </a:ext>
              </a:extLst>
            </p:cNvPr>
            <p:cNvSpPr/>
            <p:nvPr/>
          </p:nvSpPr>
          <p:spPr>
            <a:xfrm>
              <a:off x="9334505" y="2247860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Terminator 31">
              <a:extLst>
                <a:ext uri="{FF2B5EF4-FFF2-40B4-BE49-F238E27FC236}">
                  <a16:creationId xmlns:a16="http://schemas.microsoft.com/office/drawing/2014/main" id="{380D7FAD-358D-4D60-ADEF-7D30E22073E9}"/>
                </a:ext>
              </a:extLst>
            </p:cNvPr>
            <p:cNvSpPr/>
            <p:nvPr/>
          </p:nvSpPr>
          <p:spPr>
            <a:xfrm>
              <a:off x="11649080" y="2247860"/>
              <a:ext cx="105097" cy="36125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28FA191-8F3E-47A3-B06E-EC08FA2DE707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9387054" y="-529389"/>
              <a:ext cx="0" cy="277724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E6FD112-BFC8-4D3C-8C1A-8FDEBD680A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706081" y="-841813"/>
              <a:ext cx="1" cy="308967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C5047F-425E-446F-A476-B5901B1160EC}"/>
                </a:ext>
              </a:extLst>
            </p:cNvPr>
            <p:cNvSpPr txBox="1"/>
            <p:nvPr/>
          </p:nvSpPr>
          <p:spPr>
            <a:xfrm>
              <a:off x="9489619" y="3982403"/>
              <a:ext cx="19693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نوع الشرك 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B036718-FC24-4382-ABB7-B7C631645EB6}"/>
                </a:ext>
              </a:extLst>
            </p:cNvPr>
            <p:cNvSpPr txBox="1"/>
            <p:nvPr/>
          </p:nvSpPr>
          <p:spPr>
            <a:xfrm>
              <a:off x="9544406" y="4416456"/>
              <a:ext cx="196931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>
                      <a:lumMod val="95000"/>
                    </a:schemeClr>
                  </a:solidFill>
                </a:rPr>
                <a:t>الشرك في الأسماء و الصفات</a:t>
              </a:r>
            </a:p>
            <a:p>
              <a:pPr algn="ctr"/>
              <a:r>
                <a:rPr lang="ar-SY" sz="2400" b="1" dirty="0">
                  <a:solidFill>
                    <a:srgbClr val="FFFF00"/>
                  </a:solidFill>
                </a:rPr>
                <a:t>مثاله</a:t>
              </a:r>
              <a:endParaRPr lang="ar-SY" sz="2000" b="1" dirty="0">
                <a:solidFill>
                  <a:srgbClr val="FFFF00"/>
                </a:solidFill>
              </a:endParaRP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كمن مثَّل الله بخلقه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just"/>
              <a:endParaRPr lang="en-US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9F4744E9-9C87-4EA1-8566-DF89654E4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0120" y="2899396"/>
              <a:ext cx="657224" cy="914400"/>
            </a:xfrm>
            <a:prstGeom prst="rect">
              <a:avLst/>
            </a:prstGeom>
          </p:spPr>
        </p:pic>
      </p:grpSp>
      <p:sp>
        <p:nvSpPr>
          <p:cNvPr id="35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36416" y="173608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أمثلة عن الشرك :</a:t>
            </a:r>
          </a:p>
        </p:txBody>
      </p:sp>
    </p:spTree>
    <p:extLst>
      <p:ext uri="{BB962C8B-B14F-4D97-AF65-F5344CB8AC3E}">
        <p14:creationId xmlns:p14="http://schemas.microsoft.com/office/powerpoint/2010/main" val="26968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13" grpId="0" animBg="1"/>
          <p:bldP spid="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13" grpId="0" animBg="1"/>
          <p:bldP spid="6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65267" y="593928"/>
            <a:ext cx="3093476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خطورة الشرك</a:t>
            </a: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31097" y="1976397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أن الله لا يغفره</a:t>
              </a:r>
              <a:endParaRPr lang="en-US" sz="2800" b="1" dirty="0"/>
            </a:p>
          </p:txBody>
        </p:sp>
      </p:grpSp>
      <p:pic>
        <p:nvPicPr>
          <p:cNvPr id="61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429" y="4170156"/>
            <a:ext cx="8299012" cy="67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941106" y="1575688"/>
            <a:ext cx="6297235" cy="1587929"/>
            <a:chOff x="3165506" y="1864241"/>
            <a:chExt cx="6297235" cy="1587929"/>
          </a:xfrm>
        </p:grpSpPr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99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00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348977" y="2329075"/>
              <a:ext cx="28371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أن الشرك يحبط جميع الأعمال أي يبطلها</a:t>
              </a:r>
            </a:p>
          </p:txBody>
        </p:sp>
      </p:grpSp>
      <p:pic>
        <p:nvPicPr>
          <p:cNvPr id="61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522" y="4170156"/>
            <a:ext cx="6581412" cy="80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91131"/>
              <a:chOff x="3380437" y="5466316"/>
              <a:chExt cx="1982964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303656" y="389322"/>
            <a:ext cx="2572489" cy="520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>
                <a:solidFill>
                  <a:srgbClr val="C00000"/>
                </a:solidFill>
              </a:rPr>
              <a:t>نشاط</a:t>
            </a:r>
            <a:endParaRPr lang="ar-SY" sz="2800" b="1" dirty="0">
              <a:solidFill>
                <a:srgbClr val="C00000"/>
              </a:solidFill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80229" y="1913509"/>
            <a:ext cx="8911771" cy="9870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-</a:t>
            </a:r>
            <a:r>
              <a:rPr lang="ar-SY" sz="2400" b="1" dirty="0">
                <a:solidFill>
                  <a:schemeClr val="tx1"/>
                </a:solidFill>
              </a:rPr>
              <a:t> من كان عنده أعمال صالحة كالصلاة و الصيام و الصدقة , لكنه يدعو الأموات و يستغيث بهم , فقد حبط عمله , </a:t>
            </a:r>
            <a:r>
              <a:rPr lang="ar-SY" sz="2400" b="1" dirty="0">
                <a:solidFill>
                  <a:srgbClr val="C00000"/>
                </a:solidFill>
              </a:rPr>
              <a:t>لماذا ؟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80229" y="3655820"/>
            <a:ext cx="8899147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ج-</a:t>
            </a:r>
            <a:r>
              <a:rPr lang="ar-SY" sz="2400" b="1" dirty="0">
                <a:solidFill>
                  <a:schemeClr val="tx1"/>
                </a:solidFill>
              </a:rPr>
              <a:t> لأن دعاء الأموات و الاستغاثة بهم شرك بالله تعالى , و الشرك يحبط جميع الأعمال</a:t>
            </a:r>
          </a:p>
        </p:txBody>
      </p:sp>
    </p:spTree>
    <p:extLst>
      <p:ext uri="{BB962C8B-B14F-4D97-AF65-F5344CB8AC3E}">
        <p14:creationId xmlns:p14="http://schemas.microsoft.com/office/powerpoint/2010/main" val="1087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2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067705" y="1919958"/>
            <a:ext cx="6297235" cy="1587929"/>
            <a:chOff x="3165505" y="3405829"/>
            <a:chExt cx="6297235" cy="1587929"/>
          </a:xfrm>
        </p:grpSpPr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13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14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451805" y="3751965"/>
              <a:ext cx="2711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أن من وقع بالشرك يخلد في النار</a:t>
              </a:r>
            </a:p>
          </p:txBody>
        </p:sp>
      </p:grpSp>
      <p:pic>
        <p:nvPicPr>
          <p:cNvPr id="5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55" y="4015650"/>
            <a:ext cx="8163188" cy="148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7"/>
            <a:ext cx="2786743" cy="1422182"/>
            <a:chOff x="538318" y="1529365"/>
            <a:chExt cx="2658769" cy="113813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999" y="2008525"/>
              <a:ext cx="1984340" cy="658970"/>
              <a:chOff x="3436638" y="5466316"/>
              <a:chExt cx="1984340" cy="65897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638" y="5805090"/>
                <a:ext cx="1984340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الشرك و خطره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256264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* حكم من تاب من الشرك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391802" y="3834372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39985" y="3272381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33595" y="1668882"/>
              <a:ext cx="2441947" cy="712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من تاب من الشرك قبل موته غفر الله له ذنبه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606933" y="2979147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777702" y="1624924"/>
                <a:ext cx="3654544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* حكم من تاب من الشرك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66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205</Words>
  <Application>Microsoft Office PowerPoint</Application>
  <PresentationFormat>شاشة عريضة</PresentationFormat>
  <Paragraphs>60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2060</cp:revision>
  <dcterms:created xsi:type="dcterms:W3CDTF">2020-10-10T04:32:51Z</dcterms:created>
  <dcterms:modified xsi:type="dcterms:W3CDTF">2021-02-17T22:22:17Z</dcterms:modified>
</cp:coreProperties>
</file>