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B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1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2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98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341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304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6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3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52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281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0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35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61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442AE-6138-4AFF-81A7-6DF3821B0E3B}" type="datetimeFigureOut">
              <a:rPr lang="ar-SA" smtClean="0"/>
              <a:t>19/06/42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D7491-F9D6-458B-9B08-0AABA65B23B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3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8" Type="http://schemas.openxmlformats.org/officeDocument/2006/relationships/slide" Target="slide9.xml"/><Relationship Id="rId3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الوراء أو السابق 1">
            <a:hlinkClick r:id="rId4" action="ppaction://hlinksldjump" highlightClick="1"/>
          </p:cNvPr>
          <p:cNvSpPr/>
          <p:nvPr/>
        </p:nvSpPr>
        <p:spPr>
          <a:xfrm>
            <a:off x="397426" y="4910935"/>
            <a:ext cx="575210" cy="566329"/>
          </a:xfrm>
          <a:prstGeom prst="actionButtonBackPrevio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770D856-629E-4442-A73F-EDD87D2D5A2D}"/>
              </a:ext>
            </a:extLst>
          </p:cNvPr>
          <p:cNvSpPr txBox="1"/>
          <p:nvPr/>
        </p:nvSpPr>
        <p:spPr>
          <a:xfrm>
            <a:off x="108335" y="6296254"/>
            <a:ext cx="11533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الدخول &gt;&gt;</a:t>
            </a:r>
          </a:p>
        </p:txBody>
      </p:sp>
    </p:spTree>
    <p:extLst>
      <p:ext uri="{BB962C8B-B14F-4D97-AF65-F5344CB8AC3E}">
        <p14:creationId xmlns:p14="http://schemas.microsoft.com/office/powerpoint/2010/main" val="2754796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urtains"/>
        <p:sndAc>
          <p:stSnd>
            <p:snd r:embed="rId2" name="arrow.wav"/>
          </p:stSnd>
        </p:sndAc>
      </p:transition>
    </mc:Choice>
    <mc:Fallback xmlns="">
      <p:transition spd="slow" advClick="0">
        <p:fade/>
        <p:sndAc>
          <p:stSnd>
            <p:snd r:embed="rId5" name="arrow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8" y="54498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7FD6042-431E-403C-B17A-45D7237A8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958" y="2696042"/>
            <a:ext cx="9125729" cy="94228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2ADE35C-7722-4A0C-8EA9-07E8D344E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0D314D9-78DD-4AAA-BEC4-9D6E4D43C11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</p:spTree>
    <p:extLst>
      <p:ext uri="{BB962C8B-B14F-4D97-AF65-F5344CB8AC3E}">
        <p14:creationId xmlns:p14="http://schemas.microsoft.com/office/powerpoint/2010/main" val="121864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669" y="6078683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4699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22FA89-4B91-44E2-8D8A-1F50EFBFD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5670" y="2789854"/>
            <a:ext cx="8980660" cy="80928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6C10832-9D2B-4CAF-992B-FE19BC7F0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5AE9663-4CAB-4740-A98D-A944AB3AC4A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</p:spTree>
    <p:extLst>
      <p:ext uri="{BB962C8B-B14F-4D97-AF65-F5344CB8AC3E}">
        <p14:creationId xmlns:p14="http://schemas.microsoft.com/office/powerpoint/2010/main" val="137737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2024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657282B-46F9-41F4-87C3-F66A5C089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972" y="2872169"/>
            <a:ext cx="11120056" cy="75209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F38D31-78D5-4389-AAB7-3B361E5EB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BF4A473-1315-4020-AE0D-EC2828978A0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فتح</a:t>
            </a:r>
          </a:p>
        </p:txBody>
      </p:sp>
    </p:spTree>
    <p:extLst>
      <p:ext uri="{BB962C8B-B14F-4D97-AF65-F5344CB8AC3E}">
        <p14:creationId xmlns:p14="http://schemas.microsoft.com/office/powerpoint/2010/main" val="6135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49740" y="546990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9CC409C-6B43-41DA-A10C-52A0C906F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9740" y="2763539"/>
            <a:ext cx="8939926" cy="87495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082880C-32EC-47EE-A8CE-75D566D4D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BF86E1D-8CF8-4F08-9BAC-D5DE7A5E467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مثنى</a:t>
            </a:r>
          </a:p>
        </p:txBody>
      </p:sp>
    </p:spTree>
    <p:extLst>
      <p:ext uri="{BB962C8B-B14F-4D97-AF65-F5344CB8AC3E}">
        <p14:creationId xmlns:p14="http://schemas.microsoft.com/office/powerpoint/2010/main" val="226452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5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08177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88E1C80-3285-4F9D-B456-9BD6A1D5C9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7749387-0737-45C7-ABC6-573F6CBD4247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 بالكسر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829B7C6-7A84-4A8A-AB8C-F2A7708F6A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4894" y="2743200"/>
            <a:ext cx="8862211" cy="8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1570" y="60102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87B3E4-6910-4E11-9078-A4DC0736D3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695" y="2730655"/>
            <a:ext cx="10224609" cy="6915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0950AD8-7A45-435A-9A5F-A013ACAED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CAB56CE-9012-41C5-903D-5CB87A5F2B60}"/>
              </a:ext>
            </a:extLst>
          </p:cNvPr>
          <p:cNvSpPr txBox="1"/>
          <p:nvPr/>
        </p:nvSpPr>
        <p:spPr>
          <a:xfrm>
            <a:off x="546561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جمع كلمة عامل</a:t>
            </a:r>
          </a:p>
        </p:txBody>
      </p:sp>
    </p:spTree>
    <p:extLst>
      <p:ext uri="{BB962C8B-B14F-4D97-AF65-F5344CB8AC3E}">
        <p14:creationId xmlns:p14="http://schemas.microsoft.com/office/powerpoint/2010/main" val="1996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6" y="55000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44EDFB-9D1B-417A-8A5C-A85F0ED6E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621" y="2808598"/>
            <a:ext cx="9824757" cy="8853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C8024AA-4B1B-4D70-9013-5B8613167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2D79AD2-FA82-4F3C-BD88-F3ED4D968B9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</p:spTree>
    <p:extLst>
      <p:ext uri="{BB962C8B-B14F-4D97-AF65-F5344CB8AC3E}">
        <p14:creationId xmlns:p14="http://schemas.microsoft.com/office/powerpoint/2010/main" val="24277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92861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53650" y="551010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CEF037B-C8DE-4FE7-A4B8-A84D859D8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538" y="2635393"/>
            <a:ext cx="8922923" cy="9213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33199C8-E2DF-4DA3-994D-71325D31D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0E9F6AC-6996-463E-A482-7082A96F3320}"/>
              </a:ext>
            </a:extLst>
          </p:cNvPr>
          <p:cNvSpPr txBox="1"/>
          <p:nvPr/>
        </p:nvSpPr>
        <p:spPr>
          <a:xfrm>
            <a:off x="5486400" y="436658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مختومة بألف مقصورة</a:t>
            </a:r>
          </a:p>
        </p:txBody>
      </p:sp>
    </p:spTree>
    <p:extLst>
      <p:ext uri="{BB962C8B-B14F-4D97-AF65-F5344CB8AC3E}">
        <p14:creationId xmlns:p14="http://schemas.microsoft.com/office/powerpoint/2010/main" val="19012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3030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0005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EAA7A10-AAC3-4F5F-A1C9-98A7A8E2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AED9D3-8CE7-4C36-A11E-31E53D0AD28C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F931F02-3CE0-460E-97F6-6FC3A6FA58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3335" y="2635393"/>
            <a:ext cx="10060421" cy="75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9015479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7052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17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2E3AD01-7151-4BA5-94EA-30F9C8BF7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1328" y="2795155"/>
            <a:ext cx="5477068" cy="9356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95C25B1-B7A9-429D-9077-D86B987FA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9483EA6-6141-4E2F-B5C9-489D5E5B18B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</p:spTree>
    <p:extLst>
      <p:ext uri="{BB962C8B-B14F-4D97-AF65-F5344CB8AC3E}">
        <p14:creationId xmlns:p14="http://schemas.microsoft.com/office/powerpoint/2010/main" val="18405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>
            <a:hlinkClick r:id="rId2" action="ppaction://hlinksldjump"/>
          </p:cNvPr>
          <p:cNvSpPr/>
          <p:nvPr/>
        </p:nvSpPr>
        <p:spPr>
          <a:xfrm>
            <a:off x="10053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1</a:t>
            </a:r>
          </a:p>
        </p:txBody>
      </p:sp>
      <p:sp>
        <p:nvSpPr>
          <p:cNvPr id="4" name="مستطيل مستدير الزوايا 3">
            <a:hlinkClick r:id="rId3" action="ppaction://hlinksldjump"/>
          </p:cNvPr>
          <p:cNvSpPr/>
          <p:nvPr/>
        </p:nvSpPr>
        <p:spPr>
          <a:xfrm>
            <a:off x="890064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2</a:t>
            </a:r>
          </a:p>
        </p:txBody>
      </p:sp>
      <p:sp>
        <p:nvSpPr>
          <p:cNvPr id="11" name="مستطيل مستدير الزوايا 10">
            <a:hlinkClick r:id="rId4" action="ppaction://hlinksldjump"/>
          </p:cNvPr>
          <p:cNvSpPr/>
          <p:nvPr/>
        </p:nvSpPr>
        <p:spPr>
          <a:xfrm>
            <a:off x="772988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3</a:t>
            </a:r>
          </a:p>
        </p:txBody>
      </p:sp>
      <p:sp>
        <p:nvSpPr>
          <p:cNvPr id="12" name="مستطيل مستدير الزوايا 11">
            <a:hlinkClick r:id="rId5" action="ppaction://hlinksldjump"/>
          </p:cNvPr>
          <p:cNvSpPr/>
          <p:nvPr/>
        </p:nvSpPr>
        <p:spPr>
          <a:xfrm>
            <a:off x="6559131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4</a:t>
            </a:r>
          </a:p>
        </p:txBody>
      </p:sp>
      <p:sp>
        <p:nvSpPr>
          <p:cNvPr id="13" name="مستطيل مستدير الزوايا 12">
            <a:hlinkClick r:id="rId6" action="ppaction://hlinksldjump"/>
          </p:cNvPr>
          <p:cNvSpPr/>
          <p:nvPr/>
        </p:nvSpPr>
        <p:spPr>
          <a:xfrm>
            <a:off x="538837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5</a:t>
            </a:r>
          </a:p>
        </p:txBody>
      </p:sp>
      <p:sp>
        <p:nvSpPr>
          <p:cNvPr id="14" name="مستطيل مستدير الزوايا 13">
            <a:hlinkClick r:id="rId7" action="ppaction://hlinksldjump"/>
          </p:cNvPr>
          <p:cNvSpPr/>
          <p:nvPr/>
        </p:nvSpPr>
        <p:spPr>
          <a:xfrm>
            <a:off x="4217619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6</a:t>
            </a:r>
          </a:p>
        </p:txBody>
      </p:sp>
      <p:sp>
        <p:nvSpPr>
          <p:cNvPr id="15" name="مستطيل مستدير الزوايا 14">
            <a:hlinkClick r:id="rId8" action="ppaction://hlinksldjump"/>
          </p:cNvPr>
          <p:cNvSpPr/>
          <p:nvPr/>
        </p:nvSpPr>
        <p:spPr>
          <a:xfrm>
            <a:off x="3046863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7</a:t>
            </a:r>
          </a:p>
        </p:txBody>
      </p:sp>
      <p:sp>
        <p:nvSpPr>
          <p:cNvPr id="16" name="مستطيل مستدير الزوايا 15">
            <a:hlinkClick r:id="rId9" action="ppaction://hlinksldjump"/>
          </p:cNvPr>
          <p:cNvSpPr/>
          <p:nvPr/>
        </p:nvSpPr>
        <p:spPr>
          <a:xfrm>
            <a:off x="1876107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8</a:t>
            </a:r>
          </a:p>
        </p:txBody>
      </p:sp>
      <p:sp>
        <p:nvSpPr>
          <p:cNvPr id="17" name="مستطيل مستدير الزوايا 16">
            <a:hlinkClick r:id="rId10" action="ppaction://hlinksldjump"/>
          </p:cNvPr>
          <p:cNvSpPr/>
          <p:nvPr/>
        </p:nvSpPr>
        <p:spPr>
          <a:xfrm>
            <a:off x="731985" y="2047011"/>
            <a:ext cx="929548" cy="825282"/>
          </a:xfrm>
          <a:prstGeom prst="plaque">
            <a:avLst/>
          </a:prstGeom>
          <a:solidFill>
            <a:schemeClr val="accent5">
              <a:lumMod val="50000"/>
            </a:schemeClr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9</a:t>
            </a:r>
          </a:p>
        </p:txBody>
      </p:sp>
      <p:sp>
        <p:nvSpPr>
          <p:cNvPr id="18" name="مستطيل مستدير الزوايا 17">
            <a:hlinkClick r:id="rId11" action="ppaction://hlinksldjump"/>
          </p:cNvPr>
          <p:cNvSpPr/>
          <p:nvPr/>
        </p:nvSpPr>
        <p:spPr>
          <a:xfrm>
            <a:off x="10346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10</a:t>
            </a:r>
          </a:p>
        </p:txBody>
      </p:sp>
      <p:sp>
        <p:nvSpPr>
          <p:cNvPr id="19" name="مستطيل مستدير الزوايا 18">
            <a:hlinkClick r:id="rId12" action="ppaction://hlinksldjump"/>
          </p:cNvPr>
          <p:cNvSpPr/>
          <p:nvPr/>
        </p:nvSpPr>
        <p:spPr>
          <a:xfrm>
            <a:off x="919333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11</a:t>
            </a:r>
          </a:p>
        </p:txBody>
      </p:sp>
      <p:sp>
        <p:nvSpPr>
          <p:cNvPr id="20" name="مستطيل مستدير الزوايا 19">
            <a:hlinkClick r:id="rId13" action="ppaction://hlinksldjump"/>
          </p:cNvPr>
          <p:cNvSpPr/>
          <p:nvPr/>
        </p:nvSpPr>
        <p:spPr>
          <a:xfrm>
            <a:off x="802257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12</a:t>
            </a:r>
          </a:p>
        </p:txBody>
      </p:sp>
      <p:sp>
        <p:nvSpPr>
          <p:cNvPr id="21" name="مستطيل مستدير الزوايا 20">
            <a:hlinkClick r:id="rId14" action="ppaction://hlinksldjump"/>
          </p:cNvPr>
          <p:cNvSpPr/>
          <p:nvPr/>
        </p:nvSpPr>
        <p:spPr>
          <a:xfrm>
            <a:off x="6851820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13</a:t>
            </a:r>
          </a:p>
        </p:txBody>
      </p:sp>
      <p:sp>
        <p:nvSpPr>
          <p:cNvPr id="22" name="مستطيل مستدير الزوايا 21">
            <a:hlinkClick r:id="rId15" action="ppaction://hlinksldjump"/>
          </p:cNvPr>
          <p:cNvSpPr/>
          <p:nvPr/>
        </p:nvSpPr>
        <p:spPr>
          <a:xfrm>
            <a:off x="568106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14</a:t>
            </a:r>
          </a:p>
        </p:txBody>
      </p:sp>
      <p:sp>
        <p:nvSpPr>
          <p:cNvPr id="23" name="مستطيل مستدير الزوايا 22">
            <a:hlinkClick r:id="rId16" action="ppaction://hlinksldjump"/>
          </p:cNvPr>
          <p:cNvSpPr/>
          <p:nvPr/>
        </p:nvSpPr>
        <p:spPr>
          <a:xfrm>
            <a:off x="4510308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15</a:t>
            </a:r>
          </a:p>
        </p:txBody>
      </p:sp>
      <p:sp>
        <p:nvSpPr>
          <p:cNvPr id="24" name="مستطيل مستدير الزوايا 23">
            <a:hlinkClick r:id="rId17" action="ppaction://hlinksldjump"/>
          </p:cNvPr>
          <p:cNvSpPr/>
          <p:nvPr/>
        </p:nvSpPr>
        <p:spPr>
          <a:xfrm>
            <a:off x="3339552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16</a:t>
            </a:r>
          </a:p>
        </p:txBody>
      </p:sp>
      <p:sp>
        <p:nvSpPr>
          <p:cNvPr id="25" name="مستطيل مستدير الزوايا 24">
            <a:hlinkClick r:id="rId18" action="ppaction://hlinksldjump"/>
          </p:cNvPr>
          <p:cNvSpPr/>
          <p:nvPr/>
        </p:nvSpPr>
        <p:spPr>
          <a:xfrm>
            <a:off x="2168796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17</a:t>
            </a:r>
          </a:p>
        </p:txBody>
      </p:sp>
      <p:sp>
        <p:nvSpPr>
          <p:cNvPr id="26" name="مستطيل مستدير الزوايا 25">
            <a:hlinkClick r:id="rId19" action="ppaction://hlinksldjump"/>
          </p:cNvPr>
          <p:cNvSpPr/>
          <p:nvPr/>
        </p:nvSpPr>
        <p:spPr>
          <a:xfrm>
            <a:off x="1024674" y="3046447"/>
            <a:ext cx="929548" cy="825282"/>
          </a:xfrm>
          <a:prstGeom prst="plaque">
            <a:avLst/>
          </a:prstGeom>
          <a:solidFill>
            <a:srgbClr val="7030A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18</a:t>
            </a:r>
          </a:p>
        </p:txBody>
      </p:sp>
      <p:sp>
        <p:nvSpPr>
          <p:cNvPr id="27" name="مستطيل مستدير الزوايا 26">
            <a:hlinkClick r:id="rId20" action="ppaction://hlinksldjump"/>
          </p:cNvPr>
          <p:cNvSpPr/>
          <p:nvPr/>
        </p:nvSpPr>
        <p:spPr>
          <a:xfrm>
            <a:off x="10639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19</a:t>
            </a:r>
          </a:p>
        </p:txBody>
      </p:sp>
      <p:sp>
        <p:nvSpPr>
          <p:cNvPr id="28" name="مستطيل مستدير الزوايا 27">
            <a:hlinkClick r:id="rId21" action="ppaction://hlinksldjump"/>
          </p:cNvPr>
          <p:cNvSpPr/>
          <p:nvPr/>
        </p:nvSpPr>
        <p:spPr>
          <a:xfrm>
            <a:off x="948602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20</a:t>
            </a:r>
          </a:p>
        </p:txBody>
      </p:sp>
      <p:sp>
        <p:nvSpPr>
          <p:cNvPr id="29" name="مستطيل مستدير الزوايا 28">
            <a:hlinkClick r:id="rId22" action="ppaction://hlinksldjump"/>
          </p:cNvPr>
          <p:cNvSpPr/>
          <p:nvPr/>
        </p:nvSpPr>
        <p:spPr>
          <a:xfrm>
            <a:off x="831526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21</a:t>
            </a:r>
          </a:p>
        </p:txBody>
      </p:sp>
      <p:sp>
        <p:nvSpPr>
          <p:cNvPr id="30" name="مستطيل مستدير الزوايا 29">
            <a:hlinkClick r:id="rId23" action="ppaction://hlinksldjump"/>
          </p:cNvPr>
          <p:cNvSpPr/>
          <p:nvPr/>
        </p:nvSpPr>
        <p:spPr>
          <a:xfrm>
            <a:off x="7144509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22</a:t>
            </a:r>
          </a:p>
        </p:txBody>
      </p:sp>
      <p:sp>
        <p:nvSpPr>
          <p:cNvPr id="31" name="مستطيل مستدير الزوايا 30">
            <a:hlinkClick r:id="rId24" action="ppaction://hlinksldjump"/>
          </p:cNvPr>
          <p:cNvSpPr/>
          <p:nvPr/>
        </p:nvSpPr>
        <p:spPr>
          <a:xfrm>
            <a:off x="597375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23</a:t>
            </a:r>
          </a:p>
        </p:txBody>
      </p:sp>
      <p:sp>
        <p:nvSpPr>
          <p:cNvPr id="32" name="مستطيل مستدير الزوايا 31">
            <a:hlinkClick r:id="rId25" action="ppaction://hlinksldjump"/>
          </p:cNvPr>
          <p:cNvSpPr/>
          <p:nvPr/>
        </p:nvSpPr>
        <p:spPr>
          <a:xfrm>
            <a:off x="4802997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24</a:t>
            </a:r>
          </a:p>
        </p:txBody>
      </p:sp>
      <p:sp>
        <p:nvSpPr>
          <p:cNvPr id="33" name="مستطيل مستدير الزوايا 24">
            <a:hlinkClick r:id="rId26" action="ppaction://hlinksldjump"/>
            <a:extLst>
              <a:ext uri="{FF2B5EF4-FFF2-40B4-BE49-F238E27FC236}">
                <a16:creationId xmlns:a16="http://schemas.microsoft.com/office/drawing/2014/main" id="{9EB20F70-6EA6-4040-AE45-99DB39671651}"/>
              </a:ext>
            </a:extLst>
          </p:cNvPr>
          <p:cNvSpPr/>
          <p:nvPr/>
        </p:nvSpPr>
        <p:spPr>
          <a:xfrm>
            <a:off x="3632241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25</a:t>
            </a:r>
          </a:p>
        </p:txBody>
      </p:sp>
      <p:sp>
        <p:nvSpPr>
          <p:cNvPr id="34" name="مستطيل مستدير الزوايا 25">
            <a:hlinkClick r:id="rId27" action="ppaction://hlinksldjump"/>
            <a:extLst>
              <a:ext uri="{FF2B5EF4-FFF2-40B4-BE49-F238E27FC236}">
                <a16:creationId xmlns:a16="http://schemas.microsoft.com/office/drawing/2014/main" id="{AEDF0738-ADB2-4D07-B0CA-35092D70E8D5}"/>
              </a:ext>
            </a:extLst>
          </p:cNvPr>
          <p:cNvSpPr/>
          <p:nvPr/>
        </p:nvSpPr>
        <p:spPr>
          <a:xfrm>
            <a:off x="2461485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26</a:t>
            </a:r>
          </a:p>
        </p:txBody>
      </p:sp>
      <p:sp>
        <p:nvSpPr>
          <p:cNvPr id="35" name="مستطيل مستدير الزوايا 26">
            <a:hlinkClick r:id="rId28" action="ppaction://hlinksldjump"/>
            <a:extLst>
              <a:ext uri="{FF2B5EF4-FFF2-40B4-BE49-F238E27FC236}">
                <a16:creationId xmlns:a16="http://schemas.microsoft.com/office/drawing/2014/main" id="{143D34CC-383B-4309-A9D1-B7A8409816EB}"/>
              </a:ext>
            </a:extLst>
          </p:cNvPr>
          <p:cNvSpPr/>
          <p:nvPr/>
        </p:nvSpPr>
        <p:spPr>
          <a:xfrm>
            <a:off x="1317363" y="4087447"/>
            <a:ext cx="929548" cy="825282"/>
          </a:xfrm>
          <a:prstGeom prst="plaque">
            <a:avLst/>
          </a:prstGeom>
          <a:solidFill>
            <a:srgbClr val="00B05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27</a:t>
            </a:r>
          </a:p>
        </p:txBody>
      </p:sp>
      <p:sp>
        <p:nvSpPr>
          <p:cNvPr id="36" name="مستطيل مستدير الزوايا 27">
            <a:hlinkClick r:id="rId29" action="ppaction://hlinksldjump"/>
            <a:extLst>
              <a:ext uri="{FF2B5EF4-FFF2-40B4-BE49-F238E27FC236}">
                <a16:creationId xmlns:a16="http://schemas.microsoft.com/office/drawing/2014/main" id="{1DC8B324-D4D6-4FDA-B778-12DA7E53BD18}"/>
              </a:ext>
            </a:extLst>
          </p:cNvPr>
          <p:cNvSpPr/>
          <p:nvPr/>
        </p:nvSpPr>
        <p:spPr>
          <a:xfrm>
            <a:off x="1093171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28</a:t>
            </a:r>
          </a:p>
        </p:txBody>
      </p:sp>
      <p:sp>
        <p:nvSpPr>
          <p:cNvPr id="37" name="مستطيل مستدير الزوايا 28">
            <a:hlinkClick r:id="rId30" action="ppaction://hlinksldjump"/>
            <a:extLst>
              <a:ext uri="{FF2B5EF4-FFF2-40B4-BE49-F238E27FC236}">
                <a16:creationId xmlns:a16="http://schemas.microsoft.com/office/drawing/2014/main" id="{0F332774-CE3A-44E1-91B6-A82C94C682BB}"/>
              </a:ext>
            </a:extLst>
          </p:cNvPr>
          <p:cNvSpPr/>
          <p:nvPr/>
        </p:nvSpPr>
        <p:spPr>
          <a:xfrm>
            <a:off x="977871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29</a:t>
            </a:r>
          </a:p>
        </p:txBody>
      </p:sp>
      <p:sp>
        <p:nvSpPr>
          <p:cNvPr id="38" name="مستطيل مستدير الزوايا 29">
            <a:hlinkClick r:id="rId31" action="ppaction://hlinksldjump"/>
            <a:extLst>
              <a:ext uri="{FF2B5EF4-FFF2-40B4-BE49-F238E27FC236}">
                <a16:creationId xmlns:a16="http://schemas.microsoft.com/office/drawing/2014/main" id="{C8B8CF65-D2E8-44BE-AE6A-0FD263056D31}"/>
              </a:ext>
            </a:extLst>
          </p:cNvPr>
          <p:cNvSpPr/>
          <p:nvPr/>
        </p:nvSpPr>
        <p:spPr>
          <a:xfrm>
            <a:off x="860795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30</a:t>
            </a:r>
          </a:p>
        </p:txBody>
      </p:sp>
      <p:sp>
        <p:nvSpPr>
          <p:cNvPr id="39" name="مستطيل مستدير الزوايا 30">
            <a:hlinkClick r:id="rId32" action="ppaction://hlinksldjump"/>
            <a:extLst>
              <a:ext uri="{FF2B5EF4-FFF2-40B4-BE49-F238E27FC236}">
                <a16:creationId xmlns:a16="http://schemas.microsoft.com/office/drawing/2014/main" id="{7C64377D-3703-474E-9A36-5879409361A8}"/>
              </a:ext>
            </a:extLst>
          </p:cNvPr>
          <p:cNvSpPr/>
          <p:nvPr/>
        </p:nvSpPr>
        <p:spPr>
          <a:xfrm>
            <a:off x="7437198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31</a:t>
            </a:r>
          </a:p>
        </p:txBody>
      </p:sp>
      <p:sp>
        <p:nvSpPr>
          <p:cNvPr id="40" name="مستطيل مستدير الزوايا 31">
            <a:hlinkClick r:id="rId33" action="ppaction://hlinksldjump"/>
            <a:extLst>
              <a:ext uri="{FF2B5EF4-FFF2-40B4-BE49-F238E27FC236}">
                <a16:creationId xmlns:a16="http://schemas.microsoft.com/office/drawing/2014/main" id="{A98284E9-5BAB-4CEA-A0D1-0162E8CB9917}"/>
              </a:ext>
            </a:extLst>
          </p:cNvPr>
          <p:cNvSpPr/>
          <p:nvPr/>
        </p:nvSpPr>
        <p:spPr>
          <a:xfrm>
            <a:off x="626644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32</a:t>
            </a:r>
          </a:p>
        </p:txBody>
      </p:sp>
      <p:sp>
        <p:nvSpPr>
          <p:cNvPr id="41" name="مستطيل مستدير الزوايا 28">
            <a:hlinkClick r:id="rId34" action="ppaction://hlinksldjump"/>
            <a:extLst>
              <a:ext uri="{FF2B5EF4-FFF2-40B4-BE49-F238E27FC236}">
                <a16:creationId xmlns:a16="http://schemas.microsoft.com/office/drawing/2014/main" id="{99C8E12C-2CED-4F1C-855B-B113F1AB35FB}"/>
              </a:ext>
            </a:extLst>
          </p:cNvPr>
          <p:cNvSpPr/>
          <p:nvPr/>
        </p:nvSpPr>
        <p:spPr>
          <a:xfrm>
            <a:off x="5095686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33</a:t>
            </a:r>
          </a:p>
        </p:txBody>
      </p:sp>
      <p:sp>
        <p:nvSpPr>
          <p:cNvPr id="42" name="مستطيل مستدير الزوايا 29">
            <a:hlinkClick r:id="rId35" action="ppaction://hlinksldjump"/>
            <a:extLst>
              <a:ext uri="{FF2B5EF4-FFF2-40B4-BE49-F238E27FC236}">
                <a16:creationId xmlns:a16="http://schemas.microsoft.com/office/drawing/2014/main" id="{DC3670BB-C811-448E-B7A7-9D8E1A5C9DC4}"/>
              </a:ext>
            </a:extLst>
          </p:cNvPr>
          <p:cNvSpPr/>
          <p:nvPr/>
        </p:nvSpPr>
        <p:spPr>
          <a:xfrm>
            <a:off x="3924930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34</a:t>
            </a:r>
          </a:p>
        </p:txBody>
      </p:sp>
      <p:sp>
        <p:nvSpPr>
          <p:cNvPr id="43" name="مستطيل مستدير الزوايا 30">
            <a:hlinkClick r:id="rId36" action="ppaction://hlinksldjump"/>
            <a:extLst>
              <a:ext uri="{FF2B5EF4-FFF2-40B4-BE49-F238E27FC236}">
                <a16:creationId xmlns:a16="http://schemas.microsoft.com/office/drawing/2014/main" id="{5A3C6D6A-1D77-4E3C-9857-B6A321FF8403}"/>
              </a:ext>
            </a:extLst>
          </p:cNvPr>
          <p:cNvSpPr/>
          <p:nvPr/>
        </p:nvSpPr>
        <p:spPr>
          <a:xfrm>
            <a:off x="2754174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35</a:t>
            </a:r>
          </a:p>
        </p:txBody>
      </p:sp>
      <p:sp>
        <p:nvSpPr>
          <p:cNvPr id="44" name="مستطيل مستدير الزوايا 31">
            <a:hlinkClick r:id="rId37" action="ppaction://hlinksldjump"/>
            <a:extLst>
              <a:ext uri="{FF2B5EF4-FFF2-40B4-BE49-F238E27FC236}">
                <a16:creationId xmlns:a16="http://schemas.microsoft.com/office/drawing/2014/main" id="{5A8AA826-9C67-4E04-BD1E-D1394EE7D211}"/>
              </a:ext>
            </a:extLst>
          </p:cNvPr>
          <p:cNvSpPr/>
          <p:nvPr/>
        </p:nvSpPr>
        <p:spPr>
          <a:xfrm>
            <a:off x="1610052" y="5128447"/>
            <a:ext cx="929548" cy="825282"/>
          </a:xfrm>
          <a:prstGeom prst="plaque">
            <a:avLst/>
          </a:prstGeom>
          <a:solidFill>
            <a:srgbClr val="C00000"/>
          </a:solidFill>
          <a:effectLst>
            <a:glow rad="88900">
              <a:schemeClr val="accent4">
                <a:lumMod val="20000"/>
                <a:lumOff val="80000"/>
                <a:alpha val="86000"/>
              </a:schemeClr>
            </a:glow>
          </a:effectLst>
          <a:scene3d>
            <a:camera prst="orthographicFront"/>
            <a:lightRig rig="threePt" dir="t">
              <a:rot lat="0" lon="0" rev="1800000"/>
            </a:lightRig>
          </a:scene3d>
          <a:sp3d prstMaterial="plastic">
            <a:bevelT w="177800"/>
            <a:bevelB h="3175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7857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25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75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25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75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25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7500"/>
                            </p:stCondLst>
                            <p:childTnLst>
                              <p:par>
                                <p:cTn id="1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75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8000"/>
                            </p:stCondLst>
                            <p:childTnLst>
                              <p:par>
                                <p:cTn id="20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250"/>
                            </p:stCondLst>
                            <p:childTnLst>
                              <p:par>
                                <p:cTn id="2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000"/>
                            </p:stCondLst>
                            <p:childTnLst>
                              <p:par>
                                <p:cTn id="2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9250"/>
                            </p:stCondLst>
                            <p:childTnLst>
                              <p:par>
                                <p:cTn id="2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7" fill="hold">
                      <p:stCondLst>
                        <p:cond delay="0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699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18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F26D18-5BEB-456E-B4BC-003778022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9938" y="2793733"/>
            <a:ext cx="8572403" cy="9588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5E64C89-D7C8-4290-A61F-52CF878AC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EA0797-BCFD-49C9-AF4E-24789FA74AC5}"/>
              </a:ext>
            </a:extLst>
          </p:cNvPr>
          <p:cNvSpPr txBox="1"/>
          <p:nvPr/>
        </p:nvSpPr>
        <p:spPr>
          <a:xfrm>
            <a:off x="5439747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بهاء</a:t>
            </a:r>
          </a:p>
        </p:txBody>
      </p:sp>
    </p:spTree>
    <p:extLst>
      <p:ext uri="{BB962C8B-B14F-4D97-AF65-F5344CB8AC3E}">
        <p14:creationId xmlns:p14="http://schemas.microsoft.com/office/powerpoint/2010/main" val="26896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22476" y="5490009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19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09832A6-B65F-4319-A7F2-6F0C57903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457" y="2456131"/>
            <a:ext cx="7501086" cy="122598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2126B6E-6527-48B6-9143-79ED9987D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E1EE982-28A9-4A21-91F5-A8F88D891231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واو</a:t>
            </a:r>
          </a:p>
        </p:txBody>
      </p:sp>
    </p:spTree>
    <p:extLst>
      <p:ext uri="{BB962C8B-B14F-4D97-AF65-F5344CB8AC3E}">
        <p14:creationId xmlns:p14="http://schemas.microsoft.com/office/powerpoint/2010/main" val="187335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8" y="614102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57556" y="5449814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E48A917-F280-4A11-9676-1AD74D619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959" y="2812496"/>
            <a:ext cx="9296082" cy="78677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20DA25B-0887-485C-86A4-E173B4B0F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69548FF-444C-4A02-89E6-AEAE138C9935}"/>
              </a:ext>
            </a:extLst>
          </p:cNvPr>
          <p:cNvSpPr txBox="1"/>
          <p:nvPr/>
        </p:nvSpPr>
        <p:spPr>
          <a:xfrm>
            <a:off x="5392881" y="4541769"/>
            <a:ext cx="214052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</p:spTree>
    <p:extLst>
      <p:ext uri="{BB962C8B-B14F-4D97-AF65-F5344CB8AC3E}">
        <p14:creationId xmlns:p14="http://schemas.microsoft.com/office/powerpoint/2010/main" val="1744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6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12082" y="54498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21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3732FA1-4337-411E-9666-5EA725947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1686" y="2512074"/>
            <a:ext cx="9688627" cy="162170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D96451D-A9B2-4629-886B-9034C411EC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7EAAA7D-274C-4A9B-A7D5-0DD9E80A37F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أداة نهي</a:t>
            </a:r>
          </a:p>
        </p:txBody>
      </p:sp>
    </p:spTree>
    <p:extLst>
      <p:ext uri="{BB962C8B-B14F-4D97-AF65-F5344CB8AC3E}">
        <p14:creationId xmlns:p14="http://schemas.microsoft.com/office/powerpoint/2010/main" val="27745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1179" y="616181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2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22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B90C86-7A50-4CF5-B506-A569B36EB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288" y="2917243"/>
            <a:ext cx="10167423" cy="77237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1824D6-4998-4921-A20C-80C581831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FF025CA-C3AE-4AA2-AF7E-8D546B2247B2}"/>
              </a:ext>
            </a:extLst>
          </p:cNvPr>
          <p:cNvSpPr txBox="1"/>
          <p:nvPr/>
        </p:nvSpPr>
        <p:spPr>
          <a:xfrm>
            <a:off x="5457651" y="450639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</p:spTree>
    <p:extLst>
      <p:ext uri="{BB962C8B-B14F-4D97-AF65-F5344CB8AC3E}">
        <p14:creationId xmlns:p14="http://schemas.microsoft.com/office/powerpoint/2010/main" val="12990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251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0913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23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57F0A04-3399-4849-8C69-5AF0F9E54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1611" y="2836462"/>
            <a:ext cx="10128778" cy="7694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D4E1E54-DBB5-4810-94C3-2E427B226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E667DBC-A62E-4576-BA8D-5B3294DAF060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بتاء مربوطة</a:t>
            </a:r>
          </a:p>
        </p:txBody>
      </p:sp>
    </p:spTree>
    <p:extLst>
      <p:ext uri="{BB962C8B-B14F-4D97-AF65-F5344CB8AC3E}">
        <p14:creationId xmlns:p14="http://schemas.microsoft.com/office/powerpoint/2010/main" val="3185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80398" y="604035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43258" y="551010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2EBDA8D-0C8E-4179-BFF0-62A4E070B9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933" y="2156036"/>
            <a:ext cx="10200134" cy="17073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3A190B3-FB42-49EE-B6E0-18547B82D5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4A84DE0-F7EA-4D0E-AC9F-404EAC30A39D}"/>
              </a:ext>
            </a:extLst>
          </p:cNvPr>
          <p:cNvSpPr txBox="1"/>
          <p:nvPr/>
        </p:nvSpPr>
        <p:spPr>
          <a:xfrm>
            <a:off x="5424054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</p:spTree>
    <p:extLst>
      <p:ext uri="{BB962C8B-B14F-4D97-AF65-F5344CB8AC3E}">
        <p14:creationId xmlns:p14="http://schemas.microsoft.com/office/powerpoint/2010/main" val="22456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30311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815992" y="55000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8F19F60-EF57-4DF1-85F9-B8CD81160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8623" y="2813038"/>
            <a:ext cx="8774753" cy="74265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9652967-2B1E-4D68-9AF1-E45C59963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F832A3D-F655-412E-874D-B0445251135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</p:spTree>
    <p:extLst>
      <p:ext uri="{BB962C8B-B14F-4D97-AF65-F5344CB8AC3E}">
        <p14:creationId xmlns:p14="http://schemas.microsoft.com/office/powerpoint/2010/main" val="30747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6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26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37D6EFA1-40F6-447F-9E04-77DBEA563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CAE550-488E-48F2-890D-CD1DDAFC1C89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بهاء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6166F1D2-AE0B-4122-B187-9792D046EB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5122" y="2859300"/>
            <a:ext cx="5381756" cy="87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151420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43257" y="552015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27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FDA3B5-5923-41DB-8B32-2E251B0B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4103" y="2601434"/>
            <a:ext cx="8788932" cy="9830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149983F-F447-48D9-90C5-6EBA3104D0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6312701-292E-4C66-B19E-2F65BF98DA02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علامة ترقيم</a:t>
            </a:r>
          </a:p>
        </p:txBody>
      </p:sp>
    </p:spTree>
    <p:extLst>
      <p:ext uri="{BB962C8B-B14F-4D97-AF65-F5344CB8AC3E}">
        <p14:creationId xmlns:p14="http://schemas.microsoft.com/office/powerpoint/2010/main" val="331789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2677" y="612766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1571347" y="547996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38CAC9D-1454-4DCC-A293-FDCE73EDB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0993" y="2780845"/>
            <a:ext cx="9830013" cy="74674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A7C4A6-94B1-45D8-B0A4-8BDCEB8C1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B3F7CC-3CE2-49BE-AEB8-9C58F213A0C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>
                <a:solidFill>
                  <a:srgbClr val="FF0000"/>
                </a:solidFill>
              </a:rPr>
              <a:t>تنوين كسر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5" y="60994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74429" y="546991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28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B76462-A5A4-40B2-9C75-148009A5C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650" y="2501647"/>
            <a:ext cx="7070733" cy="120787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E5E8DAC-9954-4792-AC30-BF058A904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ABE0595-A91F-409A-9CEA-EB7D2E6BC96A}"/>
              </a:ext>
            </a:extLst>
          </p:cNvPr>
          <p:cNvSpPr txBox="1"/>
          <p:nvPr/>
        </p:nvSpPr>
        <p:spPr>
          <a:xfrm>
            <a:off x="5486400" y="438624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تنوين ضم</a:t>
            </a:r>
          </a:p>
        </p:txBody>
      </p:sp>
    </p:spTree>
    <p:extLst>
      <p:ext uri="{BB962C8B-B14F-4D97-AF65-F5344CB8AC3E}">
        <p14:creationId xmlns:p14="http://schemas.microsoft.com/office/powerpoint/2010/main" val="13505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3" y="613063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1303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29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EC275B-2761-4C81-B6F4-D5E9DFAD9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247" y="2817846"/>
            <a:ext cx="10507515" cy="78517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278D256-1E0D-4454-A7B1-A185E32B4D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075A639-FA53-4F4E-983A-40B1E2AA466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ياء</a:t>
            </a:r>
          </a:p>
        </p:txBody>
      </p:sp>
    </p:spTree>
    <p:extLst>
      <p:ext uri="{BB962C8B-B14F-4D97-AF65-F5344CB8AC3E}">
        <p14:creationId xmlns:p14="http://schemas.microsoft.com/office/powerpoint/2010/main" val="255247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84307" y="61098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2" y="5479958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30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AC3C757-3884-4E94-A7D7-A07DFD895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1164" y="2753919"/>
            <a:ext cx="9324450" cy="96280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B0B9CC0-49AC-4DA0-8301-BD35035D3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5124F46-B226-453C-89D2-8AA920E482FF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حرف عطف</a:t>
            </a:r>
          </a:p>
        </p:txBody>
      </p:sp>
    </p:spTree>
    <p:extLst>
      <p:ext uri="{BB962C8B-B14F-4D97-AF65-F5344CB8AC3E}">
        <p14:creationId xmlns:p14="http://schemas.microsoft.com/office/powerpoint/2010/main" val="2502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219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74429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F67D647-27DE-4363-BF2D-0E345136E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101" y="2705878"/>
            <a:ext cx="9791798" cy="88237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B84DFBC-A6B2-4BA2-A777-4A8520808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651A7D-B36A-42FE-8BAE-FE3C1D2064B8}"/>
              </a:ext>
            </a:extLst>
          </p:cNvPr>
          <p:cNvSpPr txBox="1"/>
          <p:nvPr/>
        </p:nvSpPr>
        <p:spPr>
          <a:xfrm>
            <a:off x="5509745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</p:spTree>
    <p:extLst>
      <p:ext uri="{BB962C8B-B14F-4D97-AF65-F5344CB8AC3E}">
        <p14:creationId xmlns:p14="http://schemas.microsoft.com/office/powerpoint/2010/main" val="1156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73916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784824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369492E-8E35-4FE5-AF94-70579A68D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309" y="3002916"/>
            <a:ext cx="10031381" cy="67846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2A95932-557E-4956-8C2A-27A3E6522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2732A7A-18C1-4375-BF3F-3C94EDD04529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</p:spTree>
    <p:extLst>
      <p:ext uri="{BB962C8B-B14F-4D97-AF65-F5344CB8AC3E}">
        <p14:creationId xmlns:p14="http://schemas.microsoft.com/office/powerpoint/2010/main" val="9884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59615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69130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42F7F0E-AE64-4D6D-A82A-8BD61AE8B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773" y="2534746"/>
            <a:ext cx="10205310" cy="9988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3DAA508-037B-4733-86C0-5E77B8404B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7DD3C9-31E5-4FAE-B7AA-3B7B49901090}"/>
              </a:ext>
            </a:extLst>
          </p:cNvPr>
          <p:cNvSpPr txBox="1"/>
          <p:nvPr/>
        </p:nvSpPr>
        <p:spPr>
          <a:xfrm>
            <a:off x="5476009" y="4357103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حرف عطف</a:t>
            </a:r>
          </a:p>
        </p:txBody>
      </p:sp>
    </p:spTree>
    <p:extLst>
      <p:ext uri="{BB962C8B-B14F-4D97-AF65-F5344CB8AC3E}">
        <p14:creationId xmlns:p14="http://schemas.microsoft.com/office/powerpoint/2010/main" val="32471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42743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34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8FF0B6-C14D-4532-9CA4-E0780032F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9B1FAD61-F86C-4872-BD4E-EF192CEBE119}"/>
              </a:ext>
            </a:extLst>
          </p:cNvPr>
          <p:cNvSpPr txBox="1"/>
          <p:nvPr/>
        </p:nvSpPr>
        <p:spPr>
          <a:xfrm>
            <a:off x="5486400" y="4357103"/>
            <a:ext cx="18703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مختومة بألف مقصورة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8AC6790-F305-4AEB-A153-733DA5810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8335" y="2871484"/>
            <a:ext cx="10027458" cy="76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07661" y="606045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57556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2B5F5B9-8C3D-4F28-B550-2A9FA183E3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548" y="2307890"/>
            <a:ext cx="9862904" cy="16508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E0F3078-5C50-4F5F-931F-E46A7CDA2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7C2CF09-DDC2-4F76-AF96-EDC6E801ACD6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الشمسية</a:t>
            </a:r>
          </a:p>
        </p:txBody>
      </p:sp>
    </p:spTree>
    <p:extLst>
      <p:ext uri="{BB962C8B-B14F-4D97-AF65-F5344CB8AC3E}">
        <p14:creationId xmlns:p14="http://schemas.microsoft.com/office/powerpoint/2010/main" val="6988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890789" y="5985165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1805600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36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7EF7CC9-3A3A-4E06-83D3-124FBF1FD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657" y="2582590"/>
            <a:ext cx="9834686" cy="109999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67813EC-76F2-4843-8766-DA4244B67D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1A102CF-FAAE-45D8-8770-FB6B5DECFF6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كلمة ثلاثية</a:t>
            </a:r>
          </a:p>
        </p:txBody>
      </p:sp>
    </p:spTree>
    <p:extLst>
      <p:ext uri="{BB962C8B-B14F-4D97-AF65-F5344CB8AC3E}">
        <p14:creationId xmlns:p14="http://schemas.microsoft.com/office/powerpoint/2010/main" val="172669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30637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567642" y="5520156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3A6BFA-76C4-401E-9200-5B1E38C29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276" y="2331860"/>
            <a:ext cx="10191357" cy="17058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2B5462-B43C-41B2-9892-1B7BFDBAE1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936903-B871-416B-8B63-016DD052667D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</p:spTree>
    <p:extLst>
      <p:ext uri="{BB962C8B-B14F-4D97-AF65-F5344CB8AC3E}">
        <p14:creationId xmlns:p14="http://schemas.microsoft.com/office/powerpoint/2010/main" val="31738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04371" y="6070506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85649" y="5540253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2DEFCE8-8804-47AC-A179-8CCB8D308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666" y="2744995"/>
            <a:ext cx="10195311" cy="8628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63708-9C7A-4B6D-8044-7E6233425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662F0DA-F932-4C5A-885E-515A5BC3498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تضعيف</a:t>
            </a:r>
          </a:p>
        </p:txBody>
      </p:sp>
    </p:spTree>
    <p:extLst>
      <p:ext uri="{BB962C8B-B14F-4D97-AF65-F5344CB8AC3E}">
        <p14:creationId xmlns:p14="http://schemas.microsoft.com/office/powerpoint/2010/main" val="30048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63524" y="614102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97408" y="5490011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68A0942-1B43-4EB2-8067-59976C42D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4CB5BBD-D52A-46DC-BAC3-96EF2ADD5653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واو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E82B71E-8829-4804-B214-0EA0648DFE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0525" y="2750509"/>
            <a:ext cx="5250950" cy="8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19053" y="6089074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794524" y="5459860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58E3FE7-28A2-4F1E-B731-7AA946C77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3755" y="2635393"/>
            <a:ext cx="8087192" cy="9045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278E837-9967-4446-8838-CABDD196D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20D79B62-954D-4D20-BDAB-DC16845F37CA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مد ألف</a:t>
            </a:r>
          </a:p>
        </p:txBody>
      </p:sp>
    </p:spTree>
    <p:extLst>
      <p:ext uri="{BB962C8B-B14F-4D97-AF65-F5344CB8AC3E}">
        <p14:creationId xmlns:p14="http://schemas.microsoft.com/office/powerpoint/2010/main" val="29922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53134" y="6070508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18566" y="5540255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5D900AB-B6B8-493D-94B7-8A3DEFAD5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423FDE3-20DF-4CFD-958C-47AADB2731FB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مقطع ساكن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8EB8FA7-7B6B-4DD3-9DFD-AB6B3A5DD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7008" y="2673651"/>
            <a:ext cx="5472677" cy="93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زر إجراء: الصفحة الرئيسية 5">
            <a:hlinkClick r:id="rId2" action="ppaction://hlinksldjump" highlightClick="1"/>
          </p:cNvPr>
          <p:cNvSpPr/>
          <p:nvPr/>
        </p:nvSpPr>
        <p:spPr>
          <a:xfrm>
            <a:off x="8932352" y="6151419"/>
            <a:ext cx="482356" cy="509154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1628957" y="5530202"/>
            <a:ext cx="178844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FAB5E11-A255-49AC-97CF-133E8BF26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72" y="2780523"/>
            <a:ext cx="10353055" cy="77362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977CDA-F7BA-4AC6-833E-2B018F4DD8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60" y="4222607"/>
            <a:ext cx="3530080" cy="109999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84C1F295-F9B5-4A15-A00B-C358F10192DE}"/>
              </a:ext>
            </a:extLst>
          </p:cNvPr>
          <p:cNvSpPr txBox="1"/>
          <p:nvPr/>
        </p:nvSpPr>
        <p:spPr>
          <a:xfrm>
            <a:off x="5486400" y="4515876"/>
            <a:ext cx="18703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(ال) القمرية</a:t>
            </a:r>
          </a:p>
        </p:txBody>
      </p:sp>
    </p:spTree>
    <p:extLst>
      <p:ext uri="{BB962C8B-B14F-4D97-AF65-F5344CB8AC3E}">
        <p14:creationId xmlns:p14="http://schemas.microsoft.com/office/powerpoint/2010/main" val="16501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838FD6-514B-40E0-B35C-9BC918DE5C94}">
  <we:reference id="wa104380121" version="2.0.0.0" store="ar-SA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164</Words>
  <Application>Microsoft Office PowerPoint</Application>
  <PresentationFormat>شاشة عريضة</PresentationFormat>
  <Paragraphs>109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Turkey</dc:creator>
  <cp:lastModifiedBy>jer_zoop_u29</cp:lastModifiedBy>
  <cp:revision>82</cp:revision>
  <dcterms:created xsi:type="dcterms:W3CDTF">2018-10-13T17:10:29Z</dcterms:created>
  <dcterms:modified xsi:type="dcterms:W3CDTF">2021-02-01T20:29:36Z</dcterms:modified>
</cp:coreProperties>
</file>