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43" r:id="rId2"/>
    <p:sldId id="372" r:id="rId3"/>
    <p:sldId id="387" r:id="rId4"/>
    <p:sldId id="382" r:id="rId5"/>
    <p:sldId id="335" r:id="rId6"/>
    <p:sldId id="386" r:id="rId7"/>
    <p:sldId id="256" r:id="rId8"/>
    <p:sldId id="378" r:id="rId9"/>
    <p:sldId id="383" r:id="rId10"/>
    <p:sldId id="384" r:id="rId11"/>
    <p:sldId id="385" r:id="rId12"/>
    <p:sldId id="380" r:id="rId13"/>
    <p:sldId id="369" r:id="rId14"/>
    <p:sldId id="334" r:id="rId15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861"/>
    <a:srgbClr val="9FC91E"/>
    <a:srgbClr val="FCC500"/>
    <a:srgbClr val="F75D26"/>
    <a:srgbClr val="A21AB4"/>
    <a:srgbClr val="7844C2"/>
    <a:srgbClr val="0091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58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" y="1374"/>
      </p:cViewPr>
      <p:guideLst>
        <p:guide orient="horz" pos="2160"/>
        <p:guide pos="38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85324-4A4B-4111-825E-6A15E803B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7DB9CD-418F-4E90-B422-028EBB531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BF659-1574-44A8-BDFC-91429CC0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95587-78D0-4BD3-8D47-4049FF32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CCF2D-7735-457B-B57A-62DF8795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9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CDE0C-42DE-4362-8212-AD25650E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A6AEFB-7810-46AC-BBC6-094D7594F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97E13-CCD3-4D84-AE8C-DD0E7A77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5C5AA-1A49-4A72-9882-F906CB84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7DBFD-3A4C-4488-8867-E745CFCC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0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EF2C8B-EF93-41A4-A724-748073256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C2A984-868F-4887-BD3B-6494E2A7A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86B80-29BD-476C-B5D8-DBEF2513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2CBDD-CC95-4E8F-92B4-3079FE7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F68CE-5061-46B1-9B69-6734191B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3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2F224-963F-40AF-B0D3-3DA14336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7D7E4-586E-4976-A30E-1F40A06E6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EC46A-3052-4DA4-B32D-D3C60392F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7874B-536B-4A10-82A2-8B90BC91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55734-459D-4183-A082-5E4EBB99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A3704-FFD4-4E2B-AB3F-0EE4571E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29EC5-0CC6-45D5-98BB-489355780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43EDA-0D42-41BC-A81D-863B639EA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493C3-80B3-4198-A84A-6076F8C1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F403F-95E6-4B4E-8D73-20AA6DC5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7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1F2DE-85ED-4CF7-BA2F-5428CE34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18E28-CAE9-45CD-B841-2707A5AD9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AF64E-C6D3-40D1-B36D-050AC7BC2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37C87C-EAB6-4A35-904D-969BC6B6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233834-260B-4816-B6A5-B970BBFD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987C20-3D4D-4433-95C5-AFBB8A4B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3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A41B7-847F-4B60-992F-ECDD92E6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5B16E-21BB-493E-8395-B529C0908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2CCA84-1124-4F43-AA71-36145CFAA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570F5A-3AF6-48CA-B49E-4DB193EF9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A66AD5-D769-402E-8D04-F3CAF1B37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C0AE0E-D6BD-45DF-8C66-1EE6279C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13D00A-D4EF-4946-B6B7-3EBC7463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9B308B-42B0-48EA-B9A6-A24BFE1C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1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EFB6A-8B3C-400D-BE17-CA55570D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389DD1-9F93-483A-995F-4CA51658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39AE2-3ED7-42FB-B58F-21D4769E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1E1D5F-E5CB-4E06-A4E3-9285650C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0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857826-4EC8-4319-BB88-0FC3F934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0D2653-8E51-40E3-872A-08BF8B69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D8406E-EE22-4E8E-8B4E-B3DF4127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5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435B4-C41B-46FC-B4D2-90C0D417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1D79C-5FC9-400A-AF2C-741EB8BCD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42E074-A494-40B8-9F1C-D1584B099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F1042C-D898-4411-88C3-238BF611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3807AA-C9FA-4B10-840D-FE55F2E7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B2352-7B39-4D78-8F05-9A6649BE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4566F-1025-4476-B344-9FB9EF64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355062-4A30-45E7-9406-995B82EC8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38D978-255C-4144-BD90-CA1950E3A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3E44E-D9F3-445C-B49C-6BC97D6B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D2FA18-B72F-4928-927E-2D8BAF02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24C611-6C3C-4C61-B1D3-26F45C7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9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DE78FE-BAEF-425E-A9F0-926710707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5678B-CFF9-4A4B-B347-00E35DFA5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EEFB5-A043-4EDE-AD71-CB516B3BC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624F0-592E-4447-9BDE-4E9875C98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FC0C0-0E49-4A9C-AF69-4D944FB7B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7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microsoft.com/office/2007/relationships/hdphoto" Target="../media/hdphoto6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: Top Corners Rounded 48">
            <a:extLst>
              <a:ext uri="{FF2B5EF4-FFF2-40B4-BE49-F238E27FC236}">
                <a16:creationId xmlns:a16="http://schemas.microsoft.com/office/drawing/2014/main" id="{AF239901-94CF-4ABE-BBCE-0880166EF05C}"/>
              </a:ext>
            </a:extLst>
          </p:cNvPr>
          <p:cNvSpPr/>
          <p:nvPr/>
        </p:nvSpPr>
        <p:spPr>
          <a:xfrm rot="2700000">
            <a:off x="3516408" y="22136"/>
            <a:ext cx="48847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Rectangle: Top Corners Rounded 49">
            <a:extLst>
              <a:ext uri="{FF2B5EF4-FFF2-40B4-BE49-F238E27FC236}">
                <a16:creationId xmlns:a16="http://schemas.microsoft.com/office/drawing/2014/main" id="{E73ABF64-45C7-4486-B5FD-16691C00E47C}"/>
              </a:ext>
            </a:extLst>
          </p:cNvPr>
          <p:cNvSpPr/>
          <p:nvPr/>
        </p:nvSpPr>
        <p:spPr>
          <a:xfrm rot="2700000">
            <a:off x="7243827" y="103716"/>
            <a:ext cx="25772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Rectangle: Top Corners Rounded 50">
            <a:extLst>
              <a:ext uri="{FF2B5EF4-FFF2-40B4-BE49-F238E27FC236}">
                <a16:creationId xmlns:a16="http://schemas.microsoft.com/office/drawing/2014/main" id="{4A875B98-0151-4C03-B2EB-BD359068FDE6}"/>
              </a:ext>
            </a:extLst>
          </p:cNvPr>
          <p:cNvSpPr/>
          <p:nvPr/>
        </p:nvSpPr>
        <p:spPr>
          <a:xfrm rot="2700000">
            <a:off x="3538267" y="2261454"/>
            <a:ext cx="36908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Rectangle: Top Corners Rounded 51">
            <a:extLst>
              <a:ext uri="{FF2B5EF4-FFF2-40B4-BE49-F238E27FC236}">
                <a16:creationId xmlns:a16="http://schemas.microsoft.com/office/drawing/2014/main" id="{FF013AC9-1AAB-4AB8-8994-AD801E568F46}"/>
              </a:ext>
            </a:extLst>
          </p:cNvPr>
          <p:cNvSpPr/>
          <p:nvPr/>
        </p:nvSpPr>
        <p:spPr>
          <a:xfrm rot="2700000" flipH="1" flipV="1">
            <a:off x="8652333" y="4171802"/>
            <a:ext cx="43063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Rectangle: Top Corners Rounded 52">
            <a:extLst>
              <a:ext uri="{FF2B5EF4-FFF2-40B4-BE49-F238E27FC236}">
                <a16:creationId xmlns:a16="http://schemas.microsoft.com/office/drawing/2014/main" id="{1A9D2E4F-ACE1-495C-9123-13B9CA198E8A}"/>
              </a:ext>
            </a:extLst>
          </p:cNvPr>
          <p:cNvSpPr/>
          <p:nvPr/>
        </p:nvSpPr>
        <p:spPr>
          <a:xfrm rot="2700000" flipH="1" flipV="1">
            <a:off x="8792713" y="1606253"/>
            <a:ext cx="25772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4" name="Rectangle: Top Corners Rounded 53">
            <a:extLst>
              <a:ext uri="{FF2B5EF4-FFF2-40B4-BE49-F238E27FC236}">
                <a16:creationId xmlns:a16="http://schemas.microsoft.com/office/drawing/2014/main" id="{321412B4-0D31-4CA2-87AF-37A70ECE7324}"/>
              </a:ext>
            </a:extLst>
          </p:cNvPr>
          <p:cNvSpPr/>
          <p:nvPr/>
        </p:nvSpPr>
        <p:spPr>
          <a:xfrm rot="2700000" flipH="1" flipV="1">
            <a:off x="3780337" y="4192273"/>
            <a:ext cx="50757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Rectangle: Top Corners Rounded 54">
            <a:extLst>
              <a:ext uri="{FF2B5EF4-FFF2-40B4-BE49-F238E27FC236}">
                <a16:creationId xmlns:a16="http://schemas.microsoft.com/office/drawing/2014/main" id="{C72E0D7B-05B4-4538-AA2D-22CCE081E27F}"/>
              </a:ext>
            </a:extLst>
          </p:cNvPr>
          <p:cNvSpPr/>
          <p:nvPr/>
        </p:nvSpPr>
        <p:spPr>
          <a:xfrm rot="2700000">
            <a:off x="5933750" y="129943"/>
            <a:ext cx="189663" cy="1665697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Rectangle: Top Corners Rounded 55">
            <a:extLst>
              <a:ext uri="{FF2B5EF4-FFF2-40B4-BE49-F238E27FC236}">
                <a16:creationId xmlns:a16="http://schemas.microsoft.com/office/drawing/2014/main" id="{BC9F75B3-A49D-4958-8730-6E30CA4D11FF}"/>
              </a:ext>
            </a:extLst>
          </p:cNvPr>
          <p:cNvSpPr/>
          <p:nvPr/>
        </p:nvSpPr>
        <p:spPr>
          <a:xfrm rot="2700000" flipH="1" flipV="1">
            <a:off x="5717377" y="5192002"/>
            <a:ext cx="189663" cy="1665697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C1CB3B1C-AB75-4093-B107-5E821FE62F56}"/>
              </a:ext>
            </a:extLst>
          </p:cNvPr>
          <p:cNvSpPr/>
          <p:nvPr/>
        </p:nvSpPr>
        <p:spPr>
          <a:xfrm>
            <a:off x="10737492" y="295602"/>
            <a:ext cx="1454508" cy="1968197"/>
          </a:xfrm>
          <a:custGeom>
            <a:avLst/>
            <a:gdLst>
              <a:gd name="connsiteX0" fmla="*/ 1454508 w 1454508"/>
              <a:gd name="connsiteY0" fmla="*/ 0 h 1968197"/>
              <a:gd name="connsiteX1" fmla="*/ 1454508 w 1454508"/>
              <a:gd name="connsiteY1" fmla="*/ 1027378 h 1968197"/>
              <a:gd name="connsiteX2" fmla="*/ 620078 w 1454508"/>
              <a:gd name="connsiteY2" fmla="*/ 1861808 h 1968197"/>
              <a:gd name="connsiteX3" fmla="*/ 106389 w 1454508"/>
              <a:gd name="connsiteY3" fmla="*/ 1861808 h 1968197"/>
              <a:gd name="connsiteX4" fmla="*/ 106389 w 1454508"/>
              <a:gd name="connsiteY4" fmla="*/ 1348119 h 1968197"/>
              <a:gd name="connsiteX5" fmla="*/ 1454508 w 1454508"/>
              <a:gd name="connsiteY5" fmla="*/ 0 h 1968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4508" h="1968197">
                <a:moveTo>
                  <a:pt x="1454508" y="0"/>
                </a:moveTo>
                <a:lnTo>
                  <a:pt x="1454508" y="1027378"/>
                </a:lnTo>
                <a:lnTo>
                  <a:pt x="620078" y="1861808"/>
                </a:lnTo>
                <a:cubicBezTo>
                  <a:pt x="478227" y="2003660"/>
                  <a:pt x="248240" y="2003660"/>
                  <a:pt x="106389" y="1861808"/>
                </a:cubicBezTo>
                <a:cubicBezTo>
                  <a:pt x="-35462" y="1719957"/>
                  <a:pt x="-35462" y="1489970"/>
                  <a:pt x="106389" y="1348119"/>
                </a:cubicBezTo>
                <a:lnTo>
                  <a:pt x="1454508" y="0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139B3FC7-C104-48E3-A936-E0D36DBBE924}"/>
              </a:ext>
            </a:extLst>
          </p:cNvPr>
          <p:cNvSpPr/>
          <p:nvPr/>
        </p:nvSpPr>
        <p:spPr>
          <a:xfrm>
            <a:off x="0" y="923048"/>
            <a:ext cx="1991880" cy="2747432"/>
          </a:xfrm>
          <a:custGeom>
            <a:avLst/>
            <a:gdLst>
              <a:gd name="connsiteX0" fmla="*/ 1457624 w 1991880"/>
              <a:gd name="connsiteY0" fmla="*/ 0 h 2747432"/>
              <a:gd name="connsiteX1" fmla="*/ 1835400 w 1991880"/>
              <a:gd name="connsiteY1" fmla="*/ 156479 h 2747432"/>
              <a:gd name="connsiteX2" fmla="*/ 1835400 w 1991880"/>
              <a:gd name="connsiteY2" fmla="*/ 912031 h 2747432"/>
              <a:gd name="connsiteX3" fmla="*/ 0 w 1991880"/>
              <a:gd name="connsiteY3" fmla="*/ 2747432 h 2747432"/>
              <a:gd name="connsiteX4" fmla="*/ 0 w 1991880"/>
              <a:gd name="connsiteY4" fmla="*/ 1236328 h 2747432"/>
              <a:gd name="connsiteX5" fmla="*/ 1079848 w 1991880"/>
              <a:gd name="connsiteY5" fmla="*/ 156479 h 2747432"/>
              <a:gd name="connsiteX6" fmla="*/ 1457624 w 1991880"/>
              <a:gd name="connsiteY6" fmla="*/ 0 h 274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1880" h="2747432">
                <a:moveTo>
                  <a:pt x="1457624" y="0"/>
                </a:moveTo>
                <a:cubicBezTo>
                  <a:pt x="1594353" y="0"/>
                  <a:pt x="1731081" y="52160"/>
                  <a:pt x="1835400" y="156479"/>
                </a:cubicBezTo>
                <a:cubicBezTo>
                  <a:pt x="2044040" y="365119"/>
                  <a:pt x="2044040" y="703392"/>
                  <a:pt x="1835400" y="912031"/>
                </a:cubicBezTo>
                <a:lnTo>
                  <a:pt x="0" y="2747432"/>
                </a:lnTo>
                <a:lnTo>
                  <a:pt x="0" y="1236328"/>
                </a:lnTo>
                <a:lnTo>
                  <a:pt x="1079848" y="156479"/>
                </a:lnTo>
                <a:cubicBezTo>
                  <a:pt x="1184168" y="52160"/>
                  <a:pt x="1320896" y="0"/>
                  <a:pt x="1457624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F796F4F0-4829-4647-83C3-A88700989A8B}"/>
              </a:ext>
            </a:extLst>
          </p:cNvPr>
          <p:cNvSpPr/>
          <p:nvPr/>
        </p:nvSpPr>
        <p:spPr>
          <a:xfrm>
            <a:off x="10020130" y="3084511"/>
            <a:ext cx="2171870" cy="2927423"/>
          </a:xfrm>
          <a:custGeom>
            <a:avLst/>
            <a:gdLst>
              <a:gd name="connsiteX0" fmla="*/ 2171870 w 2171870"/>
              <a:gd name="connsiteY0" fmla="*/ 0 h 2927423"/>
              <a:gd name="connsiteX1" fmla="*/ 2171870 w 2171870"/>
              <a:gd name="connsiteY1" fmla="*/ 1511105 h 2927423"/>
              <a:gd name="connsiteX2" fmla="*/ 912032 w 2171870"/>
              <a:gd name="connsiteY2" fmla="*/ 2770943 h 2927423"/>
              <a:gd name="connsiteX3" fmla="*/ 156480 w 2171870"/>
              <a:gd name="connsiteY3" fmla="*/ 2770943 h 2927423"/>
              <a:gd name="connsiteX4" fmla="*/ 156480 w 2171870"/>
              <a:gd name="connsiteY4" fmla="*/ 2015391 h 2927423"/>
              <a:gd name="connsiteX5" fmla="*/ 2171870 w 2171870"/>
              <a:gd name="connsiteY5" fmla="*/ 0 h 292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1870" h="2927423">
                <a:moveTo>
                  <a:pt x="2171870" y="0"/>
                </a:moveTo>
                <a:lnTo>
                  <a:pt x="2171870" y="1511105"/>
                </a:lnTo>
                <a:lnTo>
                  <a:pt x="912032" y="2770943"/>
                </a:lnTo>
                <a:cubicBezTo>
                  <a:pt x="703392" y="2979583"/>
                  <a:pt x="365119" y="2979583"/>
                  <a:pt x="156480" y="2770943"/>
                </a:cubicBezTo>
                <a:cubicBezTo>
                  <a:pt x="-52160" y="2562303"/>
                  <a:pt x="-52160" y="2224031"/>
                  <a:pt x="156480" y="2015391"/>
                </a:cubicBezTo>
                <a:lnTo>
                  <a:pt x="2171870" y="0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40489BC6-9B9F-4D28-8670-9A9F68D5BB8F}"/>
              </a:ext>
            </a:extLst>
          </p:cNvPr>
          <p:cNvSpPr/>
          <p:nvPr/>
        </p:nvSpPr>
        <p:spPr>
          <a:xfrm>
            <a:off x="0" y="4834030"/>
            <a:ext cx="1120108" cy="1633797"/>
          </a:xfrm>
          <a:custGeom>
            <a:avLst/>
            <a:gdLst>
              <a:gd name="connsiteX0" fmla="*/ 756876 w 1120108"/>
              <a:gd name="connsiteY0" fmla="*/ 0 h 1633797"/>
              <a:gd name="connsiteX1" fmla="*/ 1013720 w 1120108"/>
              <a:gd name="connsiteY1" fmla="*/ 106388 h 1633797"/>
              <a:gd name="connsiteX2" fmla="*/ 1013720 w 1120108"/>
              <a:gd name="connsiteY2" fmla="*/ 620077 h 1633797"/>
              <a:gd name="connsiteX3" fmla="*/ 0 w 1120108"/>
              <a:gd name="connsiteY3" fmla="*/ 1633797 h 1633797"/>
              <a:gd name="connsiteX4" fmla="*/ 0 w 1120108"/>
              <a:gd name="connsiteY4" fmla="*/ 606419 h 1633797"/>
              <a:gd name="connsiteX5" fmla="*/ 500031 w 1120108"/>
              <a:gd name="connsiteY5" fmla="*/ 106388 h 1633797"/>
              <a:gd name="connsiteX6" fmla="*/ 756876 w 1120108"/>
              <a:gd name="connsiteY6" fmla="*/ 0 h 1633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0108" h="1633797">
                <a:moveTo>
                  <a:pt x="756876" y="0"/>
                </a:moveTo>
                <a:cubicBezTo>
                  <a:pt x="849835" y="0"/>
                  <a:pt x="942795" y="35463"/>
                  <a:pt x="1013720" y="106388"/>
                </a:cubicBezTo>
                <a:cubicBezTo>
                  <a:pt x="1155571" y="248239"/>
                  <a:pt x="1155571" y="478226"/>
                  <a:pt x="1013720" y="620077"/>
                </a:cubicBezTo>
                <a:lnTo>
                  <a:pt x="0" y="1633797"/>
                </a:lnTo>
                <a:lnTo>
                  <a:pt x="0" y="606419"/>
                </a:lnTo>
                <a:lnTo>
                  <a:pt x="500031" y="106388"/>
                </a:lnTo>
                <a:cubicBezTo>
                  <a:pt x="570957" y="35463"/>
                  <a:pt x="663916" y="0"/>
                  <a:pt x="756876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C1D329A-6758-465A-882F-4F99C7551023}"/>
              </a:ext>
            </a:extLst>
          </p:cNvPr>
          <p:cNvCxnSpPr/>
          <p:nvPr/>
        </p:nvCxnSpPr>
        <p:spPr>
          <a:xfrm flipV="1">
            <a:off x="952500" y="1618761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F880A37-9DB6-458F-B77E-B4C38D7191DE}"/>
              </a:ext>
            </a:extLst>
          </p:cNvPr>
          <p:cNvCxnSpPr/>
          <p:nvPr/>
        </p:nvCxnSpPr>
        <p:spPr>
          <a:xfrm flipV="1">
            <a:off x="3477877" y="744813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CBED65B-6C3F-4924-BDC5-BB03199A17F4}"/>
              </a:ext>
            </a:extLst>
          </p:cNvPr>
          <p:cNvCxnSpPr/>
          <p:nvPr/>
        </p:nvCxnSpPr>
        <p:spPr>
          <a:xfrm flipV="1">
            <a:off x="995940" y="4502056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47821DD-9E38-4A7B-B8A2-1D9B3E9ADEC4}"/>
              </a:ext>
            </a:extLst>
          </p:cNvPr>
          <p:cNvCxnSpPr/>
          <p:nvPr/>
        </p:nvCxnSpPr>
        <p:spPr>
          <a:xfrm flipV="1">
            <a:off x="5893860" y="1661190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8EBFCA4-C10A-4B14-9677-0AE9D51D5819}"/>
              </a:ext>
            </a:extLst>
          </p:cNvPr>
          <p:cNvCxnSpPr>
            <a:cxnSpLocks/>
          </p:cNvCxnSpPr>
          <p:nvPr/>
        </p:nvCxnSpPr>
        <p:spPr>
          <a:xfrm flipV="1">
            <a:off x="5078269" y="1110294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E0053A8-93C6-40C3-897E-D0192859409F}"/>
              </a:ext>
            </a:extLst>
          </p:cNvPr>
          <p:cNvCxnSpPr>
            <a:cxnSpLocks/>
          </p:cNvCxnSpPr>
          <p:nvPr/>
        </p:nvCxnSpPr>
        <p:spPr>
          <a:xfrm flipH="1">
            <a:off x="9868133" y="812466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5C9DAD0-0B9B-4C29-834B-3107202367B7}"/>
              </a:ext>
            </a:extLst>
          </p:cNvPr>
          <p:cNvCxnSpPr>
            <a:cxnSpLocks/>
          </p:cNvCxnSpPr>
          <p:nvPr/>
        </p:nvCxnSpPr>
        <p:spPr>
          <a:xfrm flipH="1">
            <a:off x="10355596" y="2782099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326AA14-AFF0-48F2-86A2-3DF0C80DCBE4}"/>
              </a:ext>
            </a:extLst>
          </p:cNvPr>
          <p:cNvCxnSpPr>
            <a:cxnSpLocks/>
          </p:cNvCxnSpPr>
          <p:nvPr/>
        </p:nvCxnSpPr>
        <p:spPr>
          <a:xfrm flipH="1">
            <a:off x="8691741" y="5368882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62B3518-6DB0-43A5-B617-8A230ED6EC08}"/>
              </a:ext>
            </a:extLst>
          </p:cNvPr>
          <p:cNvCxnSpPr>
            <a:cxnSpLocks/>
          </p:cNvCxnSpPr>
          <p:nvPr/>
        </p:nvCxnSpPr>
        <p:spPr>
          <a:xfrm flipH="1">
            <a:off x="6314521" y="5325580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CE9A6CD7-A388-4049-8ADB-FB623D3289EF}"/>
              </a:ext>
            </a:extLst>
          </p:cNvPr>
          <p:cNvSpPr/>
          <p:nvPr/>
        </p:nvSpPr>
        <p:spPr>
          <a:xfrm rot="18900000" flipV="1">
            <a:off x="2347991" y="470901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4B27541F-E6EE-46A8-A29B-A6581E48909D}"/>
              </a:ext>
            </a:extLst>
          </p:cNvPr>
          <p:cNvSpPr/>
          <p:nvPr/>
        </p:nvSpPr>
        <p:spPr>
          <a:xfrm rot="18900000" flipV="1">
            <a:off x="4544413" y="5019998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CFF0EA65-D1A6-433B-8CDD-116E99E90F70}"/>
              </a:ext>
            </a:extLst>
          </p:cNvPr>
          <p:cNvSpPr/>
          <p:nvPr/>
        </p:nvSpPr>
        <p:spPr>
          <a:xfrm rot="18900000" flipV="1">
            <a:off x="8062915" y="95504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1BE2E9E-694C-4717-822B-3A763FC22EE0}"/>
              </a:ext>
            </a:extLst>
          </p:cNvPr>
          <p:cNvSpPr/>
          <p:nvPr/>
        </p:nvSpPr>
        <p:spPr>
          <a:xfrm rot="18900000" flipV="1">
            <a:off x="7997953" y="310142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A146700-903F-4552-944F-2E47DB8E230B}"/>
              </a:ext>
            </a:extLst>
          </p:cNvPr>
          <p:cNvSpPr/>
          <p:nvPr/>
        </p:nvSpPr>
        <p:spPr>
          <a:xfrm rot="18900000" flipV="1">
            <a:off x="-167312" y="3900894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DCEFA7F5-A0B8-4239-9E17-D718E833BECD}"/>
              </a:ext>
            </a:extLst>
          </p:cNvPr>
          <p:cNvSpPr/>
          <p:nvPr/>
        </p:nvSpPr>
        <p:spPr>
          <a:xfrm>
            <a:off x="2630782" y="844646"/>
            <a:ext cx="375231" cy="375231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39E309A8-AC60-4B13-B6EB-B02903C6817F}"/>
              </a:ext>
            </a:extLst>
          </p:cNvPr>
          <p:cNvSpPr/>
          <p:nvPr/>
        </p:nvSpPr>
        <p:spPr>
          <a:xfrm>
            <a:off x="5221009" y="262769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BF5E21A8-BFA9-4AD2-94EA-D9B6294512B3}"/>
              </a:ext>
            </a:extLst>
          </p:cNvPr>
          <p:cNvSpPr/>
          <p:nvPr/>
        </p:nvSpPr>
        <p:spPr>
          <a:xfrm>
            <a:off x="2623515" y="2908496"/>
            <a:ext cx="487782" cy="4877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59435F0-370F-41A2-BA32-76936D67262F}"/>
              </a:ext>
            </a:extLst>
          </p:cNvPr>
          <p:cNvSpPr/>
          <p:nvPr/>
        </p:nvSpPr>
        <p:spPr>
          <a:xfrm>
            <a:off x="4796668" y="2956271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7BA2C2E-DC7B-4A87-AEB4-F04DBA7C141C}"/>
              </a:ext>
            </a:extLst>
          </p:cNvPr>
          <p:cNvSpPr/>
          <p:nvPr/>
        </p:nvSpPr>
        <p:spPr>
          <a:xfrm>
            <a:off x="6882603" y="3200548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59933B1B-D33C-4766-BBA5-3D5EBE253EFA}"/>
              </a:ext>
            </a:extLst>
          </p:cNvPr>
          <p:cNvSpPr/>
          <p:nvPr/>
        </p:nvSpPr>
        <p:spPr>
          <a:xfrm>
            <a:off x="8094806" y="1481799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4B7E9BBB-6CE5-4C7E-B301-8CF81AFE84F2}"/>
              </a:ext>
            </a:extLst>
          </p:cNvPr>
          <p:cNvSpPr/>
          <p:nvPr/>
        </p:nvSpPr>
        <p:spPr>
          <a:xfrm>
            <a:off x="5308404" y="4754039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0838A26-006A-435F-A47D-24C4F6BA618A}"/>
              </a:ext>
            </a:extLst>
          </p:cNvPr>
          <p:cNvSpPr/>
          <p:nvPr/>
        </p:nvSpPr>
        <p:spPr>
          <a:xfrm>
            <a:off x="1675274" y="6159430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E3B73D62-7115-4CD9-9673-6E6354221951}"/>
              </a:ext>
            </a:extLst>
          </p:cNvPr>
          <p:cNvSpPr/>
          <p:nvPr/>
        </p:nvSpPr>
        <p:spPr>
          <a:xfrm>
            <a:off x="7590123" y="4903827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CA1D21CD-8A9E-4341-A251-986E894D8876}"/>
              </a:ext>
            </a:extLst>
          </p:cNvPr>
          <p:cNvSpPr/>
          <p:nvPr/>
        </p:nvSpPr>
        <p:spPr>
          <a:xfrm>
            <a:off x="9913057" y="3318389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8CD62BD-D546-4C11-B09C-DA014C64E70A}"/>
              </a:ext>
            </a:extLst>
          </p:cNvPr>
          <p:cNvSpPr/>
          <p:nvPr/>
        </p:nvSpPr>
        <p:spPr>
          <a:xfrm>
            <a:off x="11706317" y="2242134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C9C567AB-CB2A-4E4C-9F92-D2E4B3593475}"/>
              </a:ext>
            </a:extLst>
          </p:cNvPr>
          <p:cNvSpPr/>
          <p:nvPr/>
        </p:nvSpPr>
        <p:spPr>
          <a:xfrm>
            <a:off x="9615498" y="6194454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FE0D65D0-4C83-4B8F-B3C4-EB5BB76C45FB}"/>
              </a:ext>
            </a:extLst>
          </p:cNvPr>
          <p:cNvSpPr/>
          <p:nvPr/>
        </p:nvSpPr>
        <p:spPr>
          <a:xfrm>
            <a:off x="11538797" y="6026934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5D8A1893-495C-49DD-B6A7-D819EBB19F06}"/>
              </a:ext>
            </a:extLst>
          </p:cNvPr>
          <p:cNvSpPr/>
          <p:nvPr/>
        </p:nvSpPr>
        <p:spPr>
          <a:xfrm>
            <a:off x="570597" y="3311686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66585B35-D45F-49FB-96DB-4EF46384E20E}"/>
              </a:ext>
            </a:extLst>
          </p:cNvPr>
          <p:cNvSpPr/>
          <p:nvPr/>
        </p:nvSpPr>
        <p:spPr>
          <a:xfrm>
            <a:off x="6133125" y="1983803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84E2ED9C-BF23-4916-BF84-87747CD11667}"/>
              </a:ext>
            </a:extLst>
          </p:cNvPr>
          <p:cNvSpPr/>
          <p:nvPr/>
        </p:nvSpPr>
        <p:spPr>
          <a:xfrm>
            <a:off x="3950362" y="4828052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F5E20094-4607-44F8-ADA1-95B5522344CA}"/>
              </a:ext>
            </a:extLst>
          </p:cNvPr>
          <p:cNvSpPr/>
          <p:nvPr/>
        </p:nvSpPr>
        <p:spPr>
          <a:xfrm>
            <a:off x="8663921" y="2523880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3830387B-4673-46C0-BADF-0BF3FB6D41F1}"/>
              </a:ext>
            </a:extLst>
          </p:cNvPr>
          <p:cNvSpPr/>
          <p:nvPr/>
        </p:nvSpPr>
        <p:spPr>
          <a:xfrm>
            <a:off x="10337406" y="565502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9E382AEB-E7BF-44DF-8D7C-F84006A33278}"/>
              </a:ext>
            </a:extLst>
          </p:cNvPr>
          <p:cNvSpPr/>
          <p:nvPr/>
        </p:nvSpPr>
        <p:spPr>
          <a:xfrm>
            <a:off x="5043469" y="3075057"/>
            <a:ext cx="21050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sz="4000" b="1" dirty="0">
                <a:solidFill>
                  <a:schemeClr val="bg1"/>
                </a:solidFill>
                <a:latin typeface="Economica" panose="02000506040000020004" pitchFamily="2" charset="0"/>
              </a:rPr>
              <a:t>موقع وطني</a:t>
            </a:r>
          </a:p>
        </p:txBody>
      </p:sp>
    </p:spTree>
    <p:extLst>
      <p:ext uri="{BB962C8B-B14F-4D97-AF65-F5344CB8AC3E}">
        <p14:creationId xmlns:p14="http://schemas.microsoft.com/office/powerpoint/2010/main" val="246668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2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8AF3033-C352-4860-A75B-FB2CD72BF30B}"/>
              </a:ext>
            </a:extLst>
          </p:cNvPr>
          <p:cNvCxnSpPr>
            <a:stCxn id="21" idx="2"/>
            <a:endCxn id="23" idx="0"/>
          </p:cNvCxnSpPr>
          <p:nvPr/>
        </p:nvCxnSpPr>
        <p:spPr>
          <a:xfrm flipH="1">
            <a:off x="589670" y="1754795"/>
            <a:ext cx="4945" cy="136741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367BEADA-2315-49FA-988D-F17C4E691517}"/>
              </a:ext>
            </a:extLst>
          </p:cNvPr>
          <p:cNvSpPr/>
          <p:nvPr/>
        </p:nvSpPr>
        <p:spPr>
          <a:xfrm>
            <a:off x="588880" y="1386228"/>
            <a:ext cx="369278" cy="3812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7000">
                <a:schemeClr val="tx1">
                  <a:lumMod val="50000"/>
                  <a:lumOff val="50000"/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B30D744-4424-4D09-B316-05B34DDF8C04}"/>
              </a:ext>
            </a:extLst>
          </p:cNvPr>
          <p:cNvSpPr/>
          <p:nvPr/>
        </p:nvSpPr>
        <p:spPr>
          <a:xfrm>
            <a:off x="1" y="1293625"/>
            <a:ext cx="12191999" cy="932742"/>
          </a:xfrm>
          <a:custGeom>
            <a:avLst/>
            <a:gdLst>
              <a:gd name="connsiteX0" fmla="*/ 0 w 12191999"/>
              <a:gd name="connsiteY0" fmla="*/ 0 h 932742"/>
              <a:gd name="connsiteX1" fmla="*/ 234580 w 12191999"/>
              <a:gd name="connsiteY1" fmla="*/ 97027 h 932742"/>
              <a:gd name="connsiteX2" fmla="*/ 6096000 w 12191999"/>
              <a:gd name="connsiteY2" fmla="*/ 859854 h 932742"/>
              <a:gd name="connsiteX3" fmla="*/ 11957421 w 12191999"/>
              <a:gd name="connsiteY3" fmla="*/ 97027 h 932742"/>
              <a:gd name="connsiteX4" fmla="*/ 12191999 w 12191999"/>
              <a:gd name="connsiteY4" fmla="*/ 1 h 932742"/>
              <a:gd name="connsiteX5" fmla="*/ 12191999 w 12191999"/>
              <a:gd name="connsiteY5" fmla="*/ 75420 h 932742"/>
              <a:gd name="connsiteX6" fmla="*/ 12190366 w 12191999"/>
              <a:gd name="connsiteY6" fmla="*/ 76220 h 932742"/>
              <a:gd name="connsiteX7" fmla="*/ 6096000 w 12191999"/>
              <a:gd name="connsiteY7" fmla="*/ 932742 h 932742"/>
              <a:gd name="connsiteX8" fmla="*/ 1634 w 12191999"/>
              <a:gd name="connsiteY8" fmla="*/ 76220 h 932742"/>
              <a:gd name="connsiteX9" fmla="*/ 0 w 12191999"/>
              <a:gd name="connsiteY9" fmla="*/ 75419 h 93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1999" h="932742">
                <a:moveTo>
                  <a:pt x="0" y="0"/>
                </a:moveTo>
                <a:lnTo>
                  <a:pt x="234580" y="97027"/>
                </a:lnTo>
                <a:cubicBezTo>
                  <a:pt x="1462777" y="555455"/>
                  <a:pt x="3628849" y="859854"/>
                  <a:pt x="6096000" y="859854"/>
                </a:cubicBezTo>
                <a:cubicBezTo>
                  <a:pt x="8563152" y="859854"/>
                  <a:pt x="10729223" y="555455"/>
                  <a:pt x="11957421" y="97027"/>
                </a:cubicBezTo>
                <a:lnTo>
                  <a:pt x="12191999" y="1"/>
                </a:lnTo>
                <a:lnTo>
                  <a:pt x="12191999" y="75420"/>
                </a:lnTo>
                <a:lnTo>
                  <a:pt x="12190366" y="76220"/>
                </a:lnTo>
                <a:cubicBezTo>
                  <a:pt x="11016695" y="586403"/>
                  <a:pt x="8727628" y="932742"/>
                  <a:pt x="6096000" y="932742"/>
                </a:cubicBezTo>
                <a:cubicBezTo>
                  <a:pt x="3464372" y="932742"/>
                  <a:pt x="1175306" y="586403"/>
                  <a:pt x="1634" y="76220"/>
                </a:cubicBezTo>
                <a:lnTo>
                  <a:pt x="0" y="75419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9A9A9A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iamond 20">
            <a:extLst>
              <a:ext uri="{FF2B5EF4-FFF2-40B4-BE49-F238E27FC236}">
                <a16:creationId xmlns:a16="http://schemas.microsoft.com/office/drawing/2014/main" id="{52ADA01F-D54B-433F-B7FC-C3B439DA4879}"/>
              </a:ext>
            </a:extLst>
          </p:cNvPr>
          <p:cNvSpPr/>
          <p:nvPr/>
        </p:nvSpPr>
        <p:spPr>
          <a:xfrm>
            <a:off x="415710" y="1396986"/>
            <a:ext cx="357809" cy="357809"/>
          </a:xfrm>
          <a:prstGeom prst="diamond">
            <a:avLst/>
          </a:prstGeom>
          <a:gradFill flip="none" rotWithShape="1">
            <a:gsLst>
              <a:gs pos="0">
                <a:srgbClr val="FFFF00"/>
              </a:gs>
              <a:gs pos="96000">
                <a:srgbClr val="FF9900"/>
              </a:gs>
            </a:gsLst>
            <a:lin ang="2700000" scaled="1"/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4CDE21F-580A-4657-A8AE-FD0940EF1655}"/>
              </a:ext>
            </a:extLst>
          </p:cNvPr>
          <p:cNvSpPr/>
          <p:nvPr/>
        </p:nvSpPr>
        <p:spPr>
          <a:xfrm>
            <a:off x="589670" y="3106891"/>
            <a:ext cx="902678" cy="93192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7000">
                <a:schemeClr val="tx1">
                  <a:lumMod val="50000"/>
                  <a:lumOff val="50000"/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C9E2AF7-3B18-44E8-9DB1-E7422478CB04}"/>
              </a:ext>
            </a:extLst>
          </p:cNvPr>
          <p:cNvGrpSpPr/>
          <p:nvPr/>
        </p:nvGrpSpPr>
        <p:grpSpPr>
          <a:xfrm>
            <a:off x="595404" y="1865333"/>
            <a:ext cx="1823260" cy="1151688"/>
            <a:chOff x="595404" y="1865333"/>
            <a:chExt cx="1823260" cy="115168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16A6CB6-69DA-4BE6-A32C-EBFBA8CB829D}"/>
                </a:ext>
              </a:extLst>
            </p:cNvPr>
            <p:cNvSpPr txBox="1"/>
            <p:nvPr/>
          </p:nvSpPr>
          <p:spPr>
            <a:xfrm>
              <a:off x="616939" y="1865333"/>
              <a:ext cx="8481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AD7F21-A13E-461C-86F2-CF0429CFE4C8}"/>
                </a:ext>
              </a:extLst>
            </p:cNvPr>
            <p:cNvSpPr txBox="1"/>
            <p:nvPr/>
          </p:nvSpPr>
          <p:spPr>
            <a:xfrm>
              <a:off x="595404" y="2093691"/>
              <a:ext cx="18232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000">
                  <a:latin typeface="Century Gothic" panose="020B0502020202020204" pitchFamily="34" charset="0"/>
                </a:defRPr>
              </a:lvl1pPr>
            </a:lstStyle>
            <a:p>
              <a:pPr algn="r"/>
              <a:r>
                <a:rPr lang="ar-SY" sz="1800" dirty="0"/>
                <a:t>مهد الحضارات؛ حيث شهدت أكثرمن  30حضارة</a:t>
              </a:r>
              <a:endParaRPr lang="en-US" sz="1800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45F0BD-BD64-45B9-94E6-4916B4F504F9}"/>
              </a:ext>
            </a:extLst>
          </p:cNvPr>
          <p:cNvCxnSpPr>
            <a:stCxn id="14" idx="2"/>
            <a:endCxn id="16" idx="0"/>
          </p:cNvCxnSpPr>
          <p:nvPr/>
        </p:nvCxnSpPr>
        <p:spPr>
          <a:xfrm flipH="1">
            <a:off x="2446724" y="2163962"/>
            <a:ext cx="4945" cy="27588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05B9024-7BB0-4170-9F47-C608FE3872A5}"/>
              </a:ext>
            </a:extLst>
          </p:cNvPr>
          <p:cNvSpPr/>
          <p:nvPr/>
        </p:nvSpPr>
        <p:spPr>
          <a:xfrm>
            <a:off x="2445934" y="1795395"/>
            <a:ext cx="369278" cy="3812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7000">
                <a:schemeClr val="tx1">
                  <a:lumMod val="50000"/>
                  <a:lumOff val="50000"/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amond 13">
            <a:extLst>
              <a:ext uri="{FF2B5EF4-FFF2-40B4-BE49-F238E27FC236}">
                <a16:creationId xmlns:a16="http://schemas.microsoft.com/office/drawing/2014/main" id="{81047BA1-ECEC-4D21-BBAC-AC39BE21F42A}"/>
              </a:ext>
            </a:extLst>
          </p:cNvPr>
          <p:cNvSpPr/>
          <p:nvPr/>
        </p:nvSpPr>
        <p:spPr>
          <a:xfrm>
            <a:off x="2272764" y="1806153"/>
            <a:ext cx="357809" cy="357809"/>
          </a:xfrm>
          <a:prstGeom prst="diamond">
            <a:avLst/>
          </a:prstGeom>
          <a:gradFill flip="none" rotWithShape="1">
            <a:gsLst>
              <a:gs pos="0">
                <a:srgbClr val="FF0066"/>
              </a:gs>
              <a:gs pos="96000">
                <a:srgbClr val="660066"/>
              </a:gs>
            </a:gsLst>
            <a:lin ang="2700000" scaled="1"/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98DE00-D041-4F5A-ACC1-B7CF48BAD680}"/>
              </a:ext>
            </a:extLst>
          </p:cNvPr>
          <p:cNvSpPr/>
          <p:nvPr/>
        </p:nvSpPr>
        <p:spPr>
          <a:xfrm>
            <a:off x="2439034" y="4893607"/>
            <a:ext cx="902678" cy="93192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7000">
                <a:schemeClr val="tx1">
                  <a:lumMod val="50000"/>
                  <a:lumOff val="50000"/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E18944B-A594-4923-894F-A368E83C56DD}"/>
              </a:ext>
            </a:extLst>
          </p:cNvPr>
          <p:cNvGrpSpPr/>
          <p:nvPr/>
        </p:nvGrpSpPr>
        <p:grpSpPr>
          <a:xfrm>
            <a:off x="2445934" y="3601560"/>
            <a:ext cx="1633268" cy="1705686"/>
            <a:chOff x="2445934" y="3601560"/>
            <a:chExt cx="1633268" cy="170568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6E6FBD8-B8BD-4880-9913-FC537236AA53}"/>
                </a:ext>
              </a:extLst>
            </p:cNvPr>
            <p:cNvSpPr txBox="1"/>
            <p:nvPr/>
          </p:nvSpPr>
          <p:spPr>
            <a:xfrm>
              <a:off x="2467468" y="3601560"/>
              <a:ext cx="8481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FEB813F-E269-489A-B2C4-D639168D9A45}"/>
                </a:ext>
              </a:extLst>
            </p:cNvPr>
            <p:cNvSpPr txBox="1"/>
            <p:nvPr/>
          </p:nvSpPr>
          <p:spPr>
            <a:xfrm>
              <a:off x="2445934" y="3829918"/>
              <a:ext cx="163326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000">
                  <a:latin typeface="Century Gothic" panose="020B0502020202020204" pitchFamily="34" charset="0"/>
                </a:defRPr>
              </a:lvl1pPr>
            </a:lstStyle>
            <a:p>
              <a:pPr algn="r"/>
              <a:r>
                <a:rPr lang="ar-SY" sz="1800" dirty="0"/>
                <a:t>تتوسط حضارات الصين، والهند، والحبشة، وبابل في العراق، والفراعنة في مصر</a:t>
              </a:r>
              <a:endParaRPr lang="en-US" sz="1800" dirty="0"/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CCCC07C-35EF-4F6F-8C60-7F871754B9EB}"/>
              </a:ext>
            </a:extLst>
          </p:cNvPr>
          <p:cNvCxnSpPr>
            <a:cxnSpLocks/>
            <a:stCxn id="29" idx="2"/>
            <a:endCxn id="31" idx="0"/>
          </p:cNvCxnSpPr>
          <p:nvPr/>
        </p:nvCxnSpPr>
        <p:spPr>
          <a:xfrm flipH="1">
            <a:off x="4461765" y="2348295"/>
            <a:ext cx="4945" cy="138066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AB9E5EBA-48CE-4DFA-868E-D6E2053AECCF}"/>
              </a:ext>
            </a:extLst>
          </p:cNvPr>
          <p:cNvSpPr/>
          <p:nvPr/>
        </p:nvSpPr>
        <p:spPr>
          <a:xfrm>
            <a:off x="4460975" y="1979728"/>
            <a:ext cx="369278" cy="3812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7000">
                <a:schemeClr val="tx1">
                  <a:lumMod val="50000"/>
                  <a:lumOff val="50000"/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iamond 28">
            <a:extLst>
              <a:ext uri="{FF2B5EF4-FFF2-40B4-BE49-F238E27FC236}">
                <a16:creationId xmlns:a16="http://schemas.microsoft.com/office/drawing/2014/main" id="{F56F6180-66A5-4B92-AF2A-B0DAF9EB99A0}"/>
              </a:ext>
            </a:extLst>
          </p:cNvPr>
          <p:cNvSpPr/>
          <p:nvPr/>
        </p:nvSpPr>
        <p:spPr>
          <a:xfrm>
            <a:off x="4287805" y="1990486"/>
            <a:ext cx="357809" cy="357809"/>
          </a:xfrm>
          <a:prstGeom prst="diamond">
            <a:avLst/>
          </a:prstGeom>
          <a:gradFill flip="none" rotWithShape="1">
            <a:gsLst>
              <a:gs pos="0">
                <a:srgbClr val="00CC99"/>
              </a:gs>
              <a:gs pos="96000">
                <a:srgbClr val="000099"/>
              </a:gs>
            </a:gsLst>
            <a:lin ang="2700000" scaled="1"/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5A24988-02B6-4273-99AA-C810D54110BB}"/>
              </a:ext>
            </a:extLst>
          </p:cNvPr>
          <p:cNvSpPr/>
          <p:nvPr/>
        </p:nvSpPr>
        <p:spPr>
          <a:xfrm>
            <a:off x="4468283" y="3708495"/>
            <a:ext cx="902678" cy="93192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7000">
                <a:schemeClr val="tx1">
                  <a:lumMod val="50000"/>
                  <a:lumOff val="50000"/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0CAFEC7-12DA-4A8D-9634-130512FBDCAD}"/>
              </a:ext>
            </a:extLst>
          </p:cNvPr>
          <p:cNvGrpSpPr/>
          <p:nvPr/>
        </p:nvGrpSpPr>
        <p:grpSpPr>
          <a:xfrm>
            <a:off x="4516124" y="2476445"/>
            <a:ext cx="1651712" cy="874689"/>
            <a:chOff x="4516124" y="2476445"/>
            <a:chExt cx="1651712" cy="87468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B0B237A-63F0-4F0A-A68C-524A9C8A7241}"/>
                </a:ext>
              </a:extLst>
            </p:cNvPr>
            <p:cNvSpPr txBox="1"/>
            <p:nvPr/>
          </p:nvSpPr>
          <p:spPr>
            <a:xfrm>
              <a:off x="4537658" y="2476445"/>
              <a:ext cx="8481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Century Gothic" panose="020B0502020202020204" pitchFamily="34" charset="0"/>
                </a:rPr>
                <a:t>3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9576820-4497-4744-B7FA-7FA5DC331186}"/>
                </a:ext>
              </a:extLst>
            </p:cNvPr>
            <p:cNvSpPr txBox="1"/>
            <p:nvPr/>
          </p:nvSpPr>
          <p:spPr>
            <a:xfrm>
              <a:off x="4516124" y="2704803"/>
              <a:ext cx="16517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000">
                  <a:latin typeface="Century Gothic" panose="020B0502020202020204" pitchFamily="34" charset="0"/>
                </a:defRPr>
              </a:lvl1pPr>
            </a:lstStyle>
            <a:p>
              <a:pPr algn="r"/>
              <a:r>
                <a:rPr lang="ar-SY" sz="1800" dirty="0"/>
                <a:t>فيها أول بيت ضع للناسُ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81173B3-191D-4533-83E5-EE9457E32842}"/>
              </a:ext>
            </a:extLst>
          </p:cNvPr>
          <p:cNvGrpSpPr/>
          <p:nvPr/>
        </p:nvGrpSpPr>
        <p:grpSpPr>
          <a:xfrm>
            <a:off x="4010426" y="3728956"/>
            <a:ext cx="902678" cy="902678"/>
            <a:chOff x="4010426" y="3728956"/>
            <a:chExt cx="902678" cy="902678"/>
          </a:xfrm>
        </p:grpSpPr>
        <p:sp>
          <p:nvSpPr>
            <p:cNvPr id="31" name="Diamond 30">
              <a:extLst>
                <a:ext uri="{FF2B5EF4-FFF2-40B4-BE49-F238E27FC236}">
                  <a16:creationId xmlns:a16="http://schemas.microsoft.com/office/drawing/2014/main" id="{207CF2DE-069D-4C85-BEAD-2E28CCA1C94C}"/>
                </a:ext>
              </a:extLst>
            </p:cNvPr>
            <p:cNvSpPr/>
            <p:nvPr/>
          </p:nvSpPr>
          <p:spPr>
            <a:xfrm>
              <a:off x="4010426" y="3728956"/>
              <a:ext cx="902678" cy="902678"/>
            </a:xfrm>
            <a:prstGeom prst="diamond">
              <a:avLst/>
            </a:prstGeom>
            <a:gradFill flip="none" rotWithShape="1">
              <a:gsLst>
                <a:gs pos="0">
                  <a:srgbClr val="00CC99"/>
                </a:gs>
                <a:gs pos="96000">
                  <a:srgbClr val="000099"/>
                </a:gs>
              </a:gsLst>
              <a:lin ang="10800000" scaled="1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A3E18344-D0B2-4670-9090-2280A38795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29" t="2353" r="12367" b="18923"/>
            <a:stretch/>
          </p:blipFill>
          <p:spPr>
            <a:xfrm>
              <a:off x="4277749" y="3981648"/>
              <a:ext cx="377919" cy="394558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071BD7E-6F15-404C-8D09-2430085966C4}"/>
              </a:ext>
            </a:extLst>
          </p:cNvPr>
          <p:cNvGrpSpPr/>
          <p:nvPr/>
        </p:nvGrpSpPr>
        <p:grpSpPr>
          <a:xfrm>
            <a:off x="1995385" y="4922849"/>
            <a:ext cx="902678" cy="902678"/>
            <a:chOff x="1995385" y="4922849"/>
            <a:chExt cx="902678" cy="902678"/>
          </a:xfrm>
        </p:grpSpPr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6655D464-E84B-4B17-AF9E-F68B6B5506EB}"/>
                </a:ext>
              </a:extLst>
            </p:cNvPr>
            <p:cNvSpPr/>
            <p:nvPr/>
          </p:nvSpPr>
          <p:spPr>
            <a:xfrm>
              <a:off x="1995385" y="4922849"/>
              <a:ext cx="902678" cy="902678"/>
            </a:xfrm>
            <a:prstGeom prst="diamond">
              <a:avLst/>
            </a:prstGeom>
            <a:gradFill flip="none" rotWithShape="1">
              <a:gsLst>
                <a:gs pos="0">
                  <a:srgbClr val="FF0066"/>
                </a:gs>
                <a:gs pos="96000">
                  <a:srgbClr val="660066"/>
                </a:gs>
              </a:gsLst>
              <a:lin ang="10800000" scaled="1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D11E73B2-272D-48D9-92EC-074BF29DB6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77" t="-1088" r="9260" b="16281"/>
            <a:stretch/>
          </p:blipFill>
          <p:spPr>
            <a:xfrm>
              <a:off x="2303072" y="5226778"/>
              <a:ext cx="313279" cy="335618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6EBB04F-D369-4330-9231-1F4B7E197D98}"/>
              </a:ext>
            </a:extLst>
          </p:cNvPr>
          <p:cNvGrpSpPr/>
          <p:nvPr/>
        </p:nvGrpSpPr>
        <p:grpSpPr>
          <a:xfrm>
            <a:off x="138331" y="3122206"/>
            <a:ext cx="902678" cy="902678"/>
            <a:chOff x="138331" y="3122206"/>
            <a:chExt cx="902678" cy="902678"/>
          </a:xfrm>
        </p:grpSpPr>
        <p:sp>
          <p:nvSpPr>
            <p:cNvPr id="23" name="Diamond 22">
              <a:extLst>
                <a:ext uri="{FF2B5EF4-FFF2-40B4-BE49-F238E27FC236}">
                  <a16:creationId xmlns:a16="http://schemas.microsoft.com/office/drawing/2014/main" id="{BF275860-46AC-4971-9B22-240722D3DE8A}"/>
                </a:ext>
              </a:extLst>
            </p:cNvPr>
            <p:cNvSpPr/>
            <p:nvPr/>
          </p:nvSpPr>
          <p:spPr>
            <a:xfrm>
              <a:off x="138331" y="3122206"/>
              <a:ext cx="902678" cy="902678"/>
            </a:xfrm>
            <a:prstGeom prst="diamond">
              <a:avLst/>
            </a:prstGeom>
            <a:gradFill flip="none" rotWithShape="1">
              <a:gsLst>
                <a:gs pos="0">
                  <a:srgbClr val="FFFF00"/>
                </a:gs>
                <a:gs pos="96000">
                  <a:srgbClr val="FF9900"/>
                </a:gs>
              </a:gsLst>
              <a:lin ang="10800000" scaled="1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F6EBDC55-06BA-4869-BAD1-959D4CD10A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18" t="2435" r="11776" b="18280"/>
            <a:stretch/>
          </p:blipFill>
          <p:spPr>
            <a:xfrm>
              <a:off x="408691" y="3387402"/>
              <a:ext cx="361169" cy="370898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584F51B-B552-4226-867A-D312288AD391}"/>
              </a:ext>
            </a:extLst>
          </p:cNvPr>
          <p:cNvSpPr txBox="1"/>
          <p:nvPr/>
        </p:nvSpPr>
        <p:spPr>
          <a:xfrm>
            <a:off x="0" y="142851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000" dirty="0">
                <a:latin typeface="Century Gothic" panose="020B0502020202020204" pitchFamily="34" charset="0"/>
              </a:rPr>
              <a:t>سمات الموقع الجغرافي :السمات الحضارية والتاريخية</a:t>
            </a:r>
          </a:p>
        </p:txBody>
      </p:sp>
    </p:spTree>
    <p:extLst>
      <p:ext uri="{BB962C8B-B14F-4D97-AF65-F5344CB8AC3E}">
        <p14:creationId xmlns:p14="http://schemas.microsoft.com/office/powerpoint/2010/main" val="324847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0" dur="200" fill="hold"/>
                                        <p:tgtEl>
                                          <p:spTgt spid="2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"/>
                            </p:stCondLst>
                            <p:childTnLst>
                              <p:par>
                                <p:cTn id="1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"/>
                            </p:stCondLst>
                            <p:childTnLst>
                              <p:par>
                                <p:cTn id="2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7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44" dur="200" fill="hold"/>
                                        <p:tgtEl>
                                          <p:spTgt spid="1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"/>
                            </p:stCondLst>
                            <p:childTnLst>
                              <p:par>
                                <p:cTn id="4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"/>
                            </p:stCondLst>
                            <p:childTnLst>
                              <p:par>
                                <p:cTn id="5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7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78" dur="200" fill="hold"/>
                                        <p:tgtEl>
                                          <p:spTgt spid="2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"/>
                            </p:stCondLst>
                            <p:childTnLst>
                              <p:par>
                                <p:cTn id="8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"/>
                            </p:stCondLst>
                            <p:childTnLst>
                              <p:par>
                                <p:cTn id="9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7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1" grpId="0" animBg="1"/>
      <p:bldP spid="21" grpId="1" animBg="1"/>
      <p:bldP spid="24" grpId="0" animBg="1"/>
      <p:bldP spid="13" grpId="0" animBg="1"/>
      <p:bldP spid="14" grpId="0" animBg="1"/>
      <p:bldP spid="14" grpId="1" animBg="1"/>
      <p:bldP spid="15" grpId="0" animBg="1"/>
      <p:bldP spid="28" grpId="0" animBg="1"/>
      <p:bldP spid="29" grpId="0" animBg="1"/>
      <p:bldP spid="29" grpId="1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3F0828-DECC-4B6F-84FB-83BBB829B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073" y="2501459"/>
            <a:ext cx="6034294" cy="3727064"/>
          </a:xfrm>
          <a:prstGeom prst="rect">
            <a:avLst/>
          </a:prstGeom>
        </p:spPr>
      </p:pic>
      <p:sp useBgFill="1">
        <p:nvSpPr>
          <p:cNvPr id="3" name="Rectangle 2">
            <a:extLst>
              <a:ext uri="{FF2B5EF4-FFF2-40B4-BE49-F238E27FC236}">
                <a16:creationId xmlns:a16="http://schemas.microsoft.com/office/drawing/2014/main" id="{B0595673-00CF-4758-A237-6E05D91C91E7}"/>
              </a:ext>
            </a:extLst>
          </p:cNvPr>
          <p:cNvSpPr/>
          <p:nvPr/>
        </p:nvSpPr>
        <p:spPr>
          <a:xfrm>
            <a:off x="9414822" y="58533"/>
            <a:ext cx="2777178" cy="6799467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B125BE-7DE7-43C8-BB79-59A8C4EA0805}"/>
              </a:ext>
            </a:extLst>
          </p:cNvPr>
          <p:cNvSpPr/>
          <p:nvPr/>
        </p:nvSpPr>
        <p:spPr>
          <a:xfrm>
            <a:off x="8655166" y="58533"/>
            <a:ext cx="785265" cy="6799467"/>
          </a:xfrm>
          <a:prstGeom prst="rect">
            <a:avLst/>
          </a:prstGeom>
          <a:gradFill>
            <a:gsLst>
              <a:gs pos="0">
                <a:srgbClr val="D9D9D9">
                  <a:alpha val="0"/>
                </a:srgbClr>
              </a:gs>
              <a:gs pos="93000">
                <a:schemeClr val="tx1">
                  <a:alpha val="44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3B179AC-FDDD-4834-9BA1-1DBC06094753}"/>
              </a:ext>
            </a:extLst>
          </p:cNvPr>
          <p:cNvGrpSpPr/>
          <p:nvPr/>
        </p:nvGrpSpPr>
        <p:grpSpPr>
          <a:xfrm>
            <a:off x="3279268" y="795543"/>
            <a:ext cx="6181005" cy="1735147"/>
            <a:chOff x="2398487" y="739333"/>
            <a:chExt cx="5096212" cy="175008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AE6EA07-4227-444F-BDCE-2DFB924AD106}"/>
                </a:ext>
              </a:extLst>
            </p:cNvPr>
            <p:cNvGrpSpPr/>
            <p:nvPr/>
          </p:nvGrpSpPr>
          <p:grpSpPr>
            <a:xfrm>
              <a:off x="2398487" y="739333"/>
              <a:ext cx="5096212" cy="1750084"/>
              <a:chOff x="2398487" y="739333"/>
              <a:chExt cx="5096212" cy="1750084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CE385CB6-838D-406B-A9C7-244A02527FB9}"/>
                  </a:ext>
                </a:extLst>
              </p:cNvPr>
              <p:cNvSpPr/>
              <p:nvPr/>
            </p:nvSpPr>
            <p:spPr>
              <a:xfrm>
                <a:off x="2421069" y="923556"/>
                <a:ext cx="5042809" cy="1565861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742120" y="997788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969F2716-5E9C-413D-82C6-58F93E57F62A}"/>
                  </a:ext>
                </a:extLst>
              </p:cNvPr>
              <p:cNvSpPr/>
              <p:nvPr/>
            </p:nvSpPr>
            <p:spPr>
              <a:xfrm>
                <a:off x="2398487" y="739333"/>
                <a:ext cx="5096212" cy="1489053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742120" y="997788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C00"/>
                  </a:gs>
                  <a:gs pos="100000">
                    <a:srgbClr val="FF9900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762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2BDFDF8-B1BC-4B54-8611-43AA314DE6FA}"/>
                </a:ext>
              </a:extLst>
            </p:cNvPr>
            <p:cNvSpPr txBox="1"/>
            <p:nvPr/>
          </p:nvSpPr>
          <p:spPr>
            <a:xfrm>
              <a:off x="2862374" y="1335774"/>
              <a:ext cx="4318404" cy="403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</a:rPr>
                <a:t>تأمل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A7E6AC-2CED-4EE2-9497-F106E3CBD9DF}"/>
              </a:ext>
            </a:extLst>
          </p:cNvPr>
          <p:cNvGrpSpPr/>
          <p:nvPr/>
        </p:nvGrpSpPr>
        <p:grpSpPr>
          <a:xfrm>
            <a:off x="9059708" y="536836"/>
            <a:ext cx="2620553" cy="1727752"/>
            <a:chOff x="7105860" y="478302"/>
            <a:chExt cx="2628983" cy="174262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C247454-F6EF-4D83-A2DD-6430A3BA0AD3}"/>
                </a:ext>
              </a:extLst>
            </p:cNvPr>
            <p:cNvSpPr/>
            <p:nvPr/>
          </p:nvSpPr>
          <p:spPr>
            <a:xfrm flipH="1">
              <a:off x="7507714" y="655066"/>
              <a:ext cx="2227129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6487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lnTo>
                    <a:pt x="2206487" y="239099"/>
                  </a:lnTo>
                  <a:cubicBezTo>
                    <a:pt x="1631881" y="886178"/>
                    <a:pt x="1057275" y="16666"/>
                    <a:pt x="482669" y="23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359F94E-2D57-4A14-A94A-56179BD6CDED}"/>
                </a:ext>
              </a:extLst>
            </p:cNvPr>
            <p:cNvSpPr/>
            <p:nvPr/>
          </p:nvSpPr>
          <p:spPr>
            <a:xfrm flipH="1">
              <a:off x="7253296" y="478302"/>
              <a:ext cx="2248340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1999054 w 2206487"/>
                <a:gd name="connsiteY9" fmla="*/ 247566 h 1969067"/>
                <a:gd name="connsiteX10" fmla="*/ 482669 w 2206487"/>
                <a:gd name="connsiteY10" fmla="*/ 236 h 1969067"/>
                <a:gd name="connsiteX0" fmla="*/ 482669 w 2227501"/>
                <a:gd name="connsiteY0" fmla="*/ 236 h 1969067"/>
                <a:gd name="connsiteX1" fmla="*/ 0 w 2227501"/>
                <a:gd name="connsiteY1" fmla="*/ 239099 h 1969067"/>
                <a:gd name="connsiteX2" fmla="*/ 0 w 2227501"/>
                <a:gd name="connsiteY2" fmla="*/ 260828 h 1969067"/>
                <a:gd name="connsiteX3" fmla="*/ 62959 w 2227501"/>
                <a:gd name="connsiteY3" fmla="*/ 366090 h 1969067"/>
                <a:gd name="connsiteX4" fmla="*/ 199904 w 2227501"/>
                <a:gd name="connsiteY4" fmla="*/ 984534 h 1969067"/>
                <a:gd name="connsiteX5" fmla="*/ 62959 w 2227501"/>
                <a:gd name="connsiteY5" fmla="*/ 1602978 h 1969067"/>
                <a:gd name="connsiteX6" fmla="*/ 0 w 2227501"/>
                <a:gd name="connsiteY6" fmla="*/ 1708240 h 1969067"/>
                <a:gd name="connsiteX7" fmla="*/ 0 w 2227501"/>
                <a:gd name="connsiteY7" fmla="*/ 1729969 h 1969067"/>
                <a:gd name="connsiteX8" fmla="*/ 2206487 w 2227501"/>
                <a:gd name="connsiteY8" fmla="*/ 1729969 h 1969067"/>
                <a:gd name="connsiteX9" fmla="*/ 1999054 w 2227501"/>
                <a:gd name="connsiteY9" fmla="*/ 247566 h 1969067"/>
                <a:gd name="connsiteX10" fmla="*/ 482669 w 2227501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7501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cubicBezTo>
                    <a:pt x="2206487" y="1233012"/>
                    <a:pt x="2325021" y="253456"/>
                    <a:pt x="1999054" y="247566"/>
                  </a:cubicBezTo>
                  <a:cubicBezTo>
                    <a:pt x="1424448" y="894645"/>
                    <a:pt x="1057275" y="16666"/>
                    <a:pt x="482669" y="23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C00"/>
                </a:gs>
                <a:gs pos="90300">
                  <a:srgbClr val="FF9E00"/>
                </a:gs>
                <a:gs pos="100000">
                  <a:srgbClr val="D67F00"/>
                </a:gs>
              </a:gsLst>
              <a:lin ang="0" scaled="1"/>
              <a:tileRect/>
            </a:gradFill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Graphic 12" descr="Stopwatch">
              <a:extLst>
                <a:ext uri="{FF2B5EF4-FFF2-40B4-BE49-F238E27FC236}">
                  <a16:creationId xmlns:a16="http://schemas.microsoft.com/office/drawing/2014/main" id="{5C428901-D5E5-41E5-8B6F-094DB2981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508236" y="876441"/>
              <a:ext cx="548640" cy="54864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86AB453-BA8E-4ACA-AA3F-F1A272D974D9}"/>
                </a:ext>
              </a:extLst>
            </p:cNvPr>
            <p:cNvSpPr txBox="1"/>
            <p:nvPr/>
          </p:nvSpPr>
          <p:spPr>
            <a:xfrm>
              <a:off x="7633863" y="882267"/>
              <a:ext cx="7877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2CA74DC-211E-4318-957F-BEF04FC76255}"/>
                </a:ext>
              </a:extLst>
            </p:cNvPr>
            <p:cNvSpPr txBox="1"/>
            <p:nvPr/>
          </p:nvSpPr>
          <p:spPr>
            <a:xfrm>
              <a:off x="7105860" y="1461403"/>
              <a:ext cx="1684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نشاط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531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78E39D27-82BF-4EB5-925E-C14161165C38}"/>
              </a:ext>
            </a:extLst>
          </p:cNvPr>
          <p:cNvSpPr/>
          <p:nvPr/>
        </p:nvSpPr>
        <p:spPr>
          <a:xfrm>
            <a:off x="9414822" y="58533"/>
            <a:ext cx="2777178" cy="6799467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51B8622-F348-471A-97A8-AF6F07316725}"/>
              </a:ext>
            </a:extLst>
          </p:cNvPr>
          <p:cNvGrpSpPr/>
          <p:nvPr/>
        </p:nvGrpSpPr>
        <p:grpSpPr>
          <a:xfrm>
            <a:off x="744198" y="2473785"/>
            <a:ext cx="9295271" cy="2180160"/>
            <a:chOff x="3621287" y="2852253"/>
            <a:chExt cx="6427396" cy="218016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2511CCB-44C3-44D0-92B5-937D69E7A2B1}"/>
                </a:ext>
              </a:extLst>
            </p:cNvPr>
            <p:cNvSpPr/>
            <p:nvPr/>
          </p:nvSpPr>
          <p:spPr>
            <a:xfrm>
              <a:off x="3621287" y="2852253"/>
              <a:ext cx="6011868" cy="2180160"/>
            </a:xfrm>
            <a:custGeom>
              <a:avLst/>
              <a:gdLst>
                <a:gd name="connsiteX0" fmla="*/ 1092890 w 4996069"/>
                <a:gd name="connsiteY0" fmla="*/ 236 h 1969067"/>
                <a:gd name="connsiteX1" fmla="*/ 4996069 w 4996069"/>
                <a:gd name="connsiteY1" fmla="*/ 239099 h 1969067"/>
                <a:gd name="connsiteX2" fmla="*/ 4996069 w 4996069"/>
                <a:gd name="connsiteY2" fmla="*/ 1729969 h 1969067"/>
                <a:gd name="connsiteX3" fmla="*/ 156127 w 4996069"/>
                <a:gd name="connsiteY3" fmla="*/ 1659448 h 1969067"/>
                <a:gd name="connsiteX4" fmla="*/ 18127 w 4996069"/>
                <a:gd name="connsiteY4" fmla="*/ 1721781 h 1969067"/>
                <a:gd name="connsiteX5" fmla="*/ 742120 w 4996069"/>
                <a:gd name="connsiteY5" fmla="*/ 997788 h 1969067"/>
                <a:gd name="connsiteX6" fmla="*/ 0 w 4996069"/>
                <a:gd name="connsiteY6" fmla="*/ 255667 h 1969067"/>
                <a:gd name="connsiteX7" fmla="*/ 0 w 4996069"/>
                <a:gd name="connsiteY7" fmla="*/ 239099 h 1969067"/>
                <a:gd name="connsiteX8" fmla="*/ 1092890 w 4996069"/>
                <a:gd name="connsiteY8" fmla="*/ 236 h 1969067"/>
                <a:gd name="connsiteX0" fmla="*/ 1092890 w 4996069"/>
                <a:gd name="connsiteY0" fmla="*/ 236 h 1969067"/>
                <a:gd name="connsiteX1" fmla="*/ 4996069 w 4996069"/>
                <a:gd name="connsiteY1" fmla="*/ 239099 h 1969067"/>
                <a:gd name="connsiteX2" fmla="*/ 4996069 w 4996069"/>
                <a:gd name="connsiteY2" fmla="*/ 1729969 h 1969067"/>
                <a:gd name="connsiteX3" fmla="*/ 156127 w 4996069"/>
                <a:gd name="connsiteY3" fmla="*/ 1659448 h 1969067"/>
                <a:gd name="connsiteX4" fmla="*/ 18127 w 4996069"/>
                <a:gd name="connsiteY4" fmla="*/ 1721781 h 1969067"/>
                <a:gd name="connsiteX5" fmla="*/ 463374 w 4996069"/>
                <a:gd name="connsiteY5" fmla="*/ 590888 h 1969067"/>
                <a:gd name="connsiteX6" fmla="*/ 0 w 4996069"/>
                <a:gd name="connsiteY6" fmla="*/ 255667 h 1969067"/>
                <a:gd name="connsiteX7" fmla="*/ 0 w 4996069"/>
                <a:gd name="connsiteY7" fmla="*/ 239099 h 1969067"/>
                <a:gd name="connsiteX8" fmla="*/ 1092890 w 4996069"/>
                <a:gd name="connsiteY8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96069" h="1969067">
                  <a:moveTo>
                    <a:pt x="1092890" y="236"/>
                  </a:moveTo>
                  <a:cubicBezTo>
                    <a:pt x="2393950" y="16666"/>
                    <a:pt x="3695010" y="886178"/>
                    <a:pt x="4996069" y="239099"/>
                  </a:cubicBezTo>
                  <a:lnTo>
                    <a:pt x="4996069" y="1729969"/>
                  </a:lnTo>
                  <a:cubicBezTo>
                    <a:pt x="3382756" y="2532347"/>
                    <a:pt x="1769441" y="1002814"/>
                    <a:pt x="156127" y="1659448"/>
                  </a:cubicBezTo>
                  <a:lnTo>
                    <a:pt x="18127" y="1721781"/>
                  </a:lnTo>
                  <a:lnTo>
                    <a:pt x="463374" y="590888"/>
                  </a:lnTo>
                  <a:lnTo>
                    <a:pt x="0" y="255667"/>
                  </a:lnTo>
                  <a:lnTo>
                    <a:pt x="0" y="239099"/>
                  </a:lnTo>
                  <a:cubicBezTo>
                    <a:pt x="364297" y="57917"/>
                    <a:pt x="728593" y="-4364"/>
                    <a:pt x="1092890" y="236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023A8BC-19CD-4726-8D66-C80635C4AE27}"/>
                </a:ext>
              </a:extLst>
            </p:cNvPr>
            <p:cNvSpPr txBox="1"/>
            <p:nvPr/>
          </p:nvSpPr>
          <p:spPr>
            <a:xfrm>
              <a:off x="3670369" y="4179329"/>
              <a:ext cx="637831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SY" sz="1800" b="1" dirty="0">
                  <a:solidFill>
                    <a:schemeClr val="bg1"/>
                  </a:solidFill>
                </a:rPr>
                <a:t>حضارة ثمود و الأنباط و مدين و المقر القدية و الديلمون و مملكة كندة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3AA9FF5-5E96-4007-B3B4-93D6718BBB5E}"/>
              </a:ext>
            </a:extLst>
          </p:cNvPr>
          <p:cNvGrpSpPr/>
          <p:nvPr/>
        </p:nvGrpSpPr>
        <p:grpSpPr>
          <a:xfrm>
            <a:off x="3673529" y="2291136"/>
            <a:ext cx="5877670" cy="1476344"/>
            <a:chOff x="3675426" y="2669604"/>
            <a:chExt cx="5877670" cy="147634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2ADCF25-7E98-4730-9ED8-FCAB72426CB5}"/>
                </a:ext>
              </a:extLst>
            </p:cNvPr>
            <p:cNvSpPr/>
            <p:nvPr/>
          </p:nvSpPr>
          <p:spPr>
            <a:xfrm>
              <a:off x="3675426" y="2669604"/>
              <a:ext cx="5877670" cy="1476344"/>
            </a:xfrm>
            <a:custGeom>
              <a:avLst/>
              <a:gdLst>
                <a:gd name="connsiteX0" fmla="*/ 1092890 w 4996069"/>
                <a:gd name="connsiteY0" fmla="*/ 236 h 1969067"/>
                <a:gd name="connsiteX1" fmla="*/ 4996069 w 4996069"/>
                <a:gd name="connsiteY1" fmla="*/ 239099 h 1969067"/>
                <a:gd name="connsiteX2" fmla="*/ 4996069 w 4996069"/>
                <a:gd name="connsiteY2" fmla="*/ 1729969 h 1969067"/>
                <a:gd name="connsiteX3" fmla="*/ 156127 w 4996069"/>
                <a:gd name="connsiteY3" fmla="*/ 1659448 h 1969067"/>
                <a:gd name="connsiteX4" fmla="*/ 18127 w 4996069"/>
                <a:gd name="connsiteY4" fmla="*/ 1721781 h 1969067"/>
                <a:gd name="connsiteX5" fmla="*/ 742120 w 4996069"/>
                <a:gd name="connsiteY5" fmla="*/ 997788 h 1969067"/>
                <a:gd name="connsiteX6" fmla="*/ 0 w 4996069"/>
                <a:gd name="connsiteY6" fmla="*/ 255667 h 1969067"/>
                <a:gd name="connsiteX7" fmla="*/ 0 w 4996069"/>
                <a:gd name="connsiteY7" fmla="*/ 239099 h 1969067"/>
                <a:gd name="connsiteX8" fmla="*/ 1092890 w 4996069"/>
                <a:gd name="connsiteY8" fmla="*/ 236 h 1969067"/>
                <a:gd name="connsiteX0" fmla="*/ 1092890 w 4996069"/>
                <a:gd name="connsiteY0" fmla="*/ 236 h 1969067"/>
                <a:gd name="connsiteX1" fmla="*/ 4996069 w 4996069"/>
                <a:gd name="connsiteY1" fmla="*/ 239099 h 1969067"/>
                <a:gd name="connsiteX2" fmla="*/ 4996069 w 4996069"/>
                <a:gd name="connsiteY2" fmla="*/ 1729969 h 1969067"/>
                <a:gd name="connsiteX3" fmla="*/ 156127 w 4996069"/>
                <a:gd name="connsiteY3" fmla="*/ 1659448 h 1969067"/>
                <a:gd name="connsiteX4" fmla="*/ 18127 w 4996069"/>
                <a:gd name="connsiteY4" fmla="*/ 1721781 h 1969067"/>
                <a:gd name="connsiteX5" fmla="*/ 287008 w 4996069"/>
                <a:gd name="connsiteY5" fmla="*/ 923378 h 1969067"/>
                <a:gd name="connsiteX6" fmla="*/ 0 w 4996069"/>
                <a:gd name="connsiteY6" fmla="*/ 255667 h 1969067"/>
                <a:gd name="connsiteX7" fmla="*/ 0 w 4996069"/>
                <a:gd name="connsiteY7" fmla="*/ 239099 h 1969067"/>
                <a:gd name="connsiteX8" fmla="*/ 1092890 w 4996069"/>
                <a:gd name="connsiteY8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96069" h="1969067">
                  <a:moveTo>
                    <a:pt x="1092890" y="236"/>
                  </a:moveTo>
                  <a:cubicBezTo>
                    <a:pt x="2393950" y="16666"/>
                    <a:pt x="3695010" y="886178"/>
                    <a:pt x="4996069" y="239099"/>
                  </a:cubicBezTo>
                  <a:lnTo>
                    <a:pt x="4996069" y="1729969"/>
                  </a:lnTo>
                  <a:cubicBezTo>
                    <a:pt x="3382756" y="2532347"/>
                    <a:pt x="1769441" y="1002814"/>
                    <a:pt x="156127" y="1659448"/>
                  </a:cubicBezTo>
                  <a:lnTo>
                    <a:pt x="18127" y="1721781"/>
                  </a:lnTo>
                  <a:lnTo>
                    <a:pt x="287008" y="923378"/>
                  </a:lnTo>
                  <a:lnTo>
                    <a:pt x="0" y="255667"/>
                  </a:lnTo>
                  <a:lnTo>
                    <a:pt x="0" y="239099"/>
                  </a:lnTo>
                  <a:cubicBezTo>
                    <a:pt x="364297" y="57917"/>
                    <a:pt x="728593" y="-4364"/>
                    <a:pt x="1092890" y="23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CC99"/>
                </a:gs>
                <a:gs pos="100000">
                  <a:srgbClr val="006666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762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998C5FB-104D-48CD-995D-33E7BC59FBA1}"/>
                </a:ext>
              </a:extLst>
            </p:cNvPr>
            <p:cNvSpPr txBox="1"/>
            <p:nvPr/>
          </p:nvSpPr>
          <p:spPr>
            <a:xfrm>
              <a:off x="4075134" y="3111337"/>
              <a:ext cx="51764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</a:rPr>
                <a:t>يستنتج الطلبة الحضارات الواقعة داخل حدود المملكة العربية السعودية. 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683FFDE3-A923-41F2-A292-16180518DD06}"/>
              </a:ext>
            </a:extLst>
          </p:cNvPr>
          <p:cNvSpPr/>
          <p:nvPr/>
        </p:nvSpPr>
        <p:spPr>
          <a:xfrm>
            <a:off x="8655166" y="58533"/>
            <a:ext cx="785265" cy="6799467"/>
          </a:xfrm>
          <a:prstGeom prst="rect">
            <a:avLst/>
          </a:prstGeom>
          <a:gradFill>
            <a:gsLst>
              <a:gs pos="0">
                <a:srgbClr val="D9D9D9">
                  <a:alpha val="0"/>
                </a:srgbClr>
              </a:gs>
              <a:gs pos="93000">
                <a:schemeClr val="tx1">
                  <a:alpha val="44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97F41BB-0C1A-4B12-9E40-47DFC069B94D}"/>
              </a:ext>
            </a:extLst>
          </p:cNvPr>
          <p:cNvGrpSpPr/>
          <p:nvPr/>
        </p:nvGrpSpPr>
        <p:grpSpPr>
          <a:xfrm>
            <a:off x="3273655" y="799179"/>
            <a:ext cx="6181005" cy="1735147"/>
            <a:chOff x="2398487" y="739333"/>
            <a:chExt cx="5096212" cy="175008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EFE4211-0FE1-430D-B479-B426CB39E854}"/>
                </a:ext>
              </a:extLst>
            </p:cNvPr>
            <p:cNvGrpSpPr/>
            <p:nvPr/>
          </p:nvGrpSpPr>
          <p:grpSpPr>
            <a:xfrm>
              <a:off x="2398487" y="739333"/>
              <a:ext cx="5096212" cy="1750084"/>
              <a:chOff x="2398487" y="739333"/>
              <a:chExt cx="5096212" cy="1750084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F0BB28A2-D5C7-4A4A-B9AA-8597AE8EBAD8}"/>
                  </a:ext>
                </a:extLst>
              </p:cNvPr>
              <p:cNvSpPr/>
              <p:nvPr/>
            </p:nvSpPr>
            <p:spPr>
              <a:xfrm>
                <a:off x="2421069" y="923556"/>
                <a:ext cx="5042809" cy="1565861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742120" y="997788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172C23CD-8A5B-4335-B43F-2166D497B68C}"/>
                  </a:ext>
                </a:extLst>
              </p:cNvPr>
              <p:cNvSpPr/>
              <p:nvPr/>
            </p:nvSpPr>
            <p:spPr>
              <a:xfrm>
                <a:off x="2398487" y="739333"/>
                <a:ext cx="5096212" cy="1489053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742120" y="997788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C00"/>
                  </a:gs>
                  <a:gs pos="100000">
                    <a:srgbClr val="FF9900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762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389D086-7115-43AB-8EE3-7F88744BFC76}"/>
                </a:ext>
              </a:extLst>
            </p:cNvPr>
            <p:cNvSpPr txBox="1"/>
            <p:nvPr/>
          </p:nvSpPr>
          <p:spPr>
            <a:xfrm>
              <a:off x="2936250" y="1242667"/>
              <a:ext cx="4318404" cy="403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</a:rPr>
                <a:t>أجب عن الأسئلة للآتية :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06BB4F5-DC4A-4DBA-8B5E-5873F8EE4BF8}"/>
              </a:ext>
            </a:extLst>
          </p:cNvPr>
          <p:cNvGrpSpPr/>
          <p:nvPr/>
        </p:nvGrpSpPr>
        <p:grpSpPr>
          <a:xfrm>
            <a:off x="9059708" y="536836"/>
            <a:ext cx="2620553" cy="1727752"/>
            <a:chOff x="7105860" y="478302"/>
            <a:chExt cx="2628983" cy="174262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1577F64-6FF2-4C8A-810B-4E5641319F57}"/>
                </a:ext>
              </a:extLst>
            </p:cNvPr>
            <p:cNvSpPr/>
            <p:nvPr/>
          </p:nvSpPr>
          <p:spPr>
            <a:xfrm flipH="1">
              <a:off x="7507714" y="655066"/>
              <a:ext cx="2227129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6487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lnTo>
                    <a:pt x="2206487" y="239099"/>
                  </a:lnTo>
                  <a:cubicBezTo>
                    <a:pt x="1631881" y="886178"/>
                    <a:pt x="1057275" y="16666"/>
                    <a:pt x="482669" y="23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B4C5057-A82E-465E-A563-BE0ACA39CC62}"/>
                </a:ext>
              </a:extLst>
            </p:cNvPr>
            <p:cNvSpPr/>
            <p:nvPr/>
          </p:nvSpPr>
          <p:spPr>
            <a:xfrm flipH="1">
              <a:off x="7253296" y="478302"/>
              <a:ext cx="2248340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1999054 w 2206487"/>
                <a:gd name="connsiteY9" fmla="*/ 247566 h 1969067"/>
                <a:gd name="connsiteX10" fmla="*/ 482669 w 2206487"/>
                <a:gd name="connsiteY10" fmla="*/ 236 h 1969067"/>
                <a:gd name="connsiteX0" fmla="*/ 482669 w 2227501"/>
                <a:gd name="connsiteY0" fmla="*/ 236 h 1969067"/>
                <a:gd name="connsiteX1" fmla="*/ 0 w 2227501"/>
                <a:gd name="connsiteY1" fmla="*/ 239099 h 1969067"/>
                <a:gd name="connsiteX2" fmla="*/ 0 w 2227501"/>
                <a:gd name="connsiteY2" fmla="*/ 260828 h 1969067"/>
                <a:gd name="connsiteX3" fmla="*/ 62959 w 2227501"/>
                <a:gd name="connsiteY3" fmla="*/ 366090 h 1969067"/>
                <a:gd name="connsiteX4" fmla="*/ 199904 w 2227501"/>
                <a:gd name="connsiteY4" fmla="*/ 984534 h 1969067"/>
                <a:gd name="connsiteX5" fmla="*/ 62959 w 2227501"/>
                <a:gd name="connsiteY5" fmla="*/ 1602978 h 1969067"/>
                <a:gd name="connsiteX6" fmla="*/ 0 w 2227501"/>
                <a:gd name="connsiteY6" fmla="*/ 1708240 h 1969067"/>
                <a:gd name="connsiteX7" fmla="*/ 0 w 2227501"/>
                <a:gd name="connsiteY7" fmla="*/ 1729969 h 1969067"/>
                <a:gd name="connsiteX8" fmla="*/ 2206487 w 2227501"/>
                <a:gd name="connsiteY8" fmla="*/ 1729969 h 1969067"/>
                <a:gd name="connsiteX9" fmla="*/ 1999054 w 2227501"/>
                <a:gd name="connsiteY9" fmla="*/ 247566 h 1969067"/>
                <a:gd name="connsiteX10" fmla="*/ 482669 w 2227501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7501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cubicBezTo>
                    <a:pt x="2206487" y="1233012"/>
                    <a:pt x="2325021" y="253456"/>
                    <a:pt x="1999054" y="247566"/>
                  </a:cubicBezTo>
                  <a:cubicBezTo>
                    <a:pt x="1424448" y="894645"/>
                    <a:pt x="1057275" y="16666"/>
                    <a:pt x="482669" y="23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C00"/>
                </a:gs>
                <a:gs pos="90300">
                  <a:srgbClr val="FF9E00"/>
                </a:gs>
                <a:gs pos="100000">
                  <a:srgbClr val="D67F00"/>
                </a:gs>
              </a:gsLst>
              <a:lin ang="0" scaled="1"/>
              <a:tileRect/>
            </a:gradFill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Graphic 27" descr="Stopwatch">
              <a:extLst>
                <a:ext uri="{FF2B5EF4-FFF2-40B4-BE49-F238E27FC236}">
                  <a16:creationId xmlns:a16="http://schemas.microsoft.com/office/drawing/2014/main" id="{8A43EBE2-4365-4567-95D4-4F8C27572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508236" y="876441"/>
              <a:ext cx="548640" cy="54864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9C884D4-CAA0-4AA2-94B0-6C324C76194D}"/>
                </a:ext>
              </a:extLst>
            </p:cNvPr>
            <p:cNvSpPr txBox="1"/>
            <p:nvPr/>
          </p:nvSpPr>
          <p:spPr>
            <a:xfrm>
              <a:off x="7633863" y="882267"/>
              <a:ext cx="7877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8D2ABAB-28AC-4FCF-AEF4-D1134075AA6A}"/>
                </a:ext>
              </a:extLst>
            </p:cNvPr>
            <p:cNvSpPr txBox="1"/>
            <p:nvPr/>
          </p:nvSpPr>
          <p:spPr>
            <a:xfrm>
              <a:off x="7105860" y="1461403"/>
              <a:ext cx="1684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نشاط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DDCCA6F-7897-42CE-AA1F-293273CD5DA3}"/>
              </a:ext>
            </a:extLst>
          </p:cNvPr>
          <p:cNvGrpSpPr/>
          <p:nvPr/>
        </p:nvGrpSpPr>
        <p:grpSpPr>
          <a:xfrm>
            <a:off x="9371679" y="2205360"/>
            <a:ext cx="2301072" cy="2231506"/>
            <a:chOff x="9373576" y="2583828"/>
            <a:chExt cx="2301072" cy="2231506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729D18-DA29-4C1C-9AEC-CDE3FDFD4F97}"/>
                </a:ext>
              </a:extLst>
            </p:cNvPr>
            <p:cNvSpPr/>
            <p:nvPr/>
          </p:nvSpPr>
          <p:spPr>
            <a:xfrm flipH="1">
              <a:off x="9373576" y="2583828"/>
              <a:ext cx="2301072" cy="2231506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6487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lnTo>
                    <a:pt x="2206487" y="239099"/>
                  </a:lnTo>
                  <a:cubicBezTo>
                    <a:pt x="1631881" y="886178"/>
                    <a:pt x="1057275" y="16666"/>
                    <a:pt x="482669" y="236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27D881E-3DC9-4285-81B6-8DBFC92574D0}"/>
                </a:ext>
              </a:extLst>
            </p:cNvPr>
            <p:cNvSpPr txBox="1"/>
            <p:nvPr/>
          </p:nvSpPr>
          <p:spPr>
            <a:xfrm>
              <a:off x="9716341" y="4112204"/>
              <a:ext cx="697481" cy="3785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r-SY" dirty="0">
                  <a:solidFill>
                    <a:schemeClr val="bg1"/>
                  </a:solidFill>
                </a:rPr>
                <a:t>جواب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1AD27E4-547D-4656-849B-98C9696051BB}"/>
              </a:ext>
            </a:extLst>
          </p:cNvPr>
          <p:cNvGrpSpPr/>
          <p:nvPr/>
        </p:nvGrpSpPr>
        <p:grpSpPr>
          <a:xfrm>
            <a:off x="9038203" y="2030105"/>
            <a:ext cx="2402089" cy="1552497"/>
            <a:chOff x="9040100" y="2408573"/>
            <a:chExt cx="2402089" cy="1552497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732228B-36A4-4D66-BBA8-FB46F667A880}"/>
                </a:ext>
              </a:extLst>
            </p:cNvPr>
            <p:cNvSpPr/>
            <p:nvPr/>
          </p:nvSpPr>
          <p:spPr>
            <a:xfrm flipH="1">
              <a:off x="9201058" y="2408573"/>
              <a:ext cx="2241131" cy="1552497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1999054 w 2206487"/>
                <a:gd name="connsiteY9" fmla="*/ 247566 h 1969067"/>
                <a:gd name="connsiteX10" fmla="*/ 482669 w 2206487"/>
                <a:gd name="connsiteY10" fmla="*/ 236 h 1969067"/>
                <a:gd name="connsiteX0" fmla="*/ 482669 w 2227501"/>
                <a:gd name="connsiteY0" fmla="*/ 236 h 1969067"/>
                <a:gd name="connsiteX1" fmla="*/ 0 w 2227501"/>
                <a:gd name="connsiteY1" fmla="*/ 239099 h 1969067"/>
                <a:gd name="connsiteX2" fmla="*/ 0 w 2227501"/>
                <a:gd name="connsiteY2" fmla="*/ 260828 h 1969067"/>
                <a:gd name="connsiteX3" fmla="*/ 62959 w 2227501"/>
                <a:gd name="connsiteY3" fmla="*/ 366090 h 1969067"/>
                <a:gd name="connsiteX4" fmla="*/ 199904 w 2227501"/>
                <a:gd name="connsiteY4" fmla="*/ 984534 h 1969067"/>
                <a:gd name="connsiteX5" fmla="*/ 62959 w 2227501"/>
                <a:gd name="connsiteY5" fmla="*/ 1602978 h 1969067"/>
                <a:gd name="connsiteX6" fmla="*/ 0 w 2227501"/>
                <a:gd name="connsiteY6" fmla="*/ 1708240 h 1969067"/>
                <a:gd name="connsiteX7" fmla="*/ 0 w 2227501"/>
                <a:gd name="connsiteY7" fmla="*/ 1729969 h 1969067"/>
                <a:gd name="connsiteX8" fmla="*/ 2206487 w 2227501"/>
                <a:gd name="connsiteY8" fmla="*/ 1729969 h 1969067"/>
                <a:gd name="connsiteX9" fmla="*/ 1999054 w 2227501"/>
                <a:gd name="connsiteY9" fmla="*/ 247566 h 1969067"/>
                <a:gd name="connsiteX10" fmla="*/ 482669 w 2227501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7501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cubicBezTo>
                    <a:pt x="2206487" y="1233012"/>
                    <a:pt x="2325021" y="253456"/>
                    <a:pt x="1999054" y="247566"/>
                  </a:cubicBezTo>
                  <a:cubicBezTo>
                    <a:pt x="1424448" y="894645"/>
                    <a:pt x="1057275" y="16666"/>
                    <a:pt x="482669" y="23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CC99"/>
                </a:gs>
                <a:gs pos="100000">
                  <a:srgbClr val="006666"/>
                </a:gs>
              </a:gsLst>
              <a:lin ang="0" scaled="1"/>
              <a:tileRect/>
            </a:gradFill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Graphic 29" descr="User network">
              <a:extLst>
                <a:ext uri="{FF2B5EF4-FFF2-40B4-BE49-F238E27FC236}">
                  <a16:creationId xmlns:a16="http://schemas.microsoft.com/office/drawing/2014/main" id="{8E50171C-C123-421B-8F6A-D573FF8E4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564654" y="2804555"/>
              <a:ext cx="546881" cy="543957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03F0DB4-D963-4110-B4B4-BC3726FC31B7}"/>
                </a:ext>
              </a:extLst>
            </p:cNvPr>
            <p:cNvSpPr txBox="1"/>
            <p:nvPr/>
          </p:nvSpPr>
          <p:spPr>
            <a:xfrm>
              <a:off x="9541980" y="2824329"/>
              <a:ext cx="785265" cy="579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sz="3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أ</a:t>
              </a:r>
              <a:endParaRPr lang="en-US" sz="3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03A2590-2B5F-4E18-B0C0-99F11174A81F}"/>
                </a:ext>
              </a:extLst>
            </p:cNvPr>
            <p:cNvSpPr txBox="1"/>
            <p:nvPr/>
          </p:nvSpPr>
          <p:spPr>
            <a:xfrm>
              <a:off x="9040100" y="3381893"/>
              <a:ext cx="1678879" cy="366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سؤال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AFF487D-0AF3-40F1-BDA1-884956AFC1BD}"/>
              </a:ext>
            </a:extLst>
          </p:cNvPr>
          <p:cNvGrpSpPr/>
          <p:nvPr/>
        </p:nvGrpSpPr>
        <p:grpSpPr>
          <a:xfrm>
            <a:off x="751981" y="4615589"/>
            <a:ext cx="9295271" cy="2180160"/>
            <a:chOff x="3621287" y="2852253"/>
            <a:chExt cx="6427396" cy="2180160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2DE119B-119B-4AAA-929D-232990BEDEE6}"/>
                </a:ext>
              </a:extLst>
            </p:cNvPr>
            <p:cNvSpPr/>
            <p:nvPr/>
          </p:nvSpPr>
          <p:spPr>
            <a:xfrm>
              <a:off x="3621287" y="2852253"/>
              <a:ext cx="6011868" cy="2180160"/>
            </a:xfrm>
            <a:custGeom>
              <a:avLst/>
              <a:gdLst>
                <a:gd name="connsiteX0" fmla="*/ 1092890 w 4996069"/>
                <a:gd name="connsiteY0" fmla="*/ 236 h 1969067"/>
                <a:gd name="connsiteX1" fmla="*/ 4996069 w 4996069"/>
                <a:gd name="connsiteY1" fmla="*/ 239099 h 1969067"/>
                <a:gd name="connsiteX2" fmla="*/ 4996069 w 4996069"/>
                <a:gd name="connsiteY2" fmla="*/ 1729969 h 1969067"/>
                <a:gd name="connsiteX3" fmla="*/ 156127 w 4996069"/>
                <a:gd name="connsiteY3" fmla="*/ 1659448 h 1969067"/>
                <a:gd name="connsiteX4" fmla="*/ 18127 w 4996069"/>
                <a:gd name="connsiteY4" fmla="*/ 1721781 h 1969067"/>
                <a:gd name="connsiteX5" fmla="*/ 742120 w 4996069"/>
                <a:gd name="connsiteY5" fmla="*/ 997788 h 1969067"/>
                <a:gd name="connsiteX6" fmla="*/ 0 w 4996069"/>
                <a:gd name="connsiteY6" fmla="*/ 255667 h 1969067"/>
                <a:gd name="connsiteX7" fmla="*/ 0 w 4996069"/>
                <a:gd name="connsiteY7" fmla="*/ 239099 h 1969067"/>
                <a:gd name="connsiteX8" fmla="*/ 1092890 w 4996069"/>
                <a:gd name="connsiteY8" fmla="*/ 236 h 1969067"/>
                <a:gd name="connsiteX0" fmla="*/ 1092890 w 4996069"/>
                <a:gd name="connsiteY0" fmla="*/ 236 h 1969067"/>
                <a:gd name="connsiteX1" fmla="*/ 4996069 w 4996069"/>
                <a:gd name="connsiteY1" fmla="*/ 239099 h 1969067"/>
                <a:gd name="connsiteX2" fmla="*/ 4996069 w 4996069"/>
                <a:gd name="connsiteY2" fmla="*/ 1729969 h 1969067"/>
                <a:gd name="connsiteX3" fmla="*/ 156127 w 4996069"/>
                <a:gd name="connsiteY3" fmla="*/ 1659448 h 1969067"/>
                <a:gd name="connsiteX4" fmla="*/ 18127 w 4996069"/>
                <a:gd name="connsiteY4" fmla="*/ 1721781 h 1969067"/>
                <a:gd name="connsiteX5" fmla="*/ 463374 w 4996069"/>
                <a:gd name="connsiteY5" fmla="*/ 590888 h 1969067"/>
                <a:gd name="connsiteX6" fmla="*/ 0 w 4996069"/>
                <a:gd name="connsiteY6" fmla="*/ 255667 h 1969067"/>
                <a:gd name="connsiteX7" fmla="*/ 0 w 4996069"/>
                <a:gd name="connsiteY7" fmla="*/ 239099 h 1969067"/>
                <a:gd name="connsiteX8" fmla="*/ 1092890 w 4996069"/>
                <a:gd name="connsiteY8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96069" h="1969067">
                  <a:moveTo>
                    <a:pt x="1092890" y="236"/>
                  </a:moveTo>
                  <a:cubicBezTo>
                    <a:pt x="2393950" y="16666"/>
                    <a:pt x="3695010" y="886178"/>
                    <a:pt x="4996069" y="239099"/>
                  </a:cubicBezTo>
                  <a:lnTo>
                    <a:pt x="4996069" y="1729969"/>
                  </a:lnTo>
                  <a:cubicBezTo>
                    <a:pt x="3382756" y="2532347"/>
                    <a:pt x="1769441" y="1002814"/>
                    <a:pt x="156127" y="1659448"/>
                  </a:cubicBezTo>
                  <a:lnTo>
                    <a:pt x="18127" y="1721781"/>
                  </a:lnTo>
                  <a:lnTo>
                    <a:pt x="463374" y="590888"/>
                  </a:lnTo>
                  <a:lnTo>
                    <a:pt x="0" y="255667"/>
                  </a:lnTo>
                  <a:lnTo>
                    <a:pt x="0" y="239099"/>
                  </a:lnTo>
                  <a:cubicBezTo>
                    <a:pt x="364297" y="57917"/>
                    <a:pt x="728593" y="-4364"/>
                    <a:pt x="1092890" y="236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BBAF612-56CC-4C05-B06D-3C0EA71196AB}"/>
                </a:ext>
              </a:extLst>
            </p:cNvPr>
            <p:cNvSpPr txBox="1"/>
            <p:nvPr/>
          </p:nvSpPr>
          <p:spPr>
            <a:xfrm>
              <a:off x="3670369" y="4179329"/>
              <a:ext cx="637831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SY" sz="1800" b="1" dirty="0">
                  <a:solidFill>
                    <a:schemeClr val="bg1"/>
                  </a:solidFill>
                </a:rPr>
                <a:t>مملكة حمير و مملكة معين و قوم عاد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145E7B4-A6F5-45F5-8FD3-BC9B63C941AE}"/>
              </a:ext>
            </a:extLst>
          </p:cNvPr>
          <p:cNvGrpSpPr/>
          <p:nvPr/>
        </p:nvGrpSpPr>
        <p:grpSpPr>
          <a:xfrm>
            <a:off x="3681312" y="4432940"/>
            <a:ext cx="5877670" cy="1476344"/>
            <a:chOff x="3675426" y="2669604"/>
            <a:chExt cx="5877670" cy="1476344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1DFB174-5DEA-42F7-B258-08F39FAA77F3}"/>
                </a:ext>
              </a:extLst>
            </p:cNvPr>
            <p:cNvSpPr/>
            <p:nvPr/>
          </p:nvSpPr>
          <p:spPr>
            <a:xfrm>
              <a:off x="3675426" y="2669604"/>
              <a:ext cx="5877670" cy="1476344"/>
            </a:xfrm>
            <a:custGeom>
              <a:avLst/>
              <a:gdLst>
                <a:gd name="connsiteX0" fmla="*/ 1092890 w 4996069"/>
                <a:gd name="connsiteY0" fmla="*/ 236 h 1969067"/>
                <a:gd name="connsiteX1" fmla="*/ 4996069 w 4996069"/>
                <a:gd name="connsiteY1" fmla="*/ 239099 h 1969067"/>
                <a:gd name="connsiteX2" fmla="*/ 4996069 w 4996069"/>
                <a:gd name="connsiteY2" fmla="*/ 1729969 h 1969067"/>
                <a:gd name="connsiteX3" fmla="*/ 156127 w 4996069"/>
                <a:gd name="connsiteY3" fmla="*/ 1659448 h 1969067"/>
                <a:gd name="connsiteX4" fmla="*/ 18127 w 4996069"/>
                <a:gd name="connsiteY4" fmla="*/ 1721781 h 1969067"/>
                <a:gd name="connsiteX5" fmla="*/ 742120 w 4996069"/>
                <a:gd name="connsiteY5" fmla="*/ 997788 h 1969067"/>
                <a:gd name="connsiteX6" fmla="*/ 0 w 4996069"/>
                <a:gd name="connsiteY6" fmla="*/ 255667 h 1969067"/>
                <a:gd name="connsiteX7" fmla="*/ 0 w 4996069"/>
                <a:gd name="connsiteY7" fmla="*/ 239099 h 1969067"/>
                <a:gd name="connsiteX8" fmla="*/ 1092890 w 4996069"/>
                <a:gd name="connsiteY8" fmla="*/ 236 h 1969067"/>
                <a:gd name="connsiteX0" fmla="*/ 1092890 w 4996069"/>
                <a:gd name="connsiteY0" fmla="*/ 236 h 1969067"/>
                <a:gd name="connsiteX1" fmla="*/ 4996069 w 4996069"/>
                <a:gd name="connsiteY1" fmla="*/ 239099 h 1969067"/>
                <a:gd name="connsiteX2" fmla="*/ 4996069 w 4996069"/>
                <a:gd name="connsiteY2" fmla="*/ 1729969 h 1969067"/>
                <a:gd name="connsiteX3" fmla="*/ 156127 w 4996069"/>
                <a:gd name="connsiteY3" fmla="*/ 1659448 h 1969067"/>
                <a:gd name="connsiteX4" fmla="*/ 18127 w 4996069"/>
                <a:gd name="connsiteY4" fmla="*/ 1721781 h 1969067"/>
                <a:gd name="connsiteX5" fmla="*/ 287008 w 4996069"/>
                <a:gd name="connsiteY5" fmla="*/ 923378 h 1969067"/>
                <a:gd name="connsiteX6" fmla="*/ 0 w 4996069"/>
                <a:gd name="connsiteY6" fmla="*/ 255667 h 1969067"/>
                <a:gd name="connsiteX7" fmla="*/ 0 w 4996069"/>
                <a:gd name="connsiteY7" fmla="*/ 239099 h 1969067"/>
                <a:gd name="connsiteX8" fmla="*/ 1092890 w 4996069"/>
                <a:gd name="connsiteY8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96069" h="1969067">
                  <a:moveTo>
                    <a:pt x="1092890" y="236"/>
                  </a:moveTo>
                  <a:cubicBezTo>
                    <a:pt x="2393950" y="16666"/>
                    <a:pt x="3695010" y="886178"/>
                    <a:pt x="4996069" y="239099"/>
                  </a:cubicBezTo>
                  <a:lnTo>
                    <a:pt x="4996069" y="1729969"/>
                  </a:lnTo>
                  <a:cubicBezTo>
                    <a:pt x="3382756" y="2532347"/>
                    <a:pt x="1769441" y="1002814"/>
                    <a:pt x="156127" y="1659448"/>
                  </a:cubicBezTo>
                  <a:lnTo>
                    <a:pt x="18127" y="1721781"/>
                  </a:lnTo>
                  <a:lnTo>
                    <a:pt x="287008" y="923378"/>
                  </a:lnTo>
                  <a:lnTo>
                    <a:pt x="0" y="255667"/>
                  </a:lnTo>
                  <a:lnTo>
                    <a:pt x="0" y="239099"/>
                  </a:lnTo>
                  <a:cubicBezTo>
                    <a:pt x="364297" y="57917"/>
                    <a:pt x="728593" y="-4364"/>
                    <a:pt x="1092890" y="23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CC99"/>
                </a:gs>
                <a:gs pos="100000">
                  <a:srgbClr val="006666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762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8C14063-0F58-43A1-890E-6AC13B471AD9}"/>
                </a:ext>
              </a:extLst>
            </p:cNvPr>
            <p:cNvSpPr txBox="1"/>
            <p:nvPr/>
          </p:nvSpPr>
          <p:spPr>
            <a:xfrm>
              <a:off x="4075134" y="3111337"/>
              <a:ext cx="51764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</a:rPr>
                <a:t> يستنتج الطلبة الحضارات المشتركة مع المملكة العربية السعودية. 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9968943-DBE6-465F-98B7-33F28F1B7928}"/>
              </a:ext>
            </a:extLst>
          </p:cNvPr>
          <p:cNvGrpSpPr/>
          <p:nvPr/>
        </p:nvGrpSpPr>
        <p:grpSpPr>
          <a:xfrm>
            <a:off x="9379462" y="4347164"/>
            <a:ext cx="2301072" cy="2231506"/>
            <a:chOff x="9373576" y="2583828"/>
            <a:chExt cx="2301072" cy="2231506"/>
          </a:xfrm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B7EF087B-0622-47D3-8E3B-9BD804B9EA77}"/>
                </a:ext>
              </a:extLst>
            </p:cNvPr>
            <p:cNvSpPr/>
            <p:nvPr/>
          </p:nvSpPr>
          <p:spPr>
            <a:xfrm flipH="1">
              <a:off x="9373576" y="2583828"/>
              <a:ext cx="2301072" cy="2231506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6487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lnTo>
                    <a:pt x="2206487" y="239099"/>
                  </a:lnTo>
                  <a:cubicBezTo>
                    <a:pt x="1631881" y="886178"/>
                    <a:pt x="1057275" y="16666"/>
                    <a:pt x="482669" y="236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B3347E1-8745-4B9F-9386-658CAA8894CB}"/>
                </a:ext>
              </a:extLst>
            </p:cNvPr>
            <p:cNvSpPr txBox="1"/>
            <p:nvPr/>
          </p:nvSpPr>
          <p:spPr>
            <a:xfrm>
              <a:off x="9716341" y="4112204"/>
              <a:ext cx="697481" cy="3785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r-SY" dirty="0">
                  <a:solidFill>
                    <a:schemeClr val="bg1"/>
                  </a:solidFill>
                </a:rPr>
                <a:t>جواب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36144D3-9B06-4AC3-ABA1-D47659433CC6}"/>
              </a:ext>
            </a:extLst>
          </p:cNvPr>
          <p:cNvGrpSpPr/>
          <p:nvPr/>
        </p:nvGrpSpPr>
        <p:grpSpPr>
          <a:xfrm>
            <a:off x="9045986" y="4171909"/>
            <a:ext cx="2402089" cy="1552497"/>
            <a:chOff x="9040100" y="2408573"/>
            <a:chExt cx="2402089" cy="1552497"/>
          </a:xfrm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4ED3622-446E-4E27-9CFD-178C9AAF21A7}"/>
                </a:ext>
              </a:extLst>
            </p:cNvPr>
            <p:cNvSpPr/>
            <p:nvPr/>
          </p:nvSpPr>
          <p:spPr>
            <a:xfrm flipH="1">
              <a:off x="9201058" y="2408573"/>
              <a:ext cx="2241131" cy="1552497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1999054 w 2206487"/>
                <a:gd name="connsiteY9" fmla="*/ 247566 h 1969067"/>
                <a:gd name="connsiteX10" fmla="*/ 482669 w 2206487"/>
                <a:gd name="connsiteY10" fmla="*/ 236 h 1969067"/>
                <a:gd name="connsiteX0" fmla="*/ 482669 w 2227501"/>
                <a:gd name="connsiteY0" fmla="*/ 236 h 1969067"/>
                <a:gd name="connsiteX1" fmla="*/ 0 w 2227501"/>
                <a:gd name="connsiteY1" fmla="*/ 239099 h 1969067"/>
                <a:gd name="connsiteX2" fmla="*/ 0 w 2227501"/>
                <a:gd name="connsiteY2" fmla="*/ 260828 h 1969067"/>
                <a:gd name="connsiteX3" fmla="*/ 62959 w 2227501"/>
                <a:gd name="connsiteY3" fmla="*/ 366090 h 1969067"/>
                <a:gd name="connsiteX4" fmla="*/ 199904 w 2227501"/>
                <a:gd name="connsiteY4" fmla="*/ 984534 h 1969067"/>
                <a:gd name="connsiteX5" fmla="*/ 62959 w 2227501"/>
                <a:gd name="connsiteY5" fmla="*/ 1602978 h 1969067"/>
                <a:gd name="connsiteX6" fmla="*/ 0 w 2227501"/>
                <a:gd name="connsiteY6" fmla="*/ 1708240 h 1969067"/>
                <a:gd name="connsiteX7" fmla="*/ 0 w 2227501"/>
                <a:gd name="connsiteY7" fmla="*/ 1729969 h 1969067"/>
                <a:gd name="connsiteX8" fmla="*/ 2206487 w 2227501"/>
                <a:gd name="connsiteY8" fmla="*/ 1729969 h 1969067"/>
                <a:gd name="connsiteX9" fmla="*/ 1999054 w 2227501"/>
                <a:gd name="connsiteY9" fmla="*/ 247566 h 1969067"/>
                <a:gd name="connsiteX10" fmla="*/ 482669 w 2227501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7501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cubicBezTo>
                    <a:pt x="2206487" y="1233012"/>
                    <a:pt x="2325021" y="253456"/>
                    <a:pt x="1999054" y="247566"/>
                  </a:cubicBezTo>
                  <a:cubicBezTo>
                    <a:pt x="1424448" y="894645"/>
                    <a:pt x="1057275" y="16666"/>
                    <a:pt x="482669" y="23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CC99"/>
                </a:gs>
                <a:gs pos="100000">
                  <a:srgbClr val="006666"/>
                </a:gs>
              </a:gsLst>
              <a:lin ang="0" scaled="1"/>
              <a:tileRect/>
            </a:gradFill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5" name="Graphic 84" descr="User network">
              <a:extLst>
                <a:ext uri="{FF2B5EF4-FFF2-40B4-BE49-F238E27FC236}">
                  <a16:creationId xmlns:a16="http://schemas.microsoft.com/office/drawing/2014/main" id="{BEDD4D85-D4E7-4004-8C79-0C3C41AC0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564654" y="2804555"/>
              <a:ext cx="546881" cy="543957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6E866A70-13A1-4EDA-882C-61654DE80069}"/>
                </a:ext>
              </a:extLst>
            </p:cNvPr>
            <p:cNvSpPr txBox="1"/>
            <p:nvPr/>
          </p:nvSpPr>
          <p:spPr>
            <a:xfrm>
              <a:off x="9541980" y="2824329"/>
              <a:ext cx="785265" cy="579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sz="3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أ</a:t>
              </a:r>
              <a:endParaRPr lang="en-US" sz="3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1AC4538-B974-49C5-82CA-416E846D0F19}"/>
                </a:ext>
              </a:extLst>
            </p:cNvPr>
            <p:cNvSpPr txBox="1"/>
            <p:nvPr/>
          </p:nvSpPr>
          <p:spPr>
            <a:xfrm>
              <a:off x="9040100" y="3381893"/>
              <a:ext cx="1678879" cy="366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سؤال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52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: Top Corners Rounded 48">
            <a:extLst>
              <a:ext uri="{FF2B5EF4-FFF2-40B4-BE49-F238E27FC236}">
                <a16:creationId xmlns:a16="http://schemas.microsoft.com/office/drawing/2014/main" id="{AF239901-94CF-4ABE-BBCE-0880166EF05C}"/>
              </a:ext>
            </a:extLst>
          </p:cNvPr>
          <p:cNvSpPr/>
          <p:nvPr/>
        </p:nvSpPr>
        <p:spPr>
          <a:xfrm rot="2700000">
            <a:off x="3516408" y="22136"/>
            <a:ext cx="48847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Rectangle: Top Corners Rounded 49">
            <a:extLst>
              <a:ext uri="{FF2B5EF4-FFF2-40B4-BE49-F238E27FC236}">
                <a16:creationId xmlns:a16="http://schemas.microsoft.com/office/drawing/2014/main" id="{E73ABF64-45C7-4486-B5FD-16691C00E47C}"/>
              </a:ext>
            </a:extLst>
          </p:cNvPr>
          <p:cNvSpPr/>
          <p:nvPr/>
        </p:nvSpPr>
        <p:spPr>
          <a:xfrm rot="2700000">
            <a:off x="7243827" y="103716"/>
            <a:ext cx="25772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Rectangle: Top Corners Rounded 50">
            <a:extLst>
              <a:ext uri="{FF2B5EF4-FFF2-40B4-BE49-F238E27FC236}">
                <a16:creationId xmlns:a16="http://schemas.microsoft.com/office/drawing/2014/main" id="{4A875B98-0151-4C03-B2EB-BD359068FDE6}"/>
              </a:ext>
            </a:extLst>
          </p:cNvPr>
          <p:cNvSpPr/>
          <p:nvPr/>
        </p:nvSpPr>
        <p:spPr>
          <a:xfrm rot="2700000">
            <a:off x="3538267" y="2261454"/>
            <a:ext cx="36908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Rectangle: Top Corners Rounded 51">
            <a:extLst>
              <a:ext uri="{FF2B5EF4-FFF2-40B4-BE49-F238E27FC236}">
                <a16:creationId xmlns:a16="http://schemas.microsoft.com/office/drawing/2014/main" id="{FF013AC9-1AAB-4AB8-8994-AD801E568F46}"/>
              </a:ext>
            </a:extLst>
          </p:cNvPr>
          <p:cNvSpPr/>
          <p:nvPr/>
        </p:nvSpPr>
        <p:spPr>
          <a:xfrm rot="2700000" flipH="1" flipV="1">
            <a:off x="8652333" y="4171802"/>
            <a:ext cx="43063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Rectangle: Top Corners Rounded 52">
            <a:extLst>
              <a:ext uri="{FF2B5EF4-FFF2-40B4-BE49-F238E27FC236}">
                <a16:creationId xmlns:a16="http://schemas.microsoft.com/office/drawing/2014/main" id="{1A9D2E4F-ACE1-495C-9123-13B9CA198E8A}"/>
              </a:ext>
            </a:extLst>
          </p:cNvPr>
          <p:cNvSpPr/>
          <p:nvPr/>
        </p:nvSpPr>
        <p:spPr>
          <a:xfrm rot="2700000" flipH="1" flipV="1">
            <a:off x="8792713" y="1606253"/>
            <a:ext cx="25772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4" name="Rectangle: Top Corners Rounded 53">
            <a:extLst>
              <a:ext uri="{FF2B5EF4-FFF2-40B4-BE49-F238E27FC236}">
                <a16:creationId xmlns:a16="http://schemas.microsoft.com/office/drawing/2014/main" id="{321412B4-0D31-4CA2-87AF-37A70ECE7324}"/>
              </a:ext>
            </a:extLst>
          </p:cNvPr>
          <p:cNvSpPr/>
          <p:nvPr/>
        </p:nvSpPr>
        <p:spPr>
          <a:xfrm rot="2700000" flipH="1" flipV="1">
            <a:off x="3780337" y="4192273"/>
            <a:ext cx="50757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Rectangle: Top Corners Rounded 54">
            <a:extLst>
              <a:ext uri="{FF2B5EF4-FFF2-40B4-BE49-F238E27FC236}">
                <a16:creationId xmlns:a16="http://schemas.microsoft.com/office/drawing/2014/main" id="{C72E0D7B-05B4-4538-AA2D-22CCE081E27F}"/>
              </a:ext>
            </a:extLst>
          </p:cNvPr>
          <p:cNvSpPr/>
          <p:nvPr/>
        </p:nvSpPr>
        <p:spPr>
          <a:xfrm rot="2700000">
            <a:off x="5933750" y="129943"/>
            <a:ext cx="189663" cy="1665697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Rectangle: Top Corners Rounded 55">
            <a:extLst>
              <a:ext uri="{FF2B5EF4-FFF2-40B4-BE49-F238E27FC236}">
                <a16:creationId xmlns:a16="http://schemas.microsoft.com/office/drawing/2014/main" id="{BC9F75B3-A49D-4958-8730-6E30CA4D11FF}"/>
              </a:ext>
            </a:extLst>
          </p:cNvPr>
          <p:cNvSpPr/>
          <p:nvPr/>
        </p:nvSpPr>
        <p:spPr>
          <a:xfrm rot="2700000" flipH="1" flipV="1">
            <a:off x="5717377" y="5192002"/>
            <a:ext cx="189663" cy="1665697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C1CB3B1C-AB75-4093-B107-5E821FE62F56}"/>
              </a:ext>
            </a:extLst>
          </p:cNvPr>
          <p:cNvSpPr/>
          <p:nvPr/>
        </p:nvSpPr>
        <p:spPr>
          <a:xfrm>
            <a:off x="10737492" y="295602"/>
            <a:ext cx="1454508" cy="1968197"/>
          </a:xfrm>
          <a:custGeom>
            <a:avLst/>
            <a:gdLst>
              <a:gd name="connsiteX0" fmla="*/ 1454508 w 1454508"/>
              <a:gd name="connsiteY0" fmla="*/ 0 h 1968197"/>
              <a:gd name="connsiteX1" fmla="*/ 1454508 w 1454508"/>
              <a:gd name="connsiteY1" fmla="*/ 1027378 h 1968197"/>
              <a:gd name="connsiteX2" fmla="*/ 620078 w 1454508"/>
              <a:gd name="connsiteY2" fmla="*/ 1861808 h 1968197"/>
              <a:gd name="connsiteX3" fmla="*/ 106389 w 1454508"/>
              <a:gd name="connsiteY3" fmla="*/ 1861808 h 1968197"/>
              <a:gd name="connsiteX4" fmla="*/ 106389 w 1454508"/>
              <a:gd name="connsiteY4" fmla="*/ 1348119 h 1968197"/>
              <a:gd name="connsiteX5" fmla="*/ 1454508 w 1454508"/>
              <a:gd name="connsiteY5" fmla="*/ 0 h 1968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4508" h="1968197">
                <a:moveTo>
                  <a:pt x="1454508" y="0"/>
                </a:moveTo>
                <a:lnTo>
                  <a:pt x="1454508" y="1027378"/>
                </a:lnTo>
                <a:lnTo>
                  <a:pt x="620078" y="1861808"/>
                </a:lnTo>
                <a:cubicBezTo>
                  <a:pt x="478227" y="2003660"/>
                  <a:pt x="248240" y="2003660"/>
                  <a:pt x="106389" y="1861808"/>
                </a:cubicBezTo>
                <a:cubicBezTo>
                  <a:pt x="-35462" y="1719957"/>
                  <a:pt x="-35462" y="1489970"/>
                  <a:pt x="106389" y="1348119"/>
                </a:cubicBezTo>
                <a:lnTo>
                  <a:pt x="1454508" y="0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139B3FC7-C104-48E3-A936-E0D36DBBE924}"/>
              </a:ext>
            </a:extLst>
          </p:cNvPr>
          <p:cNvSpPr/>
          <p:nvPr/>
        </p:nvSpPr>
        <p:spPr>
          <a:xfrm>
            <a:off x="0" y="923048"/>
            <a:ext cx="1991880" cy="2747432"/>
          </a:xfrm>
          <a:custGeom>
            <a:avLst/>
            <a:gdLst>
              <a:gd name="connsiteX0" fmla="*/ 1457624 w 1991880"/>
              <a:gd name="connsiteY0" fmla="*/ 0 h 2747432"/>
              <a:gd name="connsiteX1" fmla="*/ 1835400 w 1991880"/>
              <a:gd name="connsiteY1" fmla="*/ 156479 h 2747432"/>
              <a:gd name="connsiteX2" fmla="*/ 1835400 w 1991880"/>
              <a:gd name="connsiteY2" fmla="*/ 912031 h 2747432"/>
              <a:gd name="connsiteX3" fmla="*/ 0 w 1991880"/>
              <a:gd name="connsiteY3" fmla="*/ 2747432 h 2747432"/>
              <a:gd name="connsiteX4" fmla="*/ 0 w 1991880"/>
              <a:gd name="connsiteY4" fmla="*/ 1236328 h 2747432"/>
              <a:gd name="connsiteX5" fmla="*/ 1079848 w 1991880"/>
              <a:gd name="connsiteY5" fmla="*/ 156479 h 2747432"/>
              <a:gd name="connsiteX6" fmla="*/ 1457624 w 1991880"/>
              <a:gd name="connsiteY6" fmla="*/ 0 h 274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1880" h="2747432">
                <a:moveTo>
                  <a:pt x="1457624" y="0"/>
                </a:moveTo>
                <a:cubicBezTo>
                  <a:pt x="1594353" y="0"/>
                  <a:pt x="1731081" y="52160"/>
                  <a:pt x="1835400" y="156479"/>
                </a:cubicBezTo>
                <a:cubicBezTo>
                  <a:pt x="2044040" y="365119"/>
                  <a:pt x="2044040" y="703392"/>
                  <a:pt x="1835400" y="912031"/>
                </a:cubicBezTo>
                <a:lnTo>
                  <a:pt x="0" y="2747432"/>
                </a:lnTo>
                <a:lnTo>
                  <a:pt x="0" y="1236328"/>
                </a:lnTo>
                <a:lnTo>
                  <a:pt x="1079848" y="156479"/>
                </a:lnTo>
                <a:cubicBezTo>
                  <a:pt x="1184168" y="52160"/>
                  <a:pt x="1320896" y="0"/>
                  <a:pt x="1457624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F796F4F0-4829-4647-83C3-A88700989A8B}"/>
              </a:ext>
            </a:extLst>
          </p:cNvPr>
          <p:cNvSpPr/>
          <p:nvPr/>
        </p:nvSpPr>
        <p:spPr>
          <a:xfrm>
            <a:off x="10020130" y="3084511"/>
            <a:ext cx="2171870" cy="2927423"/>
          </a:xfrm>
          <a:custGeom>
            <a:avLst/>
            <a:gdLst>
              <a:gd name="connsiteX0" fmla="*/ 2171870 w 2171870"/>
              <a:gd name="connsiteY0" fmla="*/ 0 h 2927423"/>
              <a:gd name="connsiteX1" fmla="*/ 2171870 w 2171870"/>
              <a:gd name="connsiteY1" fmla="*/ 1511105 h 2927423"/>
              <a:gd name="connsiteX2" fmla="*/ 912032 w 2171870"/>
              <a:gd name="connsiteY2" fmla="*/ 2770943 h 2927423"/>
              <a:gd name="connsiteX3" fmla="*/ 156480 w 2171870"/>
              <a:gd name="connsiteY3" fmla="*/ 2770943 h 2927423"/>
              <a:gd name="connsiteX4" fmla="*/ 156480 w 2171870"/>
              <a:gd name="connsiteY4" fmla="*/ 2015391 h 2927423"/>
              <a:gd name="connsiteX5" fmla="*/ 2171870 w 2171870"/>
              <a:gd name="connsiteY5" fmla="*/ 0 h 292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1870" h="2927423">
                <a:moveTo>
                  <a:pt x="2171870" y="0"/>
                </a:moveTo>
                <a:lnTo>
                  <a:pt x="2171870" y="1511105"/>
                </a:lnTo>
                <a:lnTo>
                  <a:pt x="912032" y="2770943"/>
                </a:lnTo>
                <a:cubicBezTo>
                  <a:pt x="703392" y="2979583"/>
                  <a:pt x="365119" y="2979583"/>
                  <a:pt x="156480" y="2770943"/>
                </a:cubicBezTo>
                <a:cubicBezTo>
                  <a:pt x="-52160" y="2562303"/>
                  <a:pt x="-52160" y="2224031"/>
                  <a:pt x="156480" y="2015391"/>
                </a:cubicBezTo>
                <a:lnTo>
                  <a:pt x="2171870" y="0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40489BC6-9B9F-4D28-8670-9A9F68D5BB8F}"/>
              </a:ext>
            </a:extLst>
          </p:cNvPr>
          <p:cNvSpPr/>
          <p:nvPr/>
        </p:nvSpPr>
        <p:spPr>
          <a:xfrm>
            <a:off x="0" y="4834030"/>
            <a:ext cx="1120108" cy="1633797"/>
          </a:xfrm>
          <a:custGeom>
            <a:avLst/>
            <a:gdLst>
              <a:gd name="connsiteX0" fmla="*/ 756876 w 1120108"/>
              <a:gd name="connsiteY0" fmla="*/ 0 h 1633797"/>
              <a:gd name="connsiteX1" fmla="*/ 1013720 w 1120108"/>
              <a:gd name="connsiteY1" fmla="*/ 106388 h 1633797"/>
              <a:gd name="connsiteX2" fmla="*/ 1013720 w 1120108"/>
              <a:gd name="connsiteY2" fmla="*/ 620077 h 1633797"/>
              <a:gd name="connsiteX3" fmla="*/ 0 w 1120108"/>
              <a:gd name="connsiteY3" fmla="*/ 1633797 h 1633797"/>
              <a:gd name="connsiteX4" fmla="*/ 0 w 1120108"/>
              <a:gd name="connsiteY4" fmla="*/ 606419 h 1633797"/>
              <a:gd name="connsiteX5" fmla="*/ 500031 w 1120108"/>
              <a:gd name="connsiteY5" fmla="*/ 106388 h 1633797"/>
              <a:gd name="connsiteX6" fmla="*/ 756876 w 1120108"/>
              <a:gd name="connsiteY6" fmla="*/ 0 h 1633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0108" h="1633797">
                <a:moveTo>
                  <a:pt x="756876" y="0"/>
                </a:moveTo>
                <a:cubicBezTo>
                  <a:pt x="849835" y="0"/>
                  <a:pt x="942795" y="35463"/>
                  <a:pt x="1013720" y="106388"/>
                </a:cubicBezTo>
                <a:cubicBezTo>
                  <a:pt x="1155571" y="248239"/>
                  <a:pt x="1155571" y="478226"/>
                  <a:pt x="1013720" y="620077"/>
                </a:cubicBezTo>
                <a:lnTo>
                  <a:pt x="0" y="1633797"/>
                </a:lnTo>
                <a:lnTo>
                  <a:pt x="0" y="606419"/>
                </a:lnTo>
                <a:lnTo>
                  <a:pt x="500031" y="106388"/>
                </a:lnTo>
                <a:cubicBezTo>
                  <a:pt x="570957" y="35463"/>
                  <a:pt x="663916" y="0"/>
                  <a:pt x="756876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C1D329A-6758-465A-882F-4F99C7551023}"/>
              </a:ext>
            </a:extLst>
          </p:cNvPr>
          <p:cNvCxnSpPr/>
          <p:nvPr/>
        </p:nvCxnSpPr>
        <p:spPr>
          <a:xfrm flipV="1">
            <a:off x="952500" y="1618761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F880A37-9DB6-458F-B77E-B4C38D7191DE}"/>
              </a:ext>
            </a:extLst>
          </p:cNvPr>
          <p:cNvCxnSpPr/>
          <p:nvPr/>
        </p:nvCxnSpPr>
        <p:spPr>
          <a:xfrm flipV="1">
            <a:off x="3477877" y="744813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CBED65B-6C3F-4924-BDC5-BB03199A17F4}"/>
              </a:ext>
            </a:extLst>
          </p:cNvPr>
          <p:cNvCxnSpPr/>
          <p:nvPr/>
        </p:nvCxnSpPr>
        <p:spPr>
          <a:xfrm flipV="1">
            <a:off x="995940" y="4502056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47821DD-9E38-4A7B-B8A2-1D9B3E9ADEC4}"/>
              </a:ext>
            </a:extLst>
          </p:cNvPr>
          <p:cNvCxnSpPr/>
          <p:nvPr/>
        </p:nvCxnSpPr>
        <p:spPr>
          <a:xfrm flipV="1">
            <a:off x="5893860" y="1661190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8EBFCA4-C10A-4B14-9677-0AE9D51D5819}"/>
              </a:ext>
            </a:extLst>
          </p:cNvPr>
          <p:cNvCxnSpPr>
            <a:cxnSpLocks/>
          </p:cNvCxnSpPr>
          <p:nvPr/>
        </p:nvCxnSpPr>
        <p:spPr>
          <a:xfrm flipV="1">
            <a:off x="5078269" y="1110294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E0053A8-93C6-40C3-897E-D0192859409F}"/>
              </a:ext>
            </a:extLst>
          </p:cNvPr>
          <p:cNvCxnSpPr>
            <a:cxnSpLocks/>
          </p:cNvCxnSpPr>
          <p:nvPr/>
        </p:nvCxnSpPr>
        <p:spPr>
          <a:xfrm flipH="1">
            <a:off x="9868133" y="812466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5C9DAD0-0B9B-4C29-834B-3107202367B7}"/>
              </a:ext>
            </a:extLst>
          </p:cNvPr>
          <p:cNvCxnSpPr>
            <a:cxnSpLocks/>
          </p:cNvCxnSpPr>
          <p:nvPr/>
        </p:nvCxnSpPr>
        <p:spPr>
          <a:xfrm flipH="1">
            <a:off x="10355596" y="2782099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326AA14-AFF0-48F2-86A2-3DF0C80DCBE4}"/>
              </a:ext>
            </a:extLst>
          </p:cNvPr>
          <p:cNvCxnSpPr>
            <a:cxnSpLocks/>
          </p:cNvCxnSpPr>
          <p:nvPr/>
        </p:nvCxnSpPr>
        <p:spPr>
          <a:xfrm flipH="1">
            <a:off x="8691741" y="5368882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62B3518-6DB0-43A5-B617-8A230ED6EC08}"/>
              </a:ext>
            </a:extLst>
          </p:cNvPr>
          <p:cNvCxnSpPr>
            <a:cxnSpLocks/>
          </p:cNvCxnSpPr>
          <p:nvPr/>
        </p:nvCxnSpPr>
        <p:spPr>
          <a:xfrm flipH="1">
            <a:off x="6314521" y="5325580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CE9A6CD7-A388-4049-8ADB-FB623D3289EF}"/>
              </a:ext>
            </a:extLst>
          </p:cNvPr>
          <p:cNvSpPr/>
          <p:nvPr/>
        </p:nvSpPr>
        <p:spPr>
          <a:xfrm rot="18900000" flipV="1">
            <a:off x="2347991" y="470901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4B27541F-E6EE-46A8-A29B-A6581E48909D}"/>
              </a:ext>
            </a:extLst>
          </p:cNvPr>
          <p:cNvSpPr/>
          <p:nvPr/>
        </p:nvSpPr>
        <p:spPr>
          <a:xfrm rot="18900000" flipV="1">
            <a:off x="4544413" y="5019998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CFF0EA65-D1A6-433B-8CDD-116E99E90F70}"/>
              </a:ext>
            </a:extLst>
          </p:cNvPr>
          <p:cNvSpPr/>
          <p:nvPr/>
        </p:nvSpPr>
        <p:spPr>
          <a:xfrm rot="18900000" flipV="1">
            <a:off x="8062915" y="95504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1BE2E9E-694C-4717-822B-3A763FC22EE0}"/>
              </a:ext>
            </a:extLst>
          </p:cNvPr>
          <p:cNvSpPr/>
          <p:nvPr/>
        </p:nvSpPr>
        <p:spPr>
          <a:xfrm rot="18900000" flipV="1">
            <a:off x="7997953" y="310142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A146700-903F-4552-944F-2E47DB8E230B}"/>
              </a:ext>
            </a:extLst>
          </p:cNvPr>
          <p:cNvSpPr/>
          <p:nvPr/>
        </p:nvSpPr>
        <p:spPr>
          <a:xfrm rot="18900000" flipV="1">
            <a:off x="-167312" y="3900894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DCEFA7F5-A0B8-4239-9E17-D718E833BECD}"/>
              </a:ext>
            </a:extLst>
          </p:cNvPr>
          <p:cNvSpPr/>
          <p:nvPr/>
        </p:nvSpPr>
        <p:spPr>
          <a:xfrm>
            <a:off x="2630782" y="844646"/>
            <a:ext cx="375231" cy="375231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39E309A8-AC60-4B13-B6EB-B02903C6817F}"/>
              </a:ext>
            </a:extLst>
          </p:cNvPr>
          <p:cNvSpPr/>
          <p:nvPr/>
        </p:nvSpPr>
        <p:spPr>
          <a:xfrm>
            <a:off x="5221009" y="262769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BF5E21A8-BFA9-4AD2-94EA-D9B6294512B3}"/>
              </a:ext>
            </a:extLst>
          </p:cNvPr>
          <p:cNvSpPr/>
          <p:nvPr/>
        </p:nvSpPr>
        <p:spPr>
          <a:xfrm>
            <a:off x="2623515" y="2908496"/>
            <a:ext cx="487782" cy="4877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59435F0-370F-41A2-BA32-76936D67262F}"/>
              </a:ext>
            </a:extLst>
          </p:cNvPr>
          <p:cNvSpPr/>
          <p:nvPr/>
        </p:nvSpPr>
        <p:spPr>
          <a:xfrm>
            <a:off x="4796668" y="2956271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7BA2C2E-DC7B-4A87-AEB4-F04DBA7C141C}"/>
              </a:ext>
            </a:extLst>
          </p:cNvPr>
          <p:cNvSpPr/>
          <p:nvPr/>
        </p:nvSpPr>
        <p:spPr>
          <a:xfrm>
            <a:off x="6882603" y="3200548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59933B1B-D33C-4766-BBA5-3D5EBE253EFA}"/>
              </a:ext>
            </a:extLst>
          </p:cNvPr>
          <p:cNvSpPr/>
          <p:nvPr/>
        </p:nvSpPr>
        <p:spPr>
          <a:xfrm>
            <a:off x="8094806" y="1481799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4B7E9BBB-6CE5-4C7E-B301-8CF81AFE84F2}"/>
              </a:ext>
            </a:extLst>
          </p:cNvPr>
          <p:cNvSpPr/>
          <p:nvPr/>
        </p:nvSpPr>
        <p:spPr>
          <a:xfrm>
            <a:off x="5308404" y="4754039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0838A26-006A-435F-A47D-24C4F6BA618A}"/>
              </a:ext>
            </a:extLst>
          </p:cNvPr>
          <p:cNvSpPr/>
          <p:nvPr/>
        </p:nvSpPr>
        <p:spPr>
          <a:xfrm>
            <a:off x="1675274" y="6159430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E3B73D62-7115-4CD9-9673-6E6354221951}"/>
              </a:ext>
            </a:extLst>
          </p:cNvPr>
          <p:cNvSpPr/>
          <p:nvPr/>
        </p:nvSpPr>
        <p:spPr>
          <a:xfrm>
            <a:off x="7590123" y="4903827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CA1D21CD-8A9E-4341-A251-986E894D8876}"/>
              </a:ext>
            </a:extLst>
          </p:cNvPr>
          <p:cNvSpPr/>
          <p:nvPr/>
        </p:nvSpPr>
        <p:spPr>
          <a:xfrm>
            <a:off x="9913057" y="3318389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8CD62BD-D546-4C11-B09C-DA014C64E70A}"/>
              </a:ext>
            </a:extLst>
          </p:cNvPr>
          <p:cNvSpPr/>
          <p:nvPr/>
        </p:nvSpPr>
        <p:spPr>
          <a:xfrm>
            <a:off x="11706317" y="2242134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C9C567AB-CB2A-4E4C-9F92-D2E4B3593475}"/>
              </a:ext>
            </a:extLst>
          </p:cNvPr>
          <p:cNvSpPr/>
          <p:nvPr/>
        </p:nvSpPr>
        <p:spPr>
          <a:xfrm>
            <a:off x="9615498" y="6194454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FE0D65D0-4C83-4B8F-B3C4-EB5BB76C45FB}"/>
              </a:ext>
            </a:extLst>
          </p:cNvPr>
          <p:cNvSpPr/>
          <p:nvPr/>
        </p:nvSpPr>
        <p:spPr>
          <a:xfrm>
            <a:off x="11538797" y="6026934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5D8A1893-495C-49DD-B6A7-D819EBB19F06}"/>
              </a:ext>
            </a:extLst>
          </p:cNvPr>
          <p:cNvSpPr/>
          <p:nvPr/>
        </p:nvSpPr>
        <p:spPr>
          <a:xfrm>
            <a:off x="570597" y="3311686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66585B35-D45F-49FB-96DB-4EF46384E20E}"/>
              </a:ext>
            </a:extLst>
          </p:cNvPr>
          <p:cNvSpPr/>
          <p:nvPr/>
        </p:nvSpPr>
        <p:spPr>
          <a:xfrm>
            <a:off x="6133125" y="1983803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84E2ED9C-BF23-4916-BF84-87747CD11667}"/>
              </a:ext>
            </a:extLst>
          </p:cNvPr>
          <p:cNvSpPr/>
          <p:nvPr/>
        </p:nvSpPr>
        <p:spPr>
          <a:xfrm>
            <a:off x="3950362" y="4828052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F5E20094-4607-44F8-ADA1-95B5522344CA}"/>
              </a:ext>
            </a:extLst>
          </p:cNvPr>
          <p:cNvSpPr/>
          <p:nvPr/>
        </p:nvSpPr>
        <p:spPr>
          <a:xfrm>
            <a:off x="8663921" y="2523880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3830387B-4673-46C0-BADF-0BF3FB6D41F1}"/>
              </a:ext>
            </a:extLst>
          </p:cNvPr>
          <p:cNvSpPr/>
          <p:nvPr/>
        </p:nvSpPr>
        <p:spPr>
          <a:xfrm>
            <a:off x="10337406" y="565502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9E382AEB-E7BF-44DF-8D7C-F84006A33278}"/>
              </a:ext>
            </a:extLst>
          </p:cNvPr>
          <p:cNvSpPr/>
          <p:nvPr/>
        </p:nvSpPr>
        <p:spPr>
          <a:xfrm>
            <a:off x="4548942" y="3075057"/>
            <a:ext cx="23214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sz="4000" b="1" dirty="0">
                <a:solidFill>
                  <a:schemeClr val="bg1"/>
                </a:solidFill>
                <a:latin typeface="Economica" panose="02000506040000020004" pitchFamily="2" charset="0"/>
              </a:rPr>
              <a:t>انتهى الدرس</a:t>
            </a:r>
          </a:p>
        </p:txBody>
      </p:sp>
    </p:spTree>
    <p:extLst>
      <p:ext uri="{BB962C8B-B14F-4D97-AF65-F5344CB8AC3E}">
        <p14:creationId xmlns:p14="http://schemas.microsoft.com/office/powerpoint/2010/main" val="238885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2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وان 1">
            <a:extLst>
              <a:ext uri="{FF2B5EF4-FFF2-40B4-BE49-F238E27FC236}">
                <a16:creationId xmlns:a16="http://schemas.microsoft.com/office/drawing/2014/main" id="{F4B92814-232C-4124-B708-AF52D74C33E1}"/>
              </a:ext>
            </a:extLst>
          </p:cNvPr>
          <p:cNvSpPr txBox="1">
            <a:spLocks/>
          </p:cNvSpPr>
          <p:nvPr/>
        </p:nvSpPr>
        <p:spPr>
          <a:xfrm>
            <a:off x="598239" y="3001110"/>
            <a:ext cx="109955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ar-SA" sz="5400" b="1" dirty="0">
                <a:solidFill>
                  <a:schemeClr val="bg1"/>
                </a:solidFill>
              </a:rPr>
              <a:t>جميع الحقوق محفوظة لموقع حلول اون لاين يحق لك الاستخدام والتعديل عليها كما تشاء</a:t>
            </a:r>
            <a:br>
              <a:rPr lang="ar-SA" sz="5400" b="1" dirty="0">
                <a:solidFill>
                  <a:srgbClr val="FF0000"/>
                </a:solidFill>
              </a:rPr>
            </a:br>
            <a:r>
              <a:rPr lang="ar-SA" sz="5400" b="1" dirty="0">
                <a:solidFill>
                  <a:srgbClr val="FF0000"/>
                </a:solidFill>
              </a:rPr>
              <a:t>لكن </a:t>
            </a:r>
            <a:r>
              <a:rPr lang="ar-SA" sz="9600" b="1" dirty="0"/>
              <a:t>يحرم بيعها </a:t>
            </a:r>
            <a:br>
              <a:rPr lang="ar-SA" sz="5400" b="1" dirty="0"/>
            </a:br>
            <a:r>
              <a:rPr lang="ar-SA" sz="5400" b="1" dirty="0">
                <a:solidFill>
                  <a:schemeClr val="bg1"/>
                </a:solidFill>
              </a:rPr>
              <a:t>او نشرها في المواقع الاخرى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B4623A0D-06DD-497D-94B4-F1E3206566F8}"/>
              </a:ext>
            </a:extLst>
          </p:cNvPr>
          <p:cNvSpPr/>
          <p:nvPr/>
        </p:nvSpPr>
        <p:spPr>
          <a:xfrm>
            <a:off x="4521200" y="620837"/>
            <a:ext cx="3149600" cy="858981"/>
          </a:xfrm>
          <a:prstGeom prst="rect">
            <a:avLst/>
          </a:prstGeom>
          <a:solidFill>
            <a:srgbClr val="0563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, قصاصة فنية&#10;&#10;تم إنشاء الوصف تلقائياً">
            <a:extLst>
              <a:ext uri="{FF2B5EF4-FFF2-40B4-BE49-F238E27FC236}">
                <a16:creationId xmlns:a16="http://schemas.microsoft.com/office/drawing/2014/main" id="{B637965E-FF72-4EC6-8E47-0B373DB25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972" y="652533"/>
            <a:ext cx="2932055" cy="79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83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83FFDE3-A923-41F2-A292-16180518DD06}"/>
              </a:ext>
            </a:extLst>
          </p:cNvPr>
          <p:cNvSpPr/>
          <p:nvPr/>
        </p:nvSpPr>
        <p:spPr>
          <a:xfrm>
            <a:off x="8655167" y="-78629"/>
            <a:ext cx="759656" cy="6936615"/>
          </a:xfrm>
          <a:prstGeom prst="rect">
            <a:avLst/>
          </a:prstGeom>
          <a:gradFill>
            <a:gsLst>
              <a:gs pos="0">
                <a:srgbClr val="D9D9D9">
                  <a:alpha val="0"/>
                </a:srgbClr>
              </a:gs>
              <a:gs pos="93000">
                <a:schemeClr val="tx1">
                  <a:alpha val="44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97F41BB-0C1A-4B12-9E40-47DFC069B94D}"/>
              </a:ext>
            </a:extLst>
          </p:cNvPr>
          <p:cNvGrpSpPr/>
          <p:nvPr/>
        </p:nvGrpSpPr>
        <p:grpSpPr>
          <a:xfrm>
            <a:off x="3276761" y="796447"/>
            <a:ext cx="6347547" cy="1735147"/>
            <a:chOff x="2398487" y="739333"/>
            <a:chExt cx="5233525" cy="175008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EFE4211-0FE1-430D-B479-B426CB39E854}"/>
                </a:ext>
              </a:extLst>
            </p:cNvPr>
            <p:cNvGrpSpPr/>
            <p:nvPr/>
          </p:nvGrpSpPr>
          <p:grpSpPr>
            <a:xfrm>
              <a:off x="2398487" y="739333"/>
              <a:ext cx="5096212" cy="1750084"/>
              <a:chOff x="2398487" y="739333"/>
              <a:chExt cx="5096212" cy="1750084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F0BB28A2-D5C7-4A4A-B9AA-8597AE8EBAD8}"/>
                  </a:ext>
                </a:extLst>
              </p:cNvPr>
              <p:cNvSpPr/>
              <p:nvPr/>
            </p:nvSpPr>
            <p:spPr>
              <a:xfrm>
                <a:off x="2421069" y="923556"/>
                <a:ext cx="5042809" cy="1565861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742120" y="997788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172C23CD-8A5B-4335-B43F-2166D497B68C}"/>
                  </a:ext>
                </a:extLst>
              </p:cNvPr>
              <p:cNvSpPr/>
              <p:nvPr/>
            </p:nvSpPr>
            <p:spPr>
              <a:xfrm>
                <a:off x="2398487" y="739333"/>
                <a:ext cx="5096212" cy="1489053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742120" y="997788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C00"/>
                  </a:gs>
                  <a:gs pos="100000">
                    <a:srgbClr val="FF9900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762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389D086-7115-43AB-8EE3-7F88744BFC76}"/>
                </a:ext>
              </a:extLst>
            </p:cNvPr>
            <p:cNvSpPr txBox="1"/>
            <p:nvPr/>
          </p:nvSpPr>
          <p:spPr>
            <a:xfrm>
              <a:off x="3313608" y="1113366"/>
              <a:ext cx="4318404" cy="589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kumimoji="0" lang="ar-SY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الموقع الفلكي: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40F8AA7-3541-4B6C-A2C9-D5AF3C93465D}"/>
              </a:ext>
            </a:extLst>
          </p:cNvPr>
          <p:cNvGrpSpPr/>
          <p:nvPr/>
        </p:nvGrpSpPr>
        <p:grpSpPr>
          <a:xfrm>
            <a:off x="3422854" y="2375122"/>
            <a:ext cx="6116234" cy="1735144"/>
            <a:chOff x="2244533" y="2800534"/>
            <a:chExt cx="5303058" cy="175008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B88E973-E747-492B-BB65-1C254B005B2C}"/>
                </a:ext>
              </a:extLst>
            </p:cNvPr>
            <p:cNvGrpSpPr/>
            <p:nvPr/>
          </p:nvGrpSpPr>
          <p:grpSpPr>
            <a:xfrm>
              <a:off x="2244533" y="2800534"/>
              <a:ext cx="5303058" cy="1750082"/>
              <a:chOff x="2244533" y="2800534"/>
              <a:chExt cx="5303058" cy="1750082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E2511CCB-44C3-44D0-92B5-937D69E7A2B1}"/>
                  </a:ext>
                </a:extLst>
              </p:cNvPr>
              <p:cNvSpPr/>
              <p:nvPr/>
            </p:nvSpPr>
            <p:spPr>
              <a:xfrm>
                <a:off x="2404439" y="2984755"/>
                <a:ext cx="5042809" cy="1565861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463374 w 4996069"/>
                  <a:gd name="connsiteY5" fmla="*/ 5908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463374" y="590888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72ADCF25-7E98-4730-9ED8-FCAB72426CB5}"/>
                  </a:ext>
                </a:extLst>
              </p:cNvPr>
              <p:cNvSpPr/>
              <p:nvPr/>
            </p:nvSpPr>
            <p:spPr>
              <a:xfrm>
                <a:off x="2244533" y="2800534"/>
                <a:ext cx="5303058" cy="1489053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287008 w 4996069"/>
                  <a:gd name="connsiteY5" fmla="*/ 92337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287008" y="923378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CC99"/>
                  </a:gs>
                  <a:gs pos="100000">
                    <a:srgbClr val="006666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762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998C5FB-104D-48CD-995D-33E7BC59FBA1}"/>
                </a:ext>
              </a:extLst>
            </p:cNvPr>
            <p:cNvSpPr txBox="1"/>
            <p:nvPr/>
          </p:nvSpPr>
          <p:spPr>
            <a:xfrm>
              <a:off x="2477018" y="3263378"/>
              <a:ext cx="4922137" cy="713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0" lang="ar-SY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يقصد به موقع وطني المملكة العربية السعودية بالنسبة لخطوط الطول و دوائر العرض</a:t>
              </a:r>
            </a:p>
          </p:txBody>
        </p:sp>
      </p:grp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78E39D27-82BF-4EB5-925E-C14161165C38}"/>
              </a:ext>
            </a:extLst>
          </p:cNvPr>
          <p:cNvSpPr/>
          <p:nvPr/>
        </p:nvSpPr>
        <p:spPr>
          <a:xfrm>
            <a:off x="9414822" y="58533"/>
            <a:ext cx="2777178" cy="6835004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06BB4F5-DC4A-4DBA-8B5E-5873F8EE4BF8}"/>
              </a:ext>
            </a:extLst>
          </p:cNvPr>
          <p:cNvGrpSpPr/>
          <p:nvPr/>
        </p:nvGrpSpPr>
        <p:grpSpPr>
          <a:xfrm>
            <a:off x="9059708" y="536836"/>
            <a:ext cx="2620553" cy="1727752"/>
            <a:chOff x="7105860" y="478302"/>
            <a:chExt cx="2628983" cy="174262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1577F64-6FF2-4C8A-810B-4E5641319F57}"/>
                </a:ext>
              </a:extLst>
            </p:cNvPr>
            <p:cNvSpPr/>
            <p:nvPr/>
          </p:nvSpPr>
          <p:spPr>
            <a:xfrm flipH="1">
              <a:off x="7507714" y="655066"/>
              <a:ext cx="2227129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6487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lnTo>
                    <a:pt x="2206487" y="239099"/>
                  </a:lnTo>
                  <a:cubicBezTo>
                    <a:pt x="1631881" y="886178"/>
                    <a:pt x="1057275" y="16666"/>
                    <a:pt x="482669" y="23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B4C5057-A82E-465E-A563-BE0ACA39CC62}"/>
                </a:ext>
              </a:extLst>
            </p:cNvPr>
            <p:cNvSpPr/>
            <p:nvPr/>
          </p:nvSpPr>
          <p:spPr>
            <a:xfrm flipH="1">
              <a:off x="7253296" y="478302"/>
              <a:ext cx="2248340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1999054 w 2206487"/>
                <a:gd name="connsiteY9" fmla="*/ 247566 h 1969067"/>
                <a:gd name="connsiteX10" fmla="*/ 482669 w 2206487"/>
                <a:gd name="connsiteY10" fmla="*/ 236 h 1969067"/>
                <a:gd name="connsiteX0" fmla="*/ 482669 w 2227501"/>
                <a:gd name="connsiteY0" fmla="*/ 236 h 1969067"/>
                <a:gd name="connsiteX1" fmla="*/ 0 w 2227501"/>
                <a:gd name="connsiteY1" fmla="*/ 239099 h 1969067"/>
                <a:gd name="connsiteX2" fmla="*/ 0 w 2227501"/>
                <a:gd name="connsiteY2" fmla="*/ 260828 h 1969067"/>
                <a:gd name="connsiteX3" fmla="*/ 62959 w 2227501"/>
                <a:gd name="connsiteY3" fmla="*/ 366090 h 1969067"/>
                <a:gd name="connsiteX4" fmla="*/ 199904 w 2227501"/>
                <a:gd name="connsiteY4" fmla="*/ 984534 h 1969067"/>
                <a:gd name="connsiteX5" fmla="*/ 62959 w 2227501"/>
                <a:gd name="connsiteY5" fmla="*/ 1602978 h 1969067"/>
                <a:gd name="connsiteX6" fmla="*/ 0 w 2227501"/>
                <a:gd name="connsiteY6" fmla="*/ 1708240 h 1969067"/>
                <a:gd name="connsiteX7" fmla="*/ 0 w 2227501"/>
                <a:gd name="connsiteY7" fmla="*/ 1729969 h 1969067"/>
                <a:gd name="connsiteX8" fmla="*/ 2206487 w 2227501"/>
                <a:gd name="connsiteY8" fmla="*/ 1729969 h 1969067"/>
                <a:gd name="connsiteX9" fmla="*/ 1999054 w 2227501"/>
                <a:gd name="connsiteY9" fmla="*/ 247566 h 1969067"/>
                <a:gd name="connsiteX10" fmla="*/ 482669 w 2227501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7501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cubicBezTo>
                    <a:pt x="2206487" y="1233012"/>
                    <a:pt x="2325021" y="253456"/>
                    <a:pt x="1999054" y="247566"/>
                  </a:cubicBezTo>
                  <a:cubicBezTo>
                    <a:pt x="1424448" y="894645"/>
                    <a:pt x="1057275" y="16666"/>
                    <a:pt x="482669" y="23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C00"/>
                </a:gs>
                <a:gs pos="90300">
                  <a:srgbClr val="FF9E00"/>
                </a:gs>
                <a:gs pos="100000">
                  <a:srgbClr val="D67F00"/>
                </a:gs>
              </a:gsLst>
              <a:lin ang="0" scaled="1"/>
              <a:tileRect/>
            </a:gradFill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8" name="Graphic 27" descr="Stopwatch">
              <a:extLst>
                <a:ext uri="{FF2B5EF4-FFF2-40B4-BE49-F238E27FC236}">
                  <a16:creationId xmlns:a16="http://schemas.microsoft.com/office/drawing/2014/main" id="{8A43EBE2-4365-4567-95D4-4F8C27572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508236" y="876441"/>
              <a:ext cx="548640" cy="54864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9C884D4-CAA0-4AA2-94B0-6C324C76194D}"/>
                </a:ext>
              </a:extLst>
            </p:cNvPr>
            <p:cNvSpPr txBox="1"/>
            <p:nvPr/>
          </p:nvSpPr>
          <p:spPr>
            <a:xfrm>
              <a:off x="7633863" y="882267"/>
              <a:ext cx="7877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8D2ABAB-28AC-4FCF-AEF4-D1134075AA6A}"/>
                </a:ext>
              </a:extLst>
            </p:cNvPr>
            <p:cNvSpPr txBox="1"/>
            <p:nvPr/>
          </p:nvSpPr>
          <p:spPr>
            <a:xfrm>
              <a:off x="7105860" y="1461403"/>
              <a:ext cx="1684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أولا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BD706D3-5055-4296-9750-EC8C0C5A438C}"/>
              </a:ext>
            </a:extLst>
          </p:cNvPr>
          <p:cNvGrpSpPr/>
          <p:nvPr/>
        </p:nvGrpSpPr>
        <p:grpSpPr>
          <a:xfrm>
            <a:off x="9085980" y="2114824"/>
            <a:ext cx="2473590" cy="1727752"/>
            <a:chOff x="7179578" y="2539502"/>
            <a:chExt cx="2481547" cy="1742625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729D18-DA29-4C1C-9AEC-CDE3FDFD4F97}"/>
                </a:ext>
              </a:extLst>
            </p:cNvPr>
            <p:cNvSpPr/>
            <p:nvPr/>
          </p:nvSpPr>
          <p:spPr>
            <a:xfrm flipH="1">
              <a:off x="7433996" y="2716266"/>
              <a:ext cx="2227129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6487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lnTo>
                    <a:pt x="2206487" y="239099"/>
                  </a:lnTo>
                  <a:cubicBezTo>
                    <a:pt x="1631881" y="886178"/>
                    <a:pt x="1057275" y="16666"/>
                    <a:pt x="482669" y="236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732228B-36A4-4D66-BBA8-FB46F667A880}"/>
                </a:ext>
              </a:extLst>
            </p:cNvPr>
            <p:cNvSpPr/>
            <p:nvPr/>
          </p:nvSpPr>
          <p:spPr>
            <a:xfrm flipH="1">
              <a:off x="7179578" y="2539502"/>
              <a:ext cx="2248340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1999054 w 2206487"/>
                <a:gd name="connsiteY9" fmla="*/ 247566 h 1969067"/>
                <a:gd name="connsiteX10" fmla="*/ 482669 w 2206487"/>
                <a:gd name="connsiteY10" fmla="*/ 236 h 1969067"/>
                <a:gd name="connsiteX0" fmla="*/ 482669 w 2227501"/>
                <a:gd name="connsiteY0" fmla="*/ 236 h 1969067"/>
                <a:gd name="connsiteX1" fmla="*/ 0 w 2227501"/>
                <a:gd name="connsiteY1" fmla="*/ 239099 h 1969067"/>
                <a:gd name="connsiteX2" fmla="*/ 0 w 2227501"/>
                <a:gd name="connsiteY2" fmla="*/ 260828 h 1969067"/>
                <a:gd name="connsiteX3" fmla="*/ 62959 w 2227501"/>
                <a:gd name="connsiteY3" fmla="*/ 366090 h 1969067"/>
                <a:gd name="connsiteX4" fmla="*/ 199904 w 2227501"/>
                <a:gd name="connsiteY4" fmla="*/ 984534 h 1969067"/>
                <a:gd name="connsiteX5" fmla="*/ 62959 w 2227501"/>
                <a:gd name="connsiteY5" fmla="*/ 1602978 h 1969067"/>
                <a:gd name="connsiteX6" fmla="*/ 0 w 2227501"/>
                <a:gd name="connsiteY6" fmla="*/ 1708240 h 1969067"/>
                <a:gd name="connsiteX7" fmla="*/ 0 w 2227501"/>
                <a:gd name="connsiteY7" fmla="*/ 1729969 h 1969067"/>
                <a:gd name="connsiteX8" fmla="*/ 2206487 w 2227501"/>
                <a:gd name="connsiteY8" fmla="*/ 1729969 h 1969067"/>
                <a:gd name="connsiteX9" fmla="*/ 1999054 w 2227501"/>
                <a:gd name="connsiteY9" fmla="*/ 247566 h 1969067"/>
                <a:gd name="connsiteX10" fmla="*/ 482669 w 2227501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7501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cubicBezTo>
                    <a:pt x="2206487" y="1233012"/>
                    <a:pt x="2325021" y="253456"/>
                    <a:pt x="1999054" y="247566"/>
                  </a:cubicBezTo>
                  <a:cubicBezTo>
                    <a:pt x="1424448" y="894645"/>
                    <a:pt x="1057275" y="16666"/>
                    <a:pt x="482669" y="23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CC99"/>
                </a:gs>
                <a:gs pos="100000">
                  <a:srgbClr val="006666"/>
                </a:gs>
              </a:gsLst>
              <a:lin ang="0" scaled="1"/>
              <a:tileRect/>
            </a:gradFill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0" name="Graphic 29" descr="User network">
              <a:extLst>
                <a:ext uri="{FF2B5EF4-FFF2-40B4-BE49-F238E27FC236}">
                  <a16:creationId xmlns:a16="http://schemas.microsoft.com/office/drawing/2014/main" id="{8E50171C-C123-421B-8F6A-D573FF8E4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547560" y="2938893"/>
              <a:ext cx="548640" cy="548640"/>
            </a:xfrm>
            <a:prstGeom prst="rect">
              <a:avLst/>
            </a:prstGeom>
          </p:spPr>
        </p:pic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430" y="2556489"/>
            <a:ext cx="2240780" cy="1725043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711509" y="1481634"/>
            <a:ext cx="2233342" cy="973873"/>
            <a:chOff x="711509" y="1481634"/>
            <a:chExt cx="2233342" cy="973873"/>
          </a:xfrm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746095" y="1524734"/>
              <a:ext cx="2140050" cy="930773"/>
            </a:xfrm>
            <a:prstGeom prst="trapezoid">
              <a:avLst>
                <a:gd name="adj" fmla="val 80867"/>
              </a:avLst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649066" y="1481634"/>
              <a:ext cx="3000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1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711509" y="1830513"/>
              <a:ext cx="2233342" cy="547554"/>
              <a:chOff x="3223148" y="5288304"/>
              <a:chExt cx="2233342" cy="547554"/>
            </a:xfrm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223148" y="5288304"/>
                <a:ext cx="22333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Y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rPr>
                  <a:t>الموقع الفلكي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700683" y="5558859"/>
                <a:ext cx="143274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87C4485-AAE0-4D7C-B442-7D52F641A46A}"/>
              </a:ext>
            </a:extLst>
          </p:cNvPr>
          <p:cNvGrpSpPr/>
          <p:nvPr/>
        </p:nvGrpSpPr>
        <p:grpSpPr>
          <a:xfrm>
            <a:off x="2621787" y="3679309"/>
            <a:ext cx="6917302" cy="1735144"/>
            <a:chOff x="1549970" y="2800534"/>
            <a:chExt cx="5997621" cy="175008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DB4AD2E-4DC7-46D4-9380-75A3681099D2}"/>
                </a:ext>
              </a:extLst>
            </p:cNvPr>
            <p:cNvGrpSpPr/>
            <p:nvPr/>
          </p:nvGrpSpPr>
          <p:grpSpPr>
            <a:xfrm>
              <a:off x="1549970" y="2800534"/>
              <a:ext cx="5997621" cy="1750082"/>
              <a:chOff x="1549970" y="2800534"/>
              <a:chExt cx="5997621" cy="1750082"/>
            </a:xfrm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03CCBF8D-D615-4C1B-89D0-05B000E8ABFF}"/>
                  </a:ext>
                </a:extLst>
              </p:cNvPr>
              <p:cNvSpPr/>
              <p:nvPr/>
            </p:nvSpPr>
            <p:spPr>
              <a:xfrm>
                <a:off x="1843368" y="2984755"/>
                <a:ext cx="5603880" cy="1565861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463374 w 4996069"/>
                  <a:gd name="connsiteY5" fmla="*/ 5908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463374" y="590888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B0582F98-009F-4BFF-8659-E389CEF9CF17}"/>
                  </a:ext>
                </a:extLst>
              </p:cNvPr>
              <p:cNvSpPr/>
              <p:nvPr/>
            </p:nvSpPr>
            <p:spPr>
              <a:xfrm>
                <a:off x="1549970" y="2800534"/>
                <a:ext cx="5997621" cy="1489053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287008 w 4996069"/>
                  <a:gd name="connsiteY5" fmla="*/ 92337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287008" y="923378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CC99"/>
                  </a:gs>
                  <a:gs pos="100000">
                    <a:srgbClr val="006666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762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B2CE001-1172-4401-B85A-D33F24D90435}"/>
                </a:ext>
              </a:extLst>
            </p:cNvPr>
            <p:cNvSpPr txBox="1"/>
            <p:nvPr/>
          </p:nvSpPr>
          <p:spPr>
            <a:xfrm>
              <a:off x="1843369" y="3147890"/>
              <a:ext cx="5437808" cy="1024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0" lang="ar-SY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وهـــي تقـــع بيـــن دائرتـــي </a:t>
              </a:r>
              <a:r>
                <a:rPr lang="ar-SY" sz="2000" b="1" dirty="0">
                  <a:solidFill>
                    <a:prstClr val="white"/>
                  </a:solidFill>
                </a:rPr>
                <a:t>عـــرض 1٦ درجـــة و32 درجة تقريبا شـــمال خـــط الاســـتواء على مدار أكثر من 16 درجة عرضية</a:t>
              </a:r>
              <a:r>
                <a:rPr kumimoji="0" lang="ar-SY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، ً و بين خطي 34  و 55 درجـــة تقريبا  </a:t>
              </a:r>
              <a:r>
                <a:rPr lang="ar-SY" sz="2000" b="1" dirty="0">
                  <a:solidFill>
                    <a:prstClr val="white"/>
                  </a:solidFill>
                </a:rPr>
                <a:t>شـــرق خـــط جرينتـــش</a:t>
              </a:r>
              <a:endParaRPr kumimoji="0" lang="ar-SY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E5D4892-9043-49CD-A143-D0EC668B9620}"/>
              </a:ext>
            </a:extLst>
          </p:cNvPr>
          <p:cNvGrpSpPr/>
          <p:nvPr/>
        </p:nvGrpSpPr>
        <p:grpSpPr>
          <a:xfrm>
            <a:off x="9053830" y="3419011"/>
            <a:ext cx="2473590" cy="1727752"/>
            <a:chOff x="7179578" y="2539502"/>
            <a:chExt cx="2481547" cy="1742625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A3F527-913F-48DE-900C-2E70EB992FB2}"/>
                </a:ext>
              </a:extLst>
            </p:cNvPr>
            <p:cNvSpPr/>
            <p:nvPr/>
          </p:nvSpPr>
          <p:spPr>
            <a:xfrm flipH="1">
              <a:off x="7433996" y="2716266"/>
              <a:ext cx="2227129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6487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lnTo>
                    <a:pt x="2206487" y="239099"/>
                  </a:lnTo>
                  <a:cubicBezTo>
                    <a:pt x="1631881" y="886178"/>
                    <a:pt x="1057275" y="16666"/>
                    <a:pt x="482669" y="236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8681163-5276-4190-B573-D4FE22610726}"/>
                </a:ext>
              </a:extLst>
            </p:cNvPr>
            <p:cNvSpPr/>
            <p:nvPr/>
          </p:nvSpPr>
          <p:spPr>
            <a:xfrm flipH="1">
              <a:off x="7179578" y="2539502"/>
              <a:ext cx="2248340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1999054 w 2206487"/>
                <a:gd name="connsiteY9" fmla="*/ 247566 h 1969067"/>
                <a:gd name="connsiteX10" fmla="*/ 482669 w 2206487"/>
                <a:gd name="connsiteY10" fmla="*/ 236 h 1969067"/>
                <a:gd name="connsiteX0" fmla="*/ 482669 w 2227501"/>
                <a:gd name="connsiteY0" fmla="*/ 236 h 1969067"/>
                <a:gd name="connsiteX1" fmla="*/ 0 w 2227501"/>
                <a:gd name="connsiteY1" fmla="*/ 239099 h 1969067"/>
                <a:gd name="connsiteX2" fmla="*/ 0 w 2227501"/>
                <a:gd name="connsiteY2" fmla="*/ 260828 h 1969067"/>
                <a:gd name="connsiteX3" fmla="*/ 62959 w 2227501"/>
                <a:gd name="connsiteY3" fmla="*/ 366090 h 1969067"/>
                <a:gd name="connsiteX4" fmla="*/ 199904 w 2227501"/>
                <a:gd name="connsiteY4" fmla="*/ 984534 h 1969067"/>
                <a:gd name="connsiteX5" fmla="*/ 62959 w 2227501"/>
                <a:gd name="connsiteY5" fmla="*/ 1602978 h 1969067"/>
                <a:gd name="connsiteX6" fmla="*/ 0 w 2227501"/>
                <a:gd name="connsiteY6" fmla="*/ 1708240 h 1969067"/>
                <a:gd name="connsiteX7" fmla="*/ 0 w 2227501"/>
                <a:gd name="connsiteY7" fmla="*/ 1729969 h 1969067"/>
                <a:gd name="connsiteX8" fmla="*/ 2206487 w 2227501"/>
                <a:gd name="connsiteY8" fmla="*/ 1729969 h 1969067"/>
                <a:gd name="connsiteX9" fmla="*/ 1999054 w 2227501"/>
                <a:gd name="connsiteY9" fmla="*/ 247566 h 1969067"/>
                <a:gd name="connsiteX10" fmla="*/ 482669 w 2227501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7501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cubicBezTo>
                    <a:pt x="2206487" y="1233012"/>
                    <a:pt x="2325021" y="253456"/>
                    <a:pt x="1999054" y="247566"/>
                  </a:cubicBezTo>
                  <a:cubicBezTo>
                    <a:pt x="1424448" y="894645"/>
                    <a:pt x="1057275" y="16666"/>
                    <a:pt x="482669" y="23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CC99"/>
                </a:gs>
                <a:gs pos="100000">
                  <a:srgbClr val="006666"/>
                </a:gs>
              </a:gsLst>
              <a:lin ang="0" scaled="1"/>
              <a:tileRect/>
            </a:gradFill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2" name="Graphic 51" descr="User network">
              <a:extLst>
                <a:ext uri="{FF2B5EF4-FFF2-40B4-BE49-F238E27FC236}">
                  <a16:creationId xmlns:a16="http://schemas.microsoft.com/office/drawing/2014/main" id="{402752E0-1312-4710-A850-D031EA79E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547560" y="2938893"/>
              <a:ext cx="548640" cy="548640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773DFA6-7596-4855-AA4F-EE5101958887}"/>
              </a:ext>
            </a:extLst>
          </p:cNvPr>
          <p:cNvGrpSpPr/>
          <p:nvPr/>
        </p:nvGrpSpPr>
        <p:grpSpPr>
          <a:xfrm>
            <a:off x="3422854" y="5122843"/>
            <a:ext cx="6116234" cy="1735144"/>
            <a:chOff x="2244533" y="2800534"/>
            <a:chExt cx="5303058" cy="1750082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DB22F3D7-F761-464A-AA55-8788EE56B019}"/>
                </a:ext>
              </a:extLst>
            </p:cNvPr>
            <p:cNvGrpSpPr/>
            <p:nvPr/>
          </p:nvGrpSpPr>
          <p:grpSpPr>
            <a:xfrm>
              <a:off x="2244533" y="2800534"/>
              <a:ext cx="5303058" cy="1750082"/>
              <a:chOff x="2244533" y="2800534"/>
              <a:chExt cx="5303058" cy="1750082"/>
            </a:xfrm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5A29EF8F-2F3E-4A0C-BF83-795CB9138EA5}"/>
                  </a:ext>
                </a:extLst>
              </p:cNvPr>
              <p:cNvSpPr/>
              <p:nvPr/>
            </p:nvSpPr>
            <p:spPr>
              <a:xfrm>
                <a:off x="2404439" y="2984755"/>
                <a:ext cx="5042809" cy="1565861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463374 w 4996069"/>
                  <a:gd name="connsiteY5" fmla="*/ 5908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463374" y="590888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F6F7E842-2923-4CE8-9F66-3F12A2E4C583}"/>
                  </a:ext>
                </a:extLst>
              </p:cNvPr>
              <p:cNvSpPr/>
              <p:nvPr/>
            </p:nvSpPr>
            <p:spPr>
              <a:xfrm>
                <a:off x="2244533" y="2800534"/>
                <a:ext cx="5303058" cy="1489053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287008 w 4996069"/>
                  <a:gd name="connsiteY5" fmla="*/ 92337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287008" y="923378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CC99"/>
                  </a:gs>
                  <a:gs pos="100000">
                    <a:srgbClr val="006666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762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CABA9C2-E647-46AE-80E7-A92BCBB041A3}"/>
                </a:ext>
              </a:extLst>
            </p:cNvPr>
            <p:cNvSpPr txBox="1"/>
            <p:nvPr/>
          </p:nvSpPr>
          <p:spPr>
            <a:xfrm>
              <a:off x="2335901" y="3284044"/>
              <a:ext cx="4922137" cy="713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0" lang="ar-SY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وهـــذا يعنـــي أن المملكـــة تقع فـــي العـــروض المداريـــة الحـــارة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A23CB53-ABC9-4C7B-B794-7F31F7153F55}"/>
              </a:ext>
            </a:extLst>
          </p:cNvPr>
          <p:cNvGrpSpPr/>
          <p:nvPr/>
        </p:nvGrpSpPr>
        <p:grpSpPr>
          <a:xfrm>
            <a:off x="9085980" y="4862545"/>
            <a:ext cx="2473590" cy="1727752"/>
            <a:chOff x="7179578" y="2539502"/>
            <a:chExt cx="2481547" cy="1742625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FD9D75D-ECD8-4BBB-95AA-734F1E71AEAB}"/>
                </a:ext>
              </a:extLst>
            </p:cNvPr>
            <p:cNvSpPr/>
            <p:nvPr/>
          </p:nvSpPr>
          <p:spPr>
            <a:xfrm flipH="1">
              <a:off x="7433996" y="2716266"/>
              <a:ext cx="2227129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6487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lnTo>
                    <a:pt x="2206487" y="239099"/>
                  </a:lnTo>
                  <a:cubicBezTo>
                    <a:pt x="1631881" y="886178"/>
                    <a:pt x="1057275" y="16666"/>
                    <a:pt x="482669" y="236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14DAFDA-1E9C-4E72-9FD7-DE20AA6899CC}"/>
                </a:ext>
              </a:extLst>
            </p:cNvPr>
            <p:cNvSpPr/>
            <p:nvPr/>
          </p:nvSpPr>
          <p:spPr>
            <a:xfrm flipH="1">
              <a:off x="7179578" y="2539502"/>
              <a:ext cx="2248340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1999054 w 2206487"/>
                <a:gd name="connsiteY9" fmla="*/ 247566 h 1969067"/>
                <a:gd name="connsiteX10" fmla="*/ 482669 w 2206487"/>
                <a:gd name="connsiteY10" fmla="*/ 236 h 1969067"/>
                <a:gd name="connsiteX0" fmla="*/ 482669 w 2227501"/>
                <a:gd name="connsiteY0" fmla="*/ 236 h 1969067"/>
                <a:gd name="connsiteX1" fmla="*/ 0 w 2227501"/>
                <a:gd name="connsiteY1" fmla="*/ 239099 h 1969067"/>
                <a:gd name="connsiteX2" fmla="*/ 0 w 2227501"/>
                <a:gd name="connsiteY2" fmla="*/ 260828 h 1969067"/>
                <a:gd name="connsiteX3" fmla="*/ 62959 w 2227501"/>
                <a:gd name="connsiteY3" fmla="*/ 366090 h 1969067"/>
                <a:gd name="connsiteX4" fmla="*/ 199904 w 2227501"/>
                <a:gd name="connsiteY4" fmla="*/ 984534 h 1969067"/>
                <a:gd name="connsiteX5" fmla="*/ 62959 w 2227501"/>
                <a:gd name="connsiteY5" fmla="*/ 1602978 h 1969067"/>
                <a:gd name="connsiteX6" fmla="*/ 0 w 2227501"/>
                <a:gd name="connsiteY6" fmla="*/ 1708240 h 1969067"/>
                <a:gd name="connsiteX7" fmla="*/ 0 w 2227501"/>
                <a:gd name="connsiteY7" fmla="*/ 1729969 h 1969067"/>
                <a:gd name="connsiteX8" fmla="*/ 2206487 w 2227501"/>
                <a:gd name="connsiteY8" fmla="*/ 1729969 h 1969067"/>
                <a:gd name="connsiteX9" fmla="*/ 1999054 w 2227501"/>
                <a:gd name="connsiteY9" fmla="*/ 247566 h 1969067"/>
                <a:gd name="connsiteX10" fmla="*/ 482669 w 2227501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7501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cubicBezTo>
                    <a:pt x="2206487" y="1233012"/>
                    <a:pt x="2325021" y="253456"/>
                    <a:pt x="1999054" y="247566"/>
                  </a:cubicBezTo>
                  <a:cubicBezTo>
                    <a:pt x="1424448" y="894645"/>
                    <a:pt x="1057275" y="16666"/>
                    <a:pt x="482669" y="23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CC99"/>
                </a:gs>
                <a:gs pos="100000">
                  <a:srgbClr val="006666"/>
                </a:gs>
              </a:gsLst>
              <a:lin ang="0" scaled="1"/>
              <a:tileRect/>
            </a:gradFill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5" name="Graphic 64" descr="User network">
              <a:extLst>
                <a:ext uri="{FF2B5EF4-FFF2-40B4-BE49-F238E27FC236}">
                  <a16:creationId xmlns:a16="http://schemas.microsoft.com/office/drawing/2014/main" id="{305D7195-35EB-472B-B15E-562FEEA42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547560" y="2938893"/>
              <a:ext cx="548640" cy="5486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095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83FFDE3-A923-41F2-A292-16180518DD06}"/>
              </a:ext>
            </a:extLst>
          </p:cNvPr>
          <p:cNvSpPr/>
          <p:nvPr/>
        </p:nvSpPr>
        <p:spPr>
          <a:xfrm>
            <a:off x="8655167" y="-78629"/>
            <a:ext cx="759656" cy="6936615"/>
          </a:xfrm>
          <a:prstGeom prst="rect">
            <a:avLst/>
          </a:prstGeom>
          <a:gradFill>
            <a:gsLst>
              <a:gs pos="0">
                <a:srgbClr val="D9D9D9">
                  <a:alpha val="0"/>
                </a:srgbClr>
              </a:gs>
              <a:gs pos="93000">
                <a:schemeClr val="tx1">
                  <a:alpha val="44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97F41BB-0C1A-4B12-9E40-47DFC069B94D}"/>
              </a:ext>
            </a:extLst>
          </p:cNvPr>
          <p:cNvGrpSpPr/>
          <p:nvPr/>
        </p:nvGrpSpPr>
        <p:grpSpPr>
          <a:xfrm>
            <a:off x="3276761" y="796447"/>
            <a:ext cx="6347547" cy="1735147"/>
            <a:chOff x="2398487" y="739333"/>
            <a:chExt cx="5233525" cy="175008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EFE4211-0FE1-430D-B479-B426CB39E854}"/>
                </a:ext>
              </a:extLst>
            </p:cNvPr>
            <p:cNvGrpSpPr/>
            <p:nvPr/>
          </p:nvGrpSpPr>
          <p:grpSpPr>
            <a:xfrm>
              <a:off x="2398487" y="739333"/>
              <a:ext cx="5096212" cy="1750084"/>
              <a:chOff x="2398487" y="739333"/>
              <a:chExt cx="5096212" cy="1750084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F0BB28A2-D5C7-4A4A-B9AA-8597AE8EBAD8}"/>
                  </a:ext>
                </a:extLst>
              </p:cNvPr>
              <p:cNvSpPr/>
              <p:nvPr/>
            </p:nvSpPr>
            <p:spPr>
              <a:xfrm>
                <a:off x="2421069" y="923556"/>
                <a:ext cx="5042809" cy="1565861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742120" y="997788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172C23CD-8A5B-4335-B43F-2166D497B68C}"/>
                  </a:ext>
                </a:extLst>
              </p:cNvPr>
              <p:cNvSpPr/>
              <p:nvPr/>
            </p:nvSpPr>
            <p:spPr>
              <a:xfrm>
                <a:off x="2398487" y="739333"/>
                <a:ext cx="5096212" cy="1489053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742120" y="997788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C00"/>
                  </a:gs>
                  <a:gs pos="100000">
                    <a:srgbClr val="FF9900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762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389D086-7115-43AB-8EE3-7F88744BFC76}"/>
                </a:ext>
              </a:extLst>
            </p:cNvPr>
            <p:cNvSpPr txBox="1"/>
            <p:nvPr/>
          </p:nvSpPr>
          <p:spPr>
            <a:xfrm>
              <a:off x="3313608" y="1113366"/>
              <a:ext cx="4318404" cy="589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kumimoji="0" lang="ar-SY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الموقع الجغرافي: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40F8AA7-3541-4B6C-A2C9-D5AF3C93465D}"/>
              </a:ext>
            </a:extLst>
          </p:cNvPr>
          <p:cNvGrpSpPr/>
          <p:nvPr/>
        </p:nvGrpSpPr>
        <p:grpSpPr>
          <a:xfrm>
            <a:off x="3422854" y="2375122"/>
            <a:ext cx="6116234" cy="1735144"/>
            <a:chOff x="2244533" y="2800534"/>
            <a:chExt cx="5303058" cy="175008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B88E973-E747-492B-BB65-1C254B005B2C}"/>
                </a:ext>
              </a:extLst>
            </p:cNvPr>
            <p:cNvGrpSpPr/>
            <p:nvPr/>
          </p:nvGrpSpPr>
          <p:grpSpPr>
            <a:xfrm>
              <a:off x="2244533" y="2800534"/>
              <a:ext cx="5303058" cy="1750082"/>
              <a:chOff x="2244533" y="2800534"/>
              <a:chExt cx="5303058" cy="1750082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E2511CCB-44C3-44D0-92B5-937D69E7A2B1}"/>
                  </a:ext>
                </a:extLst>
              </p:cNvPr>
              <p:cNvSpPr/>
              <p:nvPr/>
            </p:nvSpPr>
            <p:spPr>
              <a:xfrm>
                <a:off x="2404439" y="2984755"/>
                <a:ext cx="5042809" cy="1565861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463374 w 4996069"/>
                  <a:gd name="connsiteY5" fmla="*/ 5908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463374" y="590888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72ADCF25-7E98-4730-9ED8-FCAB72426CB5}"/>
                  </a:ext>
                </a:extLst>
              </p:cNvPr>
              <p:cNvSpPr/>
              <p:nvPr/>
            </p:nvSpPr>
            <p:spPr>
              <a:xfrm>
                <a:off x="2244533" y="2800534"/>
                <a:ext cx="5303058" cy="1489053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287008 w 4996069"/>
                  <a:gd name="connsiteY5" fmla="*/ 92337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287008" y="923378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CC99"/>
                  </a:gs>
                  <a:gs pos="100000">
                    <a:srgbClr val="006666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762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998C5FB-104D-48CD-995D-33E7BC59FBA1}"/>
                </a:ext>
              </a:extLst>
            </p:cNvPr>
            <p:cNvSpPr txBox="1"/>
            <p:nvPr/>
          </p:nvSpPr>
          <p:spPr>
            <a:xfrm>
              <a:off x="2324254" y="3152108"/>
              <a:ext cx="4922137" cy="1024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0" lang="ar-SY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يقصـــد بـــه موقـــع وطنـــي المملكـــة العربيـــة الســـعودية بالنســـبة للعالـــم َّوالــــــدول </a:t>
              </a:r>
              <a:r>
                <a:rPr lang="ar-SY" sz="2000" b="1" dirty="0">
                  <a:solidFill>
                    <a:prstClr val="white"/>
                  </a:solidFill>
                </a:rPr>
                <a:t>المجــــــاورة والمسطحــــــات </a:t>
              </a:r>
              <a:r>
                <a:rPr kumimoji="0" lang="ar-SY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المائيـــة</a:t>
              </a:r>
            </a:p>
          </p:txBody>
        </p:sp>
      </p:grp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78E39D27-82BF-4EB5-925E-C14161165C38}"/>
              </a:ext>
            </a:extLst>
          </p:cNvPr>
          <p:cNvSpPr/>
          <p:nvPr/>
        </p:nvSpPr>
        <p:spPr>
          <a:xfrm>
            <a:off x="9414822" y="58533"/>
            <a:ext cx="2777178" cy="6835004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06BB4F5-DC4A-4DBA-8B5E-5873F8EE4BF8}"/>
              </a:ext>
            </a:extLst>
          </p:cNvPr>
          <p:cNvGrpSpPr/>
          <p:nvPr/>
        </p:nvGrpSpPr>
        <p:grpSpPr>
          <a:xfrm>
            <a:off x="9059708" y="536836"/>
            <a:ext cx="2620553" cy="1727752"/>
            <a:chOff x="7105860" y="478302"/>
            <a:chExt cx="2628983" cy="174262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1577F64-6FF2-4C8A-810B-4E5641319F57}"/>
                </a:ext>
              </a:extLst>
            </p:cNvPr>
            <p:cNvSpPr/>
            <p:nvPr/>
          </p:nvSpPr>
          <p:spPr>
            <a:xfrm flipH="1">
              <a:off x="7507714" y="655066"/>
              <a:ext cx="2227129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6487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lnTo>
                    <a:pt x="2206487" y="239099"/>
                  </a:lnTo>
                  <a:cubicBezTo>
                    <a:pt x="1631881" y="886178"/>
                    <a:pt x="1057275" y="16666"/>
                    <a:pt x="482669" y="23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B4C5057-A82E-465E-A563-BE0ACA39CC62}"/>
                </a:ext>
              </a:extLst>
            </p:cNvPr>
            <p:cNvSpPr/>
            <p:nvPr/>
          </p:nvSpPr>
          <p:spPr>
            <a:xfrm flipH="1">
              <a:off x="7253296" y="478302"/>
              <a:ext cx="2248340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1999054 w 2206487"/>
                <a:gd name="connsiteY9" fmla="*/ 247566 h 1969067"/>
                <a:gd name="connsiteX10" fmla="*/ 482669 w 2206487"/>
                <a:gd name="connsiteY10" fmla="*/ 236 h 1969067"/>
                <a:gd name="connsiteX0" fmla="*/ 482669 w 2227501"/>
                <a:gd name="connsiteY0" fmla="*/ 236 h 1969067"/>
                <a:gd name="connsiteX1" fmla="*/ 0 w 2227501"/>
                <a:gd name="connsiteY1" fmla="*/ 239099 h 1969067"/>
                <a:gd name="connsiteX2" fmla="*/ 0 w 2227501"/>
                <a:gd name="connsiteY2" fmla="*/ 260828 h 1969067"/>
                <a:gd name="connsiteX3" fmla="*/ 62959 w 2227501"/>
                <a:gd name="connsiteY3" fmla="*/ 366090 h 1969067"/>
                <a:gd name="connsiteX4" fmla="*/ 199904 w 2227501"/>
                <a:gd name="connsiteY4" fmla="*/ 984534 h 1969067"/>
                <a:gd name="connsiteX5" fmla="*/ 62959 w 2227501"/>
                <a:gd name="connsiteY5" fmla="*/ 1602978 h 1969067"/>
                <a:gd name="connsiteX6" fmla="*/ 0 w 2227501"/>
                <a:gd name="connsiteY6" fmla="*/ 1708240 h 1969067"/>
                <a:gd name="connsiteX7" fmla="*/ 0 w 2227501"/>
                <a:gd name="connsiteY7" fmla="*/ 1729969 h 1969067"/>
                <a:gd name="connsiteX8" fmla="*/ 2206487 w 2227501"/>
                <a:gd name="connsiteY8" fmla="*/ 1729969 h 1969067"/>
                <a:gd name="connsiteX9" fmla="*/ 1999054 w 2227501"/>
                <a:gd name="connsiteY9" fmla="*/ 247566 h 1969067"/>
                <a:gd name="connsiteX10" fmla="*/ 482669 w 2227501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7501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cubicBezTo>
                    <a:pt x="2206487" y="1233012"/>
                    <a:pt x="2325021" y="253456"/>
                    <a:pt x="1999054" y="247566"/>
                  </a:cubicBezTo>
                  <a:cubicBezTo>
                    <a:pt x="1424448" y="894645"/>
                    <a:pt x="1057275" y="16666"/>
                    <a:pt x="482669" y="23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C00"/>
                </a:gs>
                <a:gs pos="90300">
                  <a:srgbClr val="FF9E00"/>
                </a:gs>
                <a:gs pos="100000">
                  <a:srgbClr val="D67F00"/>
                </a:gs>
              </a:gsLst>
              <a:lin ang="0" scaled="1"/>
              <a:tileRect/>
            </a:gradFill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8" name="Graphic 27" descr="Stopwatch">
              <a:extLst>
                <a:ext uri="{FF2B5EF4-FFF2-40B4-BE49-F238E27FC236}">
                  <a16:creationId xmlns:a16="http://schemas.microsoft.com/office/drawing/2014/main" id="{8A43EBE2-4365-4567-95D4-4F8C27572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508236" y="876441"/>
              <a:ext cx="548640" cy="54864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9C884D4-CAA0-4AA2-94B0-6C324C76194D}"/>
                </a:ext>
              </a:extLst>
            </p:cNvPr>
            <p:cNvSpPr txBox="1"/>
            <p:nvPr/>
          </p:nvSpPr>
          <p:spPr>
            <a:xfrm>
              <a:off x="7633863" y="882267"/>
              <a:ext cx="7877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8D2ABAB-28AC-4FCF-AEF4-D1134075AA6A}"/>
                </a:ext>
              </a:extLst>
            </p:cNvPr>
            <p:cNvSpPr txBox="1"/>
            <p:nvPr/>
          </p:nvSpPr>
          <p:spPr>
            <a:xfrm>
              <a:off x="7105860" y="1461403"/>
              <a:ext cx="1684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أولا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BD706D3-5055-4296-9750-EC8C0C5A438C}"/>
              </a:ext>
            </a:extLst>
          </p:cNvPr>
          <p:cNvGrpSpPr/>
          <p:nvPr/>
        </p:nvGrpSpPr>
        <p:grpSpPr>
          <a:xfrm>
            <a:off x="9085980" y="2114824"/>
            <a:ext cx="2473590" cy="1727752"/>
            <a:chOff x="7179578" y="2539502"/>
            <a:chExt cx="2481547" cy="1742625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729D18-DA29-4C1C-9AEC-CDE3FDFD4F97}"/>
                </a:ext>
              </a:extLst>
            </p:cNvPr>
            <p:cNvSpPr/>
            <p:nvPr/>
          </p:nvSpPr>
          <p:spPr>
            <a:xfrm flipH="1">
              <a:off x="7433996" y="2716266"/>
              <a:ext cx="2227129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6487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lnTo>
                    <a:pt x="2206487" y="239099"/>
                  </a:lnTo>
                  <a:cubicBezTo>
                    <a:pt x="1631881" y="886178"/>
                    <a:pt x="1057275" y="16666"/>
                    <a:pt x="482669" y="236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732228B-36A4-4D66-BBA8-FB46F667A880}"/>
                </a:ext>
              </a:extLst>
            </p:cNvPr>
            <p:cNvSpPr/>
            <p:nvPr/>
          </p:nvSpPr>
          <p:spPr>
            <a:xfrm flipH="1">
              <a:off x="7179578" y="2539502"/>
              <a:ext cx="2248340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1999054 w 2206487"/>
                <a:gd name="connsiteY9" fmla="*/ 247566 h 1969067"/>
                <a:gd name="connsiteX10" fmla="*/ 482669 w 2206487"/>
                <a:gd name="connsiteY10" fmla="*/ 236 h 1969067"/>
                <a:gd name="connsiteX0" fmla="*/ 482669 w 2227501"/>
                <a:gd name="connsiteY0" fmla="*/ 236 h 1969067"/>
                <a:gd name="connsiteX1" fmla="*/ 0 w 2227501"/>
                <a:gd name="connsiteY1" fmla="*/ 239099 h 1969067"/>
                <a:gd name="connsiteX2" fmla="*/ 0 w 2227501"/>
                <a:gd name="connsiteY2" fmla="*/ 260828 h 1969067"/>
                <a:gd name="connsiteX3" fmla="*/ 62959 w 2227501"/>
                <a:gd name="connsiteY3" fmla="*/ 366090 h 1969067"/>
                <a:gd name="connsiteX4" fmla="*/ 199904 w 2227501"/>
                <a:gd name="connsiteY4" fmla="*/ 984534 h 1969067"/>
                <a:gd name="connsiteX5" fmla="*/ 62959 w 2227501"/>
                <a:gd name="connsiteY5" fmla="*/ 1602978 h 1969067"/>
                <a:gd name="connsiteX6" fmla="*/ 0 w 2227501"/>
                <a:gd name="connsiteY6" fmla="*/ 1708240 h 1969067"/>
                <a:gd name="connsiteX7" fmla="*/ 0 w 2227501"/>
                <a:gd name="connsiteY7" fmla="*/ 1729969 h 1969067"/>
                <a:gd name="connsiteX8" fmla="*/ 2206487 w 2227501"/>
                <a:gd name="connsiteY8" fmla="*/ 1729969 h 1969067"/>
                <a:gd name="connsiteX9" fmla="*/ 1999054 w 2227501"/>
                <a:gd name="connsiteY9" fmla="*/ 247566 h 1969067"/>
                <a:gd name="connsiteX10" fmla="*/ 482669 w 2227501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7501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cubicBezTo>
                    <a:pt x="2206487" y="1233012"/>
                    <a:pt x="2325021" y="253456"/>
                    <a:pt x="1999054" y="247566"/>
                  </a:cubicBezTo>
                  <a:cubicBezTo>
                    <a:pt x="1424448" y="894645"/>
                    <a:pt x="1057275" y="16666"/>
                    <a:pt x="482669" y="23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CC99"/>
                </a:gs>
                <a:gs pos="100000">
                  <a:srgbClr val="006666"/>
                </a:gs>
              </a:gsLst>
              <a:lin ang="0" scaled="1"/>
              <a:tileRect/>
            </a:gradFill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0" name="Graphic 29" descr="User network">
              <a:extLst>
                <a:ext uri="{FF2B5EF4-FFF2-40B4-BE49-F238E27FC236}">
                  <a16:creationId xmlns:a16="http://schemas.microsoft.com/office/drawing/2014/main" id="{8E50171C-C123-421B-8F6A-D573FF8E4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547560" y="2938893"/>
              <a:ext cx="548640" cy="548640"/>
            </a:xfrm>
            <a:prstGeom prst="rect">
              <a:avLst/>
            </a:prstGeom>
          </p:spPr>
        </p:pic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759" y="2198552"/>
            <a:ext cx="2414635" cy="1439024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711509" y="1481634"/>
            <a:ext cx="2233342" cy="973873"/>
            <a:chOff x="711509" y="1481634"/>
            <a:chExt cx="2233342" cy="973873"/>
          </a:xfrm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746095" y="1524734"/>
              <a:ext cx="2140050" cy="930773"/>
            </a:xfrm>
            <a:prstGeom prst="trapezoid">
              <a:avLst>
                <a:gd name="adj" fmla="val 80867"/>
              </a:avLst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649066" y="1481634"/>
              <a:ext cx="3000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1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711509" y="1830513"/>
              <a:ext cx="2233342" cy="547554"/>
              <a:chOff x="3223148" y="5288304"/>
              <a:chExt cx="2233342" cy="547554"/>
            </a:xfrm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223148" y="5288304"/>
                <a:ext cx="22333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Y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rPr>
                  <a:t>الموقع الجغرافي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700683" y="5558859"/>
                <a:ext cx="143274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604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83FFDE3-A923-41F2-A292-16180518DD06}"/>
              </a:ext>
            </a:extLst>
          </p:cNvPr>
          <p:cNvSpPr/>
          <p:nvPr/>
        </p:nvSpPr>
        <p:spPr>
          <a:xfrm>
            <a:off x="8655167" y="-78629"/>
            <a:ext cx="759656" cy="6936615"/>
          </a:xfrm>
          <a:prstGeom prst="rect">
            <a:avLst/>
          </a:prstGeom>
          <a:gradFill>
            <a:gsLst>
              <a:gs pos="0">
                <a:srgbClr val="D9D9D9">
                  <a:alpha val="0"/>
                </a:srgbClr>
              </a:gs>
              <a:gs pos="93000">
                <a:schemeClr val="tx1">
                  <a:alpha val="44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97F41BB-0C1A-4B12-9E40-47DFC069B94D}"/>
              </a:ext>
            </a:extLst>
          </p:cNvPr>
          <p:cNvGrpSpPr/>
          <p:nvPr/>
        </p:nvGrpSpPr>
        <p:grpSpPr>
          <a:xfrm>
            <a:off x="3276761" y="796447"/>
            <a:ext cx="6347547" cy="1735147"/>
            <a:chOff x="2398487" y="739333"/>
            <a:chExt cx="5233525" cy="175008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EFE4211-0FE1-430D-B479-B426CB39E854}"/>
                </a:ext>
              </a:extLst>
            </p:cNvPr>
            <p:cNvGrpSpPr/>
            <p:nvPr/>
          </p:nvGrpSpPr>
          <p:grpSpPr>
            <a:xfrm>
              <a:off x="2398487" y="739333"/>
              <a:ext cx="5096212" cy="1750084"/>
              <a:chOff x="2398487" y="739333"/>
              <a:chExt cx="5096212" cy="1750084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F0BB28A2-D5C7-4A4A-B9AA-8597AE8EBAD8}"/>
                  </a:ext>
                </a:extLst>
              </p:cNvPr>
              <p:cNvSpPr/>
              <p:nvPr/>
            </p:nvSpPr>
            <p:spPr>
              <a:xfrm>
                <a:off x="2421069" y="923556"/>
                <a:ext cx="5042809" cy="1565861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742120" y="997788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172C23CD-8A5B-4335-B43F-2166D497B68C}"/>
                  </a:ext>
                </a:extLst>
              </p:cNvPr>
              <p:cNvSpPr/>
              <p:nvPr/>
            </p:nvSpPr>
            <p:spPr>
              <a:xfrm>
                <a:off x="2398487" y="739333"/>
                <a:ext cx="5096212" cy="1489053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742120" y="997788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C00"/>
                  </a:gs>
                  <a:gs pos="100000">
                    <a:srgbClr val="FF9900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762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389D086-7115-43AB-8EE3-7F88744BFC76}"/>
                </a:ext>
              </a:extLst>
            </p:cNvPr>
            <p:cNvSpPr txBox="1"/>
            <p:nvPr/>
          </p:nvSpPr>
          <p:spPr>
            <a:xfrm>
              <a:off x="3313608" y="1113366"/>
              <a:ext cx="4318404" cy="589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kumimoji="0" lang="ar-SY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الموقع الجغرافي:</a:t>
              </a:r>
            </a:p>
          </p:txBody>
        </p:sp>
      </p:grp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78E39D27-82BF-4EB5-925E-C14161165C38}"/>
              </a:ext>
            </a:extLst>
          </p:cNvPr>
          <p:cNvSpPr/>
          <p:nvPr/>
        </p:nvSpPr>
        <p:spPr>
          <a:xfrm>
            <a:off x="9414822" y="58533"/>
            <a:ext cx="2777178" cy="6835004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06BB4F5-DC4A-4DBA-8B5E-5873F8EE4BF8}"/>
              </a:ext>
            </a:extLst>
          </p:cNvPr>
          <p:cNvGrpSpPr/>
          <p:nvPr/>
        </p:nvGrpSpPr>
        <p:grpSpPr>
          <a:xfrm>
            <a:off x="9059708" y="536836"/>
            <a:ext cx="2620553" cy="1727752"/>
            <a:chOff x="7105860" y="478302"/>
            <a:chExt cx="2628983" cy="174262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1577F64-6FF2-4C8A-810B-4E5641319F57}"/>
                </a:ext>
              </a:extLst>
            </p:cNvPr>
            <p:cNvSpPr/>
            <p:nvPr/>
          </p:nvSpPr>
          <p:spPr>
            <a:xfrm flipH="1">
              <a:off x="7507714" y="655066"/>
              <a:ext cx="2227129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6487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lnTo>
                    <a:pt x="2206487" y="239099"/>
                  </a:lnTo>
                  <a:cubicBezTo>
                    <a:pt x="1631881" y="886178"/>
                    <a:pt x="1057275" y="16666"/>
                    <a:pt x="482669" y="23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B4C5057-A82E-465E-A563-BE0ACA39CC62}"/>
                </a:ext>
              </a:extLst>
            </p:cNvPr>
            <p:cNvSpPr/>
            <p:nvPr/>
          </p:nvSpPr>
          <p:spPr>
            <a:xfrm flipH="1">
              <a:off x="7253296" y="478302"/>
              <a:ext cx="2248340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1999054 w 2206487"/>
                <a:gd name="connsiteY9" fmla="*/ 247566 h 1969067"/>
                <a:gd name="connsiteX10" fmla="*/ 482669 w 2206487"/>
                <a:gd name="connsiteY10" fmla="*/ 236 h 1969067"/>
                <a:gd name="connsiteX0" fmla="*/ 482669 w 2227501"/>
                <a:gd name="connsiteY0" fmla="*/ 236 h 1969067"/>
                <a:gd name="connsiteX1" fmla="*/ 0 w 2227501"/>
                <a:gd name="connsiteY1" fmla="*/ 239099 h 1969067"/>
                <a:gd name="connsiteX2" fmla="*/ 0 w 2227501"/>
                <a:gd name="connsiteY2" fmla="*/ 260828 h 1969067"/>
                <a:gd name="connsiteX3" fmla="*/ 62959 w 2227501"/>
                <a:gd name="connsiteY3" fmla="*/ 366090 h 1969067"/>
                <a:gd name="connsiteX4" fmla="*/ 199904 w 2227501"/>
                <a:gd name="connsiteY4" fmla="*/ 984534 h 1969067"/>
                <a:gd name="connsiteX5" fmla="*/ 62959 w 2227501"/>
                <a:gd name="connsiteY5" fmla="*/ 1602978 h 1969067"/>
                <a:gd name="connsiteX6" fmla="*/ 0 w 2227501"/>
                <a:gd name="connsiteY6" fmla="*/ 1708240 h 1969067"/>
                <a:gd name="connsiteX7" fmla="*/ 0 w 2227501"/>
                <a:gd name="connsiteY7" fmla="*/ 1729969 h 1969067"/>
                <a:gd name="connsiteX8" fmla="*/ 2206487 w 2227501"/>
                <a:gd name="connsiteY8" fmla="*/ 1729969 h 1969067"/>
                <a:gd name="connsiteX9" fmla="*/ 1999054 w 2227501"/>
                <a:gd name="connsiteY9" fmla="*/ 247566 h 1969067"/>
                <a:gd name="connsiteX10" fmla="*/ 482669 w 2227501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7501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cubicBezTo>
                    <a:pt x="2206487" y="1233012"/>
                    <a:pt x="2325021" y="253456"/>
                    <a:pt x="1999054" y="247566"/>
                  </a:cubicBezTo>
                  <a:cubicBezTo>
                    <a:pt x="1424448" y="894645"/>
                    <a:pt x="1057275" y="16666"/>
                    <a:pt x="482669" y="23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C00"/>
                </a:gs>
                <a:gs pos="90300">
                  <a:srgbClr val="FF9E00"/>
                </a:gs>
                <a:gs pos="100000">
                  <a:srgbClr val="D67F00"/>
                </a:gs>
              </a:gsLst>
              <a:lin ang="0" scaled="1"/>
              <a:tileRect/>
            </a:gradFill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8" name="Graphic 27" descr="Stopwatch">
              <a:extLst>
                <a:ext uri="{FF2B5EF4-FFF2-40B4-BE49-F238E27FC236}">
                  <a16:creationId xmlns:a16="http://schemas.microsoft.com/office/drawing/2014/main" id="{8A43EBE2-4365-4567-95D4-4F8C27572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508236" y="876441"/>
              <a:ext cx="548640" cy="54864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9C884D4-CAA0-4AA2-94B0-6C324C76194D}"/>
                </a:ext>
              </a:extLst>
            </p:cNvPr>
            <p:cNvSpPr txBox="1"/>
            <p:nvPr/>
          </p:nvSpPr>
          <p:spPr>
            <a:xfrm>
              <a:off x="7633863" y="882267"/>
              <a:ext cx="7877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8D2ABAB-28AC-4FCF-AEF4-D1134075AA6A}"/>
                </a:ext>
              </a:extLst>
            </p:cNvPr>
            <p:cNvSpPr txBox="1"/>
            <p:nvPr/>
          </p:nvSpPr>
          <p:spPr>
            <a:xfrm>
              <a:off x="7105860" y="1461403"/>
              <a:ext cx="1684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أولا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134" y="2314111"/>
            <a:ext cx="3828084" cy="2281382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711509" y="1481634"/>
            <a:ext cx="2233342" cy="973873"/>
            <a:chOff x="711509" y="1481634"/>
            <a:chExt cx="2233342" cy="973873"/>
          </a:xfrm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746095" y="1524734"/>
              <a:ext cx="2140050" cy="930773"/>
            </a:xfrm>
            <a:prstGeom prst="trapezoid">
              <a:avLst>
                <a:gd name="adj" fmla="val 80867"/>
              </a:avLst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649066" y="1481634"/>
              <a:ext cx="3000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1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711509" y="1830513"/>
              <a:ext cx="2233342" cy="547554"/>
              <a:chOff x="3223148" y="5288304"/>
              <a:chExt cx="2233342" cy="547554"/>
            </a:xfrm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223148" y="5288304"/>
                <a:ext cx="22333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Y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rPr>
                  <a:t>الموقع الجغرافي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700683" y="5558859"/>
                <a:ext cx="143274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87C4485-AAE0-4D7C-B442-7D52F641A46A}"/>
              </a:ext>
            </a:extLst>
          </p:cNvPr>
          <p:cNvGrpSpPr/>
          <p:nvPr/>
        </p:nvGrpSpPr>
        <p:grpSpPr>
          <a:xfrm>
            <a:off x="538519" y="4751709"/>
            <a:ext cx="9003049" cy="1735143"/>
            <a:chOff x="-258469" y="2800534"/>
            <a:chExt cx="7806060" cy="175008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DB4AD2E-4DC7-46D4-9380-75A3681099D2}"/>
                </a:ext>
              </a:extLst>
            </p:cNvPr>
            <p:cNvGrpSpPr/>
            <p:nvPr/>
          </p:nvGrpSpPr>
          <p:grpSpPr>
            <a:xfrm>
              <a:off x="-258469" y="2800534"/>
              <a:ext cx="7806060" cy="1750082"/>
              <a:chOff x="-258469" y="2800534"/>
              <a:chExt cx="7806060" cy="1750082"/>
            </a:xfrm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03CCBF8D-D615-4C1B-89D0-05B000E8ABFF}"/>
                  </a:ext>
                </a:extLst>
              </p:cNvPr>
              <p:cNvSpPr/>
              <p:nvPr/>
            </p:nvSpPr>
            <p:spPr>
              <a:xfrm>
                <a:off x="54534" y="2984755"/>
                <a:ext cx="7392714" cy="1565861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463374 w 4996069"/>
                  <a:gd name="connsiteY5" fmla="*/ 5908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463374" y="590888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B0582F98-009F-4BFF-8659-E389CEF9CF17}"/>
                  </a:ext>
                </a:extLst>
              </p:cNvPr>
              <p:cNvSpPr/>
              <p:nvPr/>
            </p:nvSpPr>
            <p:spPr>
              <a:xfrm>
                <a:off x="-258469" y="2800534"/>
                <a:ext cx="7806060" cy="1489053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287008 w 4996069"/>
                  <a:gd name="connsiteY5" fmla="*/ 92337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287008" y="923378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CC99"/>
                  </a:gs>
                  <a:gs pos="100000">
                    <a:srgbClr val="006666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762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B2CE001-1172-4401-B85A-D33F24D90435}"/>
                </a:ext>
              </a:extLst>
            </p:cNvPr>
            <p:cNvSpPr txBox="1"/>
            <p:nvPr/>
          </p:nvSpPr>
          <p:spPr>
            <a:xfrm>
              <a:off x="-38585" y="3087335"/>
              <a:ext cx="7276878" cy="1334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0" lang="ar-SY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حيـــث تقـــع المملكـــة العربيـــة الســـعودية فـــي أقصـــى الجنـــوب  الخليـــج العربـــي والإمـــارات العربيـــة ً البحـــر الأحمـــر، وشـــرقاًالغربـــي مـــن قـــارة آســـيا؛ يحدهـــا غربـــا دولـــة الكويـــت وجمهوريـــة العـــراق والمملكـــة ًالمتحـــدة ومملكـــة البحريـــن ودولـــة قطـــر، وشـــمالا الجمهوريـــة اليمنيـــة وســـلطنة عمـــان.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E5D4892-9043-49CD-A143-D0EC668B9620}"/>
              </a:ext>
            </a:extLst>
          </p:cNvPr>
          <p:cNvGrpSpPr/>
          <p:nvPr/>
        </p:nvGrpSpPr>
        <p:grpSpPr>
          <a:xfrm>
            <a:off x="9056309" y="4491413"/>
            <a:ext cx="2473590" cy="1727752"/>
            <a:chOff x="7179578" y="2539502"/>
            <a:chExt cx="2481547" cy="1742625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A3F527-913F-48DE-900C-2E70EB992FB2}"/>
                </a:ext>
              </a:extLst>
            </p:cNvPr>
            <p:cNvSpPr/>
            <p:nvPr/>
          </p:nvSpPr>
          <p:spPr>
            <a:xfrm flipH="1">
              <a:off x="7433996" y="2716266"/>
              <a:ext cx="2227129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6487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lnTo>
                    <a:pt x="2206487" y="239099"/>
                  </a:lnTo>
                  <a:cubicBezTo>
                    <a:pt x="1631881" y="886178"/>
                    <a:pt x="1057275" y="16666"/>
                    <a:pt x="482669" y="236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8681163-5276-4190-B573-D4FE22610726}"/>
                </a:ext>
              </a:extLst>
            </p:cNvPr>
            <p:cNvSpPr/>
            <p:nvPr/>
          </p:nvSpPr>
          <p:spPr>
            <a:xfrm flipH="1">
              <a:off x="7179578" y="2539502"/>
              <a:ext cx="2248340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1999054 w 2206487"/>
                <a:gd name="connsiteY9" fmla="*/ 247566 h 1969067"/>
                <a:gd name="connsiteX10" fmla="*/ 482669 w 2206487"/>
                <a:gd name="connsiteY10" fmla="*/ 236 h 1969067"/>
                <a:gd name="connsiteX0" fmla="*/ 482669 w 2227501"/>
                <a:gd name="connsiteY0" fmla="*/ 236 h 1969067"/>
                <a:gd name="connsiteX1" fmla="*/ 0 w 2227501"/>
                <a:gd name="connsiteY1" fmla="*/ 239099 h 1969067"/>
                <a:gd name="connsiteX2" fmla="*/ 0 w 2227501"/>
                <a:gd name="connsiteY2" fmla="*/ 260828 h 1969067"/>
                <a:gd name="connsiteX3" fmla="*/ 62959 w 2227501"/>
                <a:gd name="connsiteY3" fmla="*/ 366090 h 1969067"/>
                <a:gd name="connsiteX4" fmla="*/ 199904 w 2227501"/>
                <a:gd name="connsiteY4" fmla="*/ 984534 h 1969067"/>
                <a:gd name="connsiteX5" fmla="*/ 62959 w 2227501"/>
                <a:gd name="connsiteY5" fmla="*/ 1602978 h 1969067"/>
                <a:gd name="connsiteX6" fmla="*/ 0 w 2227501"/>
                <a:gd name="connsiteY6" fmla="*/ 1708240 h 1969067"/>
                <a:gd name="connsiteX7" fmla="*/ 0 w 2227501"/>
                <a:gd name="connsiteY7" fmla="*/ 1729969 h 1969067"/>
                <a:gd name="connsiteX8" fmla="*/ 2206487 w 2227501"/>
                <a:gd name="connsiteY8" fmla="*/ 1729969 h 1969067"/>
                <a:gd name="connsiteX9" fmla="*/ 1999054 w 2227501"/>
                <a:gd name="connsiteY9" fmla="*/ 247566 h 1969067"/>
                <a:gd name="connsiteX10" fmla="*/ 482669 w 2227501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7501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cubicBezTo>
                    <a:pt x="2206487" y="1233012"/>
                    <a:pt x="2325021" y="253456"/>
                    <a:pt x="1999054" y="247566"/>
                  </a:cubicBezTo>
                  <a:cubicBezTo>
                    <a:pt x="1424448" y="894645"/>
                    <a:pt x="1057275" y="16666"/>
                    <a:pt x="482669" y="23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CC99"/>
                </a:gs>
                <a:gs pos="100000">
                  <a:srgbClr val="006666"/>
                </a:gs>
              </a:gsLst>
              <a:lin ang="0" scaled="1"/>
              <a:tileRect/>
            </a:gradFill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2" name="Graphic 51" descr="User network">
              <a:extLst>
                <a:ext uri="{FF2B5EF4-FFF2-40B4-BE49-F238E27FC236}">
                  <a16:creationId xmlns:a16="http://schemas.microsoft.com/office/drawing/2014/main" id="{402752E0-1312-4710-A850-D031EA79E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547560" y="2938893"/>
              <a:ext cx="548640" cy="5486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90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78C89443-501A-45F0-8C9A-A907104571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676" y="1326777"/>
            <a:ext cx="10118953" cy="5414963"/>
          </a:xfrm>
        </p:spPr>
      </p:pic>
      <p:sp>
        <p:nvSpPr>
          <p:cNvPr id="6" name="عنوان 1">
            <a:extLst>
              <a:ext uri="{FF2B5EF4-FFF2-40B4-BE49-F238E27FC236}">
                <a16:creationId xmlns:a16="http://schemas.microsoft.com/office/drawing/2014/main" id="{3B4624C5-3D51-4B81-BFD5-9D4BB29DEE6A}"/>
              </a:ext>
            </a:extLst>
          </p:cNvPr>
          <p:cNvSpPr txBox="1">
            <a:spLocks/>
          </p:cNvSpPr>
          <p:nvPr/>
        </p:nvSpPr>
        <p:spPr>
          <a:xfrm>
            <a:off x="4912363" y="1214"/>
            <a:ext cx="71472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ar-SA" sz="7200" b="1" dirty="0"/>
              <a:t>تجدنا  في جوجل</a:t>
            </a:r>
            <a:endParaRPr lang="en-US" sz="7200" b="1" dirty="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39FD50A2-38F7-4395-81AF-DD99793CB3DB}"/>
              </a:ext>
            </a:extLst>
          </p:cNvPr>
          <p:cNvGrpSpPr/>
          <p:nvPr/>
        </p:nvGrpSpPr>
        <p:grpSpPr>
          <a:xfrm>
            <a:off x="1940676" y="391708"/>
            <a:ext cx="3149600" cy="858981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9091E8F4-D2A9-4FE8-89B1-96C0D0B8E53B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9A69CCEA-85C2-4E55-A8CC-F4E7691A3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456" y="238846"/>
              <a:ext cx="2932055" cy="795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0714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83FFDE3-A923-41F2-A292-16180518DD06}"/>
              </a:ext>
            </a:extLst>
          </p:cNvPr>
          <p:cNvSpPr/>
          <p:nvPr/>
        </p:nvSpPr>
        <p:spPr>
          <a:xfrm>
            <a:off x="8655167" y="-78629"/>
            <a:ext cx="759656" cy="6936615"/>
          </a:xfrm>
          <a:prstGeom prst="rect">
            <a:avLst/>
          </a:prstGeom>
          <a:gradFill>
            <a:gsLst>
              <a:gs pos="0">
                <a:srgbClr val="D9D9D9">
                  <a:alpha val="0"/>
                </a:srgbClr>
              </a:gs>
              <a:gs pos="93000">
                <a:schemeClr val="tx1">
                  <a:alpha val="44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97F41BB-0C1A-4B12-9E40-47DFC069B94D}"/>
              </a:ext>
            </a:extLst>
          </p:cNvPr>
          <p:cNvGrpSpPr/>
          <p:nvPr/>
        </p:nvGrpSpPr>
        <p:grpSpPr>
          <a:xfrm>
            <a:off x="3276761" y="796447"/>
            <a:ext cx="6347547" cy="1735147"/>
            <a:chOff x="2398487" y="739333"/>
            <a:chExt cx="5233525" cy="175008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EFE4211-0FE1-430D-B479-B426CB39E854}"/>
                </a:ext>
              </a:extLst>
            </p:cNvPr>
            <p:cNvGrpSpPr/>
            <p:nvPr/>
          </p:nvGrpSpPr>
          <p:grpSpPr>
            <a:xfrm>
              <a:off x="2398487" y="739333"/>
              <a:ext cx="5096212" cy="1750084"/>
              <a:chOff x="2398487" y="739333"/>
              <a:chExt cx="5096212" cy="1750084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F0BB28A2-D5C7-4A4A-B9AA-8597AE8EBAD8}"/>
                  </a:ext>
                </a:extLst>
              </p:cNvPr>
              <p:cNvSpPr/>
              <p:nvPr/>
            </p:nvSpPr>
            <p:spPr>
              <a:xfrm>
                <a:off x="2421069" y="923556"/>
                <a:ext cx="5042809" cy="1565861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742120" y="997788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172C23CD-8A5B-4335-B43F-2166D497B68C}"/>
                  </a:ext>
                </a:extLst>
              </p:cNvPr>
              <p:cNvSpPr/>
              <p:nvPr/>
            </p:nvSpPr>
            <p:spPr>
              <a:xfrm>
                <a:off x="2398487" y="739333"/>
                <a:ext cx="5096212" cy="1489053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742120" y="997788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C00"/>
                  </a:gs>
                  <a:gs pos="100000">
                    <a:srgbClr val="FF9900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762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389D086-7115-43AB-8EE3-7F88744BFC76}"/>
                </a:ext>
              </a:extLst>
            </p:cNvPr>
            <p:cNvSpPr txBox="1"/>
            <p:nvPr/>
          </p:nvSpPr>
          <p:spPr>
            <a:xfrm>
              <a:off x="3313608" y="1113366"/>
              <a:ext cx="4318404" cy="589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kumimoji="0" lang="ar-SY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الموقع الجغرافي:</a:t>
              </a:r>
            </a:p>
          </p:txBody>
        </p:sp>
      </p:grp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78E39D27-82BF-4EB5-925E-C14161165C38}"/>
              </a:ext>
            </a:extLst>
          </p:cNvPr>
          <p:cNvSpPr/>
          <p:nvPr/>
        </p:nvSpPr>
        <p:spPr>
          <a:xfrm>
            <a:off x="9414822" y="58533"/>
            <a:ext cx="2777178" cy="6835004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06BB4F5-DC4A-4DBA-8B5E-5873F8EE4BF8}"/>
              </a:ext>
            </a:extLst>
          </p:cNvPr>
          <p:cNvGrpSpPr/>
          <p:nvPr/>
        </p:nvGrpSpPr>
        <p:grpSpPr>
          <a:xfrm>
            <a:off x="9059708" y="536836"/>
            <a:ext cx="2620553" cy="1727752"/>
            <a:chOff x="7105860" y="478302"/>
            <a:chExt cx="2628983" cy="174262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1577F64-6FF2-4C8A-810B-4E5641319F57}"/>
                </a:ext>
              </a:extLst>
            </p:cNvPr>
            <p:cNvSpPr/>
            <p:nvPr/>
          </p:nvSpPr>
          <p:spPr>
            <a:xfrm flipH="1">
              <a:off x="7507714" y="655066"/>
              <a:ext cx="2227129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6487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lnTo>
                    <a:pt x="2206487" y="239099"/>
                  </a:lnTo>
                  <a:cubicBezTo>
                    <a:pt x="1631881" y="886178"/>
                    <a:pt x="1057275" y="16666"/>
                    <a:pt x="482669" y="23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B4C5057-A82E-465E-A563-BE0ACA39CC62}"/>
                </a:ext>
              </a:extLst>
            </p:cNvPr>
            <p:cNvSpPr/>
            <p:nvPr/>
          </p:nvSpPr>
          <p:spPr>
            <a:xfrm flipH="1">
              <a:off x="7253296" y="478302"/>
              <a:ext cx="2248340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1999054 w 2206487"/>
                <a:gd name="connsiteY9" fmla="*/ 247566 h 1969067"/>
                <a:gd name="connsiteX10" fmla="*/ 482669 w 2206487"/>
                <a:gd name="connsiteY10" fmla="*/ 236 h 1969067"/>
                <a:gd name="connsiteX0" fmla="*/ 482669 w 2227501"/>
                <a:gd name="connsiteY0" fmla="*/ 236 h 1969067"/>
                <a:gd name="connsiteX1" fmla="*/ 0 w 2227501"/>
                <a:gd name="connsiteY1" fmla="*/ 239099 h 1969067"/>
                <a:gd name="connsiteX2" fmla="*/ 0 w 2227501"/>
                <a:gd name="connsiteY2" fmla="*/ 260828 h 1969067"/>
                <a:gd name="connsiteX3" fmla="*/ 62959 w 2227501"/>
                <a:gd name="connsiteY3" fmla="*/ 366090 h 1969067"/>
                <a:gd name="connsiteX4" fmla="*/ 199904 w 2227501"/>
                <a:gd name="connsiteY4" fmla="*/ 984534 h 1969067"/>
                <a:gd name="connsiteX5" fmla="*/ 62959 w 2227501"/>
                <a:gd name="connsiteY5" fmla="*/ 1602978 h 1969067"/>
                <a:gd name="connsiteX6" fmla="*/ 0 w 2227501"/>
                <a:gd name="connsiteY6" fmla="*/ 1708240 h 1969067"/>
                <a:gd name="connsiteX7" fmla="*/ 0 w 2227501"/>
                <a:gd name="connsiteY7" fmla="*/ 1729969 h 1969067"/>
                <a:gd name="connsiteX8" fmla="*/ 2206487 w 2227501"/>
                <a:gd name="connsiteY8" fmla="*/ 1729969 h 1969067"/>
                <a:gd name="connsiteX9" fmla="*/ 1999054 w 2227501"/>
                <a:gd name="connsiteY9" fmla="*/ 247566 h 1969067"/>
                <a:gd name="connsiteX10" fmla="*/ 482669 w 2227501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7501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cubicBezTo>
                    <a:pt x="2206487" y="1233012"/>
                    <a:pt x="2325021" y="253456"/>
                    <a:pt x="1999054" y="247566"/>
                  </a:cubicBezTo>
                  <a:cubicBezTo>
                    <a:pt x="1424448" y="894645"/>
                    <a:pt x="1057275" y="16666"/>
                    <a:pt x="482669" y="23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C00"/>
                </a:gs>
                <a:gs pos="90300">
                  <a:srgbClr val="FF9E00"/>
                </a:gs>
                <a:gs pos="100000">
                  <a:srgbClr val="D67F00"/>
                </a:gs>
              </a:gsLst>
              <a:lin ang="0" scaled="1"/>
              <a:tileRect/>
            </a:gradFill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8" name="Graphic 27" descr="Stopwatch">
              <a:extLst>
                <a:ext uri="{FF2B5EF4-FFF2-40B4-BE49-F238E27FC236}">
                  <a16:creationId xmlns:a16="http://schemas.microsoft.com/office/drawing/2014/main" id="{8A43EBE2-4365-4567-95D4-4F8C27572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508236" y="876441"/>
              <a:ext cx="548640" cy="54864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9C884D4-CAA0-4AA2-94B0-6C324C76194D}"/>
                </a:ext>
              </a:extLst>
            </p:cNvPr>
            <p:cNvSpPr txBox="1"/>
            <p:nvPr/>
          </p:nvSpPr>
          <p:spPr>
            <a:xfrm>
              <a:off x="7633863" y="882267"/>
              <a:ext cx="7877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8D2ABAB-28AC-4FCF-AEF4-D1134075AA6A}"/>
                </a:ext>
              </a:extLst>
            </p:cNvPr>
            <p:cNvSpPr txBox="1"/>
            <p:nvPr/>
          </p:nvSpPr>
          <p:spPr>
            <a:xfrm>
              <a:off x="7105860" y="1461403"/>
              <a:ext cx="1684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أولا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766" y="2412357"/>
            <a:ext cx="3688656" cy="2198289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711509" y="1481634"/>
            <a:ext cx="2233342" cy="973873"/>
            <a:chOff x="711509" y="1481634"/>
            <a:chExt cx="2233342" cy="973873"/>
          </a:xfrm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746095" y="1524734"/>
              <a:ext cx="2140050" cy="930773"/>
            </a:xfrm>
            <a:prstGeom prst="trapezoid">
              <a:avLst>
                <a:gd name="adj" fmla="val 80867"/>
              </a:avLst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649066" y="1481634"/>
              <a:ext cx="3000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1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711509" y="1830513"/>
              <a:ext cx="2233342" cy="547554"/>
              <a:chOff x="3223148" y="5288304"/>
              <a:chExt cx="2233342" cy="547554"/>
            </a:xfrm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223148" y="5288304"/>
                <a:ext cx="22333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Y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rPr>
                  <a:t>الموقع الجغرافي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700683" y="5558859"/>
                <a:ext cx="143274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773DFA6-7596-4855-AA4F-EE5101958887}"/>
              </a:ext>
            </a:extLst>
          </p:cNvPr>
          <p:cNvGrpSpPr/>
          <p:nvPr/>
        </p:nvGrpSpPr>
        <p:grpSpPr>
          <a:xfrm>
            <a:off x="864889" y="4751707"/>
            <a:ext cx="8674199" cy="1735144"/>
            <a:chOff x="26659" y="2800534"/>
            <a:chExt cx="7520932" cy="1750082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DB22F3D7-F761-464A-AA55-8788EE56B019}"/>
                </a:ext>
              </a:extLst>
            </p:cNvPr>
            <p:cNvGrpSpPr/>
            <p:nvPr/>
          </p:nvGrpSpPr>
          <p:grpSpPr>
            <a:xfrm>
              <a:off x="26659" y="2800534"/>
              <a:ext cx="7520932" cy="1750082"/>
              <a:chOff x="26659" y="2800534"/>
              <a:chExt cx="7520932" cy="1750082"/>
            </a:xfrm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5A29EF8F-2F3E-4A0C-BF83-795CB9138EA5}"/>
                  </a:ext>
                </a:extLst>
              </p:cNvPr>
              <p:cNvSpPr/>
              <p:nvPr/>
            </p:nvSpPr>
            <p:spPr>
              <a:xfrm>
                <a:off x="345706" y="2984755"/>
                <a:ext cx="7101542" cy="1565861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463374 w 4996069"/>
                  <a:gd name="connsiteY5" fmla="*/ 5908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463374" y="590888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F6F7E842-2923-4CE8-9F66-3F12A2E4C583}"/>
                  </a:ext>
                </a:extLst>
              </p:cNvPr>
              <p:cNvSpPr/>
              <p:nvPr/>
            </p:nvSpPr>
            <p:spPr>
              <a:xfrm>
                <a:off x="26659" y="2800534"/>
                <a:ext cx="7520932" cy="1489053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287008 w 4996069"/>
                  <a:gd name="connsiteY5" fmla="*/ 92337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287008" y="923378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CC99"/>
                  </a:gs>
                  <a:gs pos="100000">
                    <a:srgbClr val="006666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762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CABA9C2-E647-46AE-80E7-A92BCBB041A3}"/>
                </a:ext>
              </a:extLst>
            </p:cNvPr>
            <p:cNvSpPr txBox="1"/>
            <p:nvPr/>
          </p:nvSpPr>
          <p:spPr>
            <a:xfrm>
              <a:off x="807003" y="3183484"/>
              <a:ext cx="6380839" cy="1334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0" lang="ar-SY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تشغل </a:t>
              </a:r>
              <a:r>
                <a:rPr lang="ar-SY" sz="2000" b="1" dirty="0">
                  <a:solidFill>
                    <a:prstClr val="white"/>
                  </a:solidFill>
                </a:rPr>
                <a:t>مســـاحة المملكـــة العربيـــة الســـعودية َثُلُـثـي مســـاحة شـــبه </a:t>
              </a:r>
              <a:r>
                <a:rPr kumimoji="0" lang="ar-SY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الجزيـــرة العربيـــة، وتمتـــد علـــى مساحة </a:t>
              </a:r>
              <a:r>
                <a:rPr lang="ar-SY" sz="2000" b="1" dirty="0">
                  <a:solidFill>
                    <a:prstClr val="white"/>
                  </a:solidFill>
                </a:rPr>
                <a:t>تبلغ 2٫000٫000 كيلومتـــر مربـــع وتأتـــي فـــي  المركـــز الثالـــث </a:t>
              </a:r>
              <a:r>
                <a:rPr kumimoji="0" lang="ar-SY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عشـــر بيـــن دول العالـــم مـــن حيـــث المســـاحة، والثانـــي بيـــن الـــدول العربيـــة بعـــد الجزائـــر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A23CB53-ABC9-4C7B-B794-7F31F7153F55}"/>
              </a:ext>
            </a:extLst>
          </p:cNvPr>
          <p:cNvGrpSpPr/>
          <p:nvPr/>
        </p:nvGrpSpPr>
        <p:grpSpPr>
          <a:xfrm>
            <a:off x="9085980" y="4491409"/>
            <a:ext cx="2473590" cy="1727752"/>
            <a:chOff x="7179578" y="2539502"/>
            <a:chExt cx="2481547" cy="1742625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FD9D75D-ECD8-4BBB-95AA-734F1E71AEAB}"/>
                </a:ext>
              </a:extLst>
            </p:cNvPr>
            <p:cNvSpPr/>
            <p:nvPr/>
          </p:nvSpPr>
          <p:spPr>
            <a:xfrm flipH="1">
              <a:off x="7433996" y="2716266"/>
              <a:ext cx="2227129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6487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lnTo>
                    <a:pt x="2206487" y="239099"/>
                  </a:lnTo>
                  <a:cubicBezTo>
                    <a:pt x="1631881" y="886178"/>
                    <a:pt x="1057275" y="16666"/>
                    <a:pt x="482669" y="236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14DAFDA-1E9C-4E72-9FD7-DE20AA6899CC}"/>
                </a:ext>
              </a:extLst>
            </p:cNvPr>
            <p:cNvSpPr/>
            <p:nvPr/>
          </p:nvSpPr>
          <p:spPr>
            <a:xfrm flipH="1">
              <a:off x="7179578" y="2539502"/>
              <a:ext cx="2248340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1999054 w 2206487"/>
                <a:gd name="connsiteY9" fmla="*/ 247566 h 1969067"/>
                <a:gd name="connsiteX10" fmla="*/ 482669 w 2206487"/>
                <a:gd name="connsiteY10" fmla="*/ 236 h 1969067"/>
                <a:gd name="connsiteX0" fmla="*/ 482669 w 2227501"/>
                <a:gd name="connsiteY0" fmla="*/ 236 h 1969067"/>
                <a:gd name="connsiteX1" fmla="*/ 0 w 2227501"/>
                <a:gd name="connsiteY1" fmla="*/ 239099 h 1969067"/>
                <a:gd name="connsiteX2" fmla="*/ 0 w 2227501"/>
                <a:gd name="connsiteY2" fmla="*/ 260828 h 1969067"/>
                <a:gd name="connsiteX3" fmla="*/ 62959 w 2227501"/>
                <a:gd name="connsiteY3" fmla="*/ 366090 h 1969067"/>
                <a:gd name="connsiteX4" fmla="*/ 199904 w 2227501"/>
                <a:gd name="connsiteY4" fmla="*/ 984534 h 1969067"/>
                <a:gd name="connsiteX5" fmla="*/ 62959 w 2227501"/>
                <a:gd name="connsiteY5" fmla="*/ 1602978 h 1969067"/>
                <a:gd name="connsiteX6" fmla="*/ 0 w 2227501"/>
                <a:gd name="connsiteY6" fmla="*/ 1708240 h 1969067"/>
                <a:gd name="connsiteX7" fmla="*/ 0 w 2227501"/>
                <a:gd name="connsiteY7" fmla="*/ 1729969 h 1969067"/>
                <a:gd name="connsiteX8" fmla="*/ 2206487 w 2227501"/>
                <a:gd name="connsiteY8" fmla="*/ 1729969 h 1969067"/>
                <a:gd name="connsiteX9" fmla="*/ 1999054 w 2227501"/>
                <a:gd name="connsiteY9" fmla="*/ 247566 h 1969067"/>
                <a:gd name="connsiteX10" fmla="*/ 482669 w 2227501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7501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cubicBezTo>
                    <a:pt x="2206487" y="1233012"/>
                    <a:pt x="2325021" y="253456"/>
                    <a:pt x="1999054" y="247566"/>
                  </a:cubicBezTo>
                  <a:cubicBezTo>
                    <a:pt x="1424448" y="894645"/>
                    <a:pt x="1057275" y="16666"/>
                    <a:pt x="482669" y="23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CC99"/>
                </a:gs>
                <a:gs pos="100000">
                  <a:srgbClr val="006666"/>
                </a:gs>
              </a:gsLst>
              <a:lin ang="0" scaled="1"/>
              <a:tileRect/>
            </a:gradFill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5" name="Graphic 64" descr="User network">
              <a:extLst>
                <a:ext uri="{FF2B5EF4-FFF2-40B4-BE49-F238E27FC236}">
                  <a16:creationId xmlns:a16="http://schemas.microsoft.com/office/drawing/2014/main" id="{305D7195-35EB-472B-B15E-562FEEA42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547560" y="2938893"/>
              <a:ext cx="548640" cy="5486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885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8AF3033-C352-4860-A75B-FB2CD72BF30B}"/>
              </a:ext>
            </a:extLst>
          </p:cNvPr>
          <p:cNvCxnSpPr>
            <a:stCxn id="21" idx="2"/>
            <a:endCxn id="23" idx="0"/>
          </p:cNvCxnSpPr>
          <p:nvPr/>
        </p:nvCxnSpPr>
        <p:spPr>
          <a:xfrm flipH="1">
            <a:off x="589670" y="1754795"/>
            <a:ext cx="4945" cy="136741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367BEADA-2315-49FA-988D-F17C4E691517}"/>
              </a:ext>
            </a:extLst>
          </p:cNvPr>
          <p:cNvSpPr/>
          <p:nvPr/>
        </p:nvSpPr>
        <p:spPr>
          <a:xfrm>
            <a:off x="588880" y="1386228"/>
            <a:ext cx="369278" cy="3812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7000">
                <a:schemeClr val="tx1">
                  <a:lumMod val="50000"/>
                  <a:lumOff val="50000"/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B30D744-4424-4D09-B316-05B34DDF8C04}"/>
              </a:ext>
            </a:extLst>
          </p:cNvPr>
          <p:cNvSpPr/>
          <p:nvPr/>
        </p:nvSpPr>
        <p:spPr>
          <a:xfrm>
            <a:off x="1" y="1293625"/>
            <a:ext cx="12191999" cy="932742"/>
          </a:xfrm>
          <a:custGeom>
            <a:avLst/>
            <a:gdLst>
              <a:gd name="connsiteX0" fmla="*/ 0 w 12191999"/>
              <a:gd name="connsiteY0" fmla="*/ 0 h 932742"/>
              <a:gd name="connsiteX1" fmla="*/ 234580 w 12191999"/>
              <a:gd name="connsiteY1" fmla="*/ 97027 h 932742"/>
              <a:gd name="connsiteX2" fmla="*/ 6096000 w 12191999"/>
              <a:gd name="connsiteY2" fmla="*/ 859854 h 932742"/>
              <a:gd name="connsiteX3" fmla="*/ 11957421 w 12191999"/>
              <a:gd name="connsiteY3" fmla="*/ 97027 h 932742"/>
              <a:gd name="connsiteX4" fmla="*/ 12191999 w 12191999"/>
              <a:gd name="connsiteY4" fmla="*/ 1 h 932742"/>
              <a:gd name="connsiteX5" fmla="*/ 12191999 w 12191999"/>
              <a:gd name="connsiteY5" fmla="*/ 75420 h 932742"/>
              <a:gd name="connsiteX6" fmla="*/ 12190366 w 12191999"/>
              <a:gd name="connsiteY6" fmla="*/ 76220 h 932742"/>
              <a:gd name="connsiteX7" fmla="*/ 6096000 w 12191999"/>
              <a:gd name="connsiteY7" fmla="*/ 932742 h 932742"/>
              <a:gd name="connsiteX8" fmla="*/ 1634 w 12191999"/>
              <a:gd name="connsiteY8" fmla="*/ 76220 h 932742"/>
              <a:gd name="connsiteX9" fmla="*/ 0 w 12191999"/>
              <a:gd name="connsiteY9" fmla="*/ 75419 h 93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1999" h="932742">
                <a:moveTo>
                  <a:pt x="0" y="0"/>
                </a:moveTo>
                <a:lnTo>
                  <a:pt x="234580" y="97027"/>
                </a:lnTo>
                <a:cubicBezTo>
                  <a:pt x="1462777" y="555455"/>
                  <a:pt x="3628849" y="859854"/>
                  <a:pt x="6096000" y="859854"/>
                </a:cubicBezTo>
                <a:cubicBezTo>
                  <a:pt x="8563152" y="859854"/>
                  <a:pt x="10729223" y="555455"/>
                  <a:pt x="11957421" y="97027"/>
                </a:cubicBezTo>
                <a:lnTo>
                  <a:pt x="12191999" y="1"/>
                </a:lnTo>
                <a:lnTo>
                  <a:pt x="12191999" y="75420"/>
                </a:lnTo>
                <a:lnTo>
                  <a:pt x="12190366" y="76220"/>
                </a:lnTo>
                <a:cubicBezTo>
                  <a:pt x="11016695" y="586403"/>
                  <a:pt x="8727628" y="932742"/>
                  <a:pt x="6096000" y="932742"/>
                </a:cubicBezTo>
                <a:cubicBezTo>
                  <a:pt x="3464372" y="932742"/>
                  <a:pt x="1175306" y="586403"/>
                  <a:pt x="1634" y="76220"/>
                </a:cubicBezTo>
                <a:lnTo>
                  <a:pt x="0" y="75419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9A9A9A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iamond 20">
            <a:extLst>
              <a:ext uri="{FF2B5EF4-FFF2-40B4-BE49-F238E27FC236}">
                <a16:creationId xmlns:a16="http://schemas.microsoft.com/office/drawing/2014/main" id="{52ADA01F-D54B-433F-B7FC-C3B439DA4879}"/>
              </a:ext>
            </a:extLst>
          </p:cNvPr>
          <p:cNvSpPr/>
          <p:nvPr/>
        </p:nvSpPr>
        <p:spPr>
          <a:xfrm>
            <a:off x="415710" y="1396986"/>
            <a:ext cx="357809" cy="357809"/>
          </a:xfrm>
          <a:prstGeom prst="diamond">
            <a:avLst/>
          </a:prstGeom>
          <a:gradFill flip="none" rotWithShape="1">
            <a:gsLst>
              <a:gs pos="0">
                <a:srgbClr val="FFFF00"/>
              </a:gs>
              <a:gs pos="96000">
                <a:srgbClr val="FF9900"/>
              </a:gs>
            </a:gsLst>
            <a:lin ang="2700000" scaled="1"/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4CDE21F-580A-4657-A8AE-FD0940EF1655}"/>
              </a:ext>
            </a:extLst>
          </p:cNvPr>
          <p:cNvSpPr/>
          <p:nvPr/>
        </p:nvSpPr>
        <p:spPr>
          <a:xfrm>
            <a:off x="589670" y="3106891"/>
            <a:ext cx="902678" cy="93192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7000">
                <a:schemeClr val="tx1">
                  <a:lumMod val="50000"/>
                  <a:lumOff val="50000"/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C9E2AF7-3B18-44E8-9DB1-E7422478CB04}"/>
              </a:ext>
            </a:extLst>
          </p:cNvPr>
          <p:cNvGrpSpPr/>
          <p:nvPr/>
        </p:nvGrpSpPr>
        <p:grpSpPr>
          <a:xfrm>
            <a:off x="595404" y="1865333"/>
            <a:ext cx="1823260" cy="1428687"/>
            <a:chOff x="595404" y="1865333"/>
            <a:chExt cx="1823260" cy="142868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16A6CB6-69DA-4BE6-A32C-EBFBA8CB829D}"/>
                </a:ext>
              </a:extLst>
            </p:cNvPr>
            <p:cNvSpPr txBox="1"/>
            <p:nvPr/>
          </p:nvSpPr>
          <p:spPr>
            <a:xfrm>
              <a:off x="616939" y="1865333"/>
              <a:ext cx="8481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AD7F21-A13E-461C-86F2-CF0429CFE4C8}"/>
                </a:ext>
              </a:extLst>
            </p:cNvPr>
            <p:cNvSpPr txBox="1"/>
            <p:nvPr/>
          </p:nvSpPr>
          <p:spPr>
            <a:xfrm>
              <a:off x="595404" y="2093691"/>
              <a:ext cx="18232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000">
                  <a:latin typeface="Century Gothic" panose="020B0502020202020204" pitchFamily="34" charset="0"/>
                </a:defRPr>
              </a:lvl1pPr>
            </a:lstStyle>
            <a:p>
              <a:pPr algn="r"/>
              <a:r>
                <a:rPr lang="ar-SY" sz="1800" dirty="0"/>
                <a:t>قلب قارات العالم الثلاث: آسيا وأوروبا وإفريقيا</a:t>
              </a:r>
            </a:p>
            <a:p>
              <a:endParaRPr lang="en-US" sz="1800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45F0BD-BD64-45B9-94E6-4916B4F504F9}"/>
              </a:ext>
            </a:extLst>
          </p:cNvPr>
          <p:cNvCxnSpPr>
            <a:stCxn id="14" idx="2"/>
            <a:endCxn id="16" idx="0"/>
          </p:cNvCxnSpPr>
          <p:nvPr/>
        </p:nvCxnSpPr>
        <p:spPr>
          <a:xfrm flipH="1">
            <a:off x="2446724" y="2163962"/>
            <a:ext cx="4945" cy="27588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05B9024-7BB0-4170-9F47-C608FE3872A5}"/>
              </a:ext>
            </a:extLst>
          </p:cNvPr>
          <p:cNvSpPr/>
          <p:nvPr/>
        </p:nvSpPr>
        <p:spPr>
          <a:xfrm>
            <a:off x="2445934" y="1795395"/>
            <a:ext cx="369278" cy="3812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7000">
                <a:schemeClr val="tx1">
                  <a:lumMod val="50000"/>
                  <a:lumOff val="50000"/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amond 13">
            <a:extLst>
              <a:ext uri="{FF2B5EF4-FFF2-40B4-BE49-F238E27FC236}">
                <a16:creationId xmlns:a16="http://schemas.microsoft.com/office/drawing/2014/main" id="{81047BA1-ECEC-4D21-BBAC-AC39BE21F42A}"/>
              </a:ext>
            </a:extLst>
          </p:cNvPr>
          <p:cNvSpPr/>
          <p:nvPr/>
        </p:nvSpPr>
        <p:spPr>
          <a:xfrm>
            <a:off x="2272764" y="1806153"/>
            <a:ext cx="357809" cy="357809"/>
          </a:xfrm>
          <a:prstGeom prst="diamond">
            <a:avLst/>
          </a:prstGeom>
          <a:gradFill flip="none" rotWithShape="1">
            <a:gsLst>
              <a:gs pos="0">
                <a:srgbClr val="FF0066"/>
              </a:gs>
              <a:gs pos="96000">
                <a:srgbClr val="660066"/>
              </a:gs>
            </a:gsLst>
            <a:lin ang="2700000" scaled="1"/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98DE00-D041-4F5A-ACC1-B7CF48BAD680}"/>
              </a:ext>
            </a:extLst>
          </p:cNvPr>
          <p:cNvSpPr/>
          <p:nvPr/>
        </p:nvSpPr>
        <p:spPr>
          <a:xfrm>
            <a:off x="2439034" y="4893607"/>
            <a:ext cx="902678" cy="93192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7000">
                <a:schemeClr val="tx1">
                  <a:lumMod val="50000"/>
                  <a:lumOff val="50000"/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E18944B-A594-4923-894F-A368E83C56DD}"/>
              </a:ext>
            </a:extLst>
          </p:cNvPr>
          <p:cNvGrpSpPr/>
          <p:nvPr/>
        </p:nvGrpSpPr>
        <p:grpSpPr>
          <a:xfrm>
            <a:off x="2445934" y="3601560"/>
            <a:ext cx="1510748" cy="874689"/>
            <a:chOff x="2445934" y="3601560"/>
            <a:chExt cx="1510748" cy="87468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6E6FBD8-B8BD-4880-9913-FC537236AA53}"/>
                </a:ext>
              </a:extLst>
            </p:cNvPr>
            <p:cNvSpPr txBox="1"/>
            <p:nvPr/>
          </p:nvSpPr>
          <p:spPr>
            <a:xfrm>
              <a:off x="2467468" y="3601560"/>
              <a:ext cx="8481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FEB813F-E269-489A-B2C4-D639168D9A45}"/>
                </a:ext>
              </a:extLst>
            </p:cNvPr>
            <p:cNvSpPr txBox="1"/>
            <p:nvPr/>
          </p:nvSpPr>
          <p:spPr>
            <a:xfrm>
              <a:off x="2445934" y="3829918"/>
              <a:ext cx="15107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000">
                  <a:latin typeface="Century Gothic" panose="020B0502020202020204" pitchFamily="34" charset="0"/>
                </a:defRPr>
              </a:lvl1pPr>
            </a:lstStyle>
            <a:p>
              <a:pPr algn="r"/>
              <a:r>
                <a:rPr lang="ar-SY" sz="1800" dirty="0"/>
                <a:t>تحيط بها ثماني دول عربية </a:t>
              </a:r>
              <a:endParaRPr lang="en-US" sz="1800" dirty="0"/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CCCC07C-35EF-4F6F-8C60-7F871754B9EB}"/>
              </a:ext>
            </a:extLst>
          </p:cNvPr>
          <p:cNvCxnSpPr>
            <a:cxnSpLocks/>
            <a:stCxn id="29" idx="2"/>
            <a:endCxn id="31" idx="0"/>
          </p:cNvCxnSpPr>
          <p:nvPr/>
        </p:nvCxnSpPr>
        <p:spPr>
          <a:xfrm flipH="1">
            <a:off x="4461765" y="2348295"/>
            <a:ext cx="4945" cy="138066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AB9E5EBA-48CE-4DFA-868E-D6E2053AECCF}"/>
              </a:ext>
            </a:extLst>
          </p:cNvPr>
          <p:cNvSpPr/>
          <p:nvPr/>
        </p:nvSpPr>
        <p:spPr>
          <a:xfrm>
            <a:off x="4460975" y="1979728"/>
            <a:ext cx="369278" cy="3812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7000">
                <a:schemeClr val="tx1">
                  <a:lumMod val="50000"/>
                  <a:lumOff val="50000"/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iamond 28">
            <a:extLst>
              <a:ext uri="{FF2B5EF4-FFF2-40B4-BE49-F238E27FC236}">
                <a16:creationId xmlns:a16="http://schemas.microsoft.com/office/drawing/2014/main" id="{F56F6180-66A5-4B92-AF2A-B0DAF9EB99A0}"/>
              </a:ext>
            </a:extLst>
          </p:cNvPr>
          <p:cNvSpPr/>
          <p:nvPr/>
        </p:nvSpPr>
        <p:spPr>
          <a:xfrm>
            <a:off x="4287805" y="1990486"/>
            <a:ext cx="357809" cy="357809"/>
          </a:xfrm>
          <a:prstGeom prst="diamond">
            <a:avLst/>
          </a:prstGeom>
          <a:gradFill flip="none" rotWithShape="1">
            <a:gsLst>
              <a:gs pos="0">
                <a:srgbClr val="00CC99"/>
              </a:gs>
              <a:gs pos="96000">
                <a:srgbClr val="000099"/>
              </a:gs>
            </a:gsLst>
            <a:lin ang="2700000" scaled="1"/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5A24988-02B6-4273-99AA-C810D54110BB}"/>
              </a:ext>
            </a:extLst>
          </p:cNvPr>
          <p:cNvSpPr/>
          <p:nvPr/>
        </p:nvSpPr>
        <p:spPr>
          <a:xfrm>
            <a:off x="4468283" y="3708495"/>
            <a:ext cx="902678" cy="93192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7000">
                <a:schemeClr val="tx1">
                  <a:lumMod val="50000"/>
                  <a:lumOff val="50000"/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0CAFEC7-12DA-4A8D-9634-130512FBDCAD}"/>
              </a:ext>
            </a:extLst>
          </p:cNvPr>
          <p:cNvGrpSpPr/>
          <p:nvPr/>
        </p:nvGrpSpPr>
        <p:grpSpPr>
          <a:xfrm>
            <a:off x="4516124" y="2476445"/>
            <a:ext cx="1651712" cy="1705686"/>
            <a:chOff x="4516124" y="2476445"/>
            <a:chExt cx="1651712" cy="170568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B0B237A-63F0-4F0A-A68C-524A9C8A7241}"/>
                </a:ext>
              </a:extLst>
            </p:cNvPr>
            <p:cNvSpPr txBox="1"/>
            <p:nvPr/>
          </p:nvSpPr>
          <p:spPr>
            <a:xfrm>
              <a:off x="4537658" y="2476445"/>
              <a:ext cx="8481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Century Gothic" panose="020B0502020202020204" pitchFamily="34" charset="0"/>
                </a:rPr>
                <a:t>3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9576820-4497-4744-B7FA-7FA5DC331186}"/>
                </a:ext>
              </a:extLst>
            </p:cNvPr>
            <p:cNvSpPr txBox="1"/>
            <p:nvPr/>
          </p:nvSpPr>
          <p:spPr>
            <a:xfrm>
              <a:off x="4516124" y="2704803"/>
              <a:ext cx="165171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000">
                  <a:latin typeface="Century Gothic" panose="020B0502020202020204" pitchFamily="34" charset="0"/>
                </a:defRPr>
              </a:lvl1pPr>
            </a:lstStyle>
            <a:p>
              <a:pPr algn="r"/>
              <a:r>
                <a:rPr lang="ar-SY" sz="1800" dirty="0"/>
                <a:t>تطـــل علـــى أكثـــر المعابـــر المائيـــة أهميـــة (البحـــر الأحمـــر والخليـــج العربـــي)</a:t>
              </a:r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CF74841-F6DF-4563-8A26-AF5554C8645D}"/>
              </a:ext>
            </a:extLst>
          </p:cNvPr>
          <p:cNvCxnSpPr>
            <a:stCxn id="37" idx="2"/>
            <a:endCxn id="39" idx="0"/>
          </p:cNvCxnSpPr>
          <p:nvPr/>
        </p:nvCxnSpPr>
        <p:spPr>
          <a:xfrm flipH="1">
            <a:off x="6213643" y="2407285"/>
            <a:ext cx="4945" cy="34347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AD7C484D-C035-4794-83E0-869DCDA48AB6}"/>
              </a:ext>
            </a:extLst>
          </p:cNvPr>
          <p:cNvSpPr/>
          <p:nvPr/>
        </p:nvSpPr>
        <p:spPr>
          <a:xfrm>
            <a:off x="6212853" y="2038718"/>
            <a:ext cx="369278" cy="3812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7000">
                <a:schemeClr val="tx1">
                  <a:lumMod val="50000"/>
                  <a:lumOff val="50000"/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iamond 36">
            <a:extLst>
              <a:ext uri="{FF2B5EF4-FFF2-40B4-BE49-F238E27FC236}">
                <a16:creationId xmlns:a16="http://schemas.microsoft.com/office/drawing/2014/main" id="{6C964224-EF99-412C-BD7E-2DB5DA7078C9}"/>
              </a:ext>
            </a:extLst>
          </p:cNvPr>
          <p:cNvSpPr/>
          <p:nvPr/>
        </p:nvSpPr>
        <p:spPr>
          <a:xfrm>
            <a:off x="6039683" y="2049476"/>
            <a:ext cx="357809" cy="357809"/>
          </a:xfrm>
          <a:prstGeom prst="diamond">
            <a:avLst/>
          </a:prstGeom>
          <a:gradFill flip="none" rotWithShape="1">
            <a:gsLst>
              <a:gs pos="0">
                <a:srgbClr val="FF66CC"/>
              </a:gs>
              <a:gs pos="96000">
                <a:srgbClr val="6600CC"/>
              </a:gs>
            </a:gsLst>
            <a:lin ang="2700000" scaled="1"/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0F4404A-6B81-428D-818D-447F2F0A9904}"/>
              </a:ext>
            </a:extLst>
          </p:cNvPr>
          <p:cNvSpPr/>
          <p:nvPr/>
        </p:nvSpPr>
        <p:spPr>
          <a:xfrm>
            <a:off x="6225098" y="5827415"/>
            <a:ext cx="902678" cy="93192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7000">
                <a:schemeClr val="tx1">
                  <a:lumMod val="50000"/>
                  <a:lumOff val="50000"/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155691B-316E-45F1-AEF5-FCF2D228A46C}"/>
              </a:ext>
            </a:extLst>
          </p:cNvPr>
          <p:cNvGrpSpPr/>
          <p:nvPr/>
        </p:nvGrpSpPr>
        <p:grpSpPr>
          <a:xfrm>
            <a:off x="6202042" y="4412057"/>
            <a:ext cx="1510748" cy="1151688"/>
            <a:chOff x="6202042" y="4412057"/>
            <a:chExt cx="1510748" cy="1151688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1901E75-C6B9-4A65-B125-01718A0FBF05}"/>
                </a:ext>
              </a:extLst>
            </p:cNvPr>
            <p:cNvSpPr txBox="1"/>
            <p:nvPr/>
          </p:nvSpPr>
          <p:spPr>
            <a:xfrm>
              <a:off x="6223576" y="4412057"/>
              <a:ext cx="8481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Century Gothic" panose="020B0502020202020204" pitchFamily="34" charset="0"/>
                </a:rPr>
                <a:t>4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D76D72F-E6EB-434E-BE58-83E9EC92EA09}"/>
                </a:ext>
              </a:extLst>
            </p:cNvPr>
            <p:cNvSpPr txBox="1"/>
            <p:nvPr/>
          </p:nvSpPr>
          <p:spPr>
            <a:xfrm>
              <a:off x="6202042" y="4640415"/>
              <a:ext cx="15107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000">
                  <a:latin typeface="Century Gothic" panose="020B0502020202020204" pitchFamily="34" charset="0"/>
                </a:defRPr>
              </a:lvl1pPr>
            </a:lstStyle>
            <a:p>
              <a:pPr algn="r"/>
              <a:r>
                <a:rPr lang="ar-SY" sz="1800" dirty="0"/>
                <a:t>فيها العديد من المنافذ البحرية المهمة</a:t>
              </a:r>
            </a:p>
          </p:txBody>
        </p:sp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8BC8361-8C62-4334-99EE-44A5C126EA5A}"/>
              </a:ext>
            </a:extLst>
          </p:cNvPr>
          <p:cNvCxnSpPr>
            <a:stCxn id="45" idx="2"/>
            <a:endCxn id="47" idx="0"/>
          </p:cNvCxnSpPr>
          <p:nvPr/>
        </p:nvCxnSpPr>
        <p:spPr>
          <a:xfrm flipH="1">
            <a:off x="8424180" y="2294958"/>
            <a:ext cx="4945" cy="172521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55AEFBCB-8E60-4365-AD90-0D68717AC83D}"/>
              </a:ext>
            </a:extLst>
          </p:cNvPr>
          <p:cNvSpPr/>
          <p:nvPr/>
        </p:nvSpPr>
        <p:spPr>
          <a:xfrm>
            <a:off x="8423390" y="1926391"/>
            <a:ext cx="369278" cy="3812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7000">
                <a:schemeClr val="tx1">
                  <a:lumMod val="50000"/>
                  <a:lumOff val="50000"/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Diamond 44">
            <a:extLst>
              <a:ext uri="{FF2B5EF4-FFF2-40B4-BE49-F238E27FC236}">
                <a16:creationId xmlns:a16="http://schemas.microsoft.com/office/drawing/2014/main" id="{9229EEC8-7DBC-4B20-8C1E-0C7A3903196D}"/>
              </a:ext>
            </a:extLst>
          </p:cNvPr>
          <p:cNvSpPr/>
          <p:nvPr/>
        </p:nvSpPr>
        <p:spPr>
          <a:xfrm>
            <a:off x="8250220" y="1937149"/>
            <a:ext cx="357809" cy="357809"/>
          </a:xfrm>
          <a:prstGeom prst="diamond">
            <a:avLst/>
          </a:prstGeom>
          <a:gradFill flip="none" rotWithShape="1">
            <a:gsLst>
              <a:gs pos="0">
                <a:srgbClr val="00CCFF"/>
              </a:gs>
              <a:gs pos="96000">
                <a:srgbClr val="669900"/>
              </a:gs>
            </a:gsLst>
            <a:lin ang="2700000" scaled="1"/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C7E9DED-62E9-4C1C-A1F8-2EAB0A1E372E}"/>
              </a:ext>
            </a:extLst>
          </p:cNvPr>
          <p:cNvSpPr/>
          <p:nvPr/>
        </p:nvSpPr>
        <p:spPr>
          <a:xfrm>
            <a:off x="8422607" y="4001231"/>
            <a:ext cx="902678" cy="93192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7000">
                <a:schemeClr val="tx1">
                  <a:lumMod val="50000"/>
                  <a:lumOff val="50000"/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6612554-A31A-454A-A231-72E043E012CB}"/>
              </a:ext>
            </a:extLst>
          </p:cNvPr>
          <p:cNvGrpSpPr/>
          <p:nvPr/>
        </p:nvGrpSpPr>
        <p:grpSpPr>
          <a:xfrm>
            <a:off x="8478539" y="2423108"/>
            <a:ext cx="1558492" cy="1428687"/>
            <a:chOff x="8478539" y="2423108"/>
            <a:chExt cx="1558492" cy="1428687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3ACBD14-1199-4F85-B1EF-BBD1700A2E12}"/>
                </a:ext>
              </a:extLst>
            </p:cNvPr>
            <p:cNvSpPr txBox="1"/>
            <p:nvPr/>
          </p:nvSpPr>
          <p:spPr>
            <a:xfrm>
              <a:off x="8500073" y="2423108"/>
              <a:ext cx="8481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Century Gothic" panose="020B0502020202020204" pitchFamily="34" charset="0"/>
                </a:rPr>
                <a:t>5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029C5C6-D93D-487E-90F9-19F9040DC818}"/>
                </a:ext>
              </a:extLst>
            </p:cNvPr>
            <p:cNvSpPr txBox="1"/>
            <p:nvPr/>
          </p:nvSpPr>
          <p:spPr>
            <a:xfrm>
              <a:off x="8478539" y="2651466"/>
              <a:ext cx="15584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000">
                  <a:latin typeface="Century Gothic" panose="020B0502020202020204" pitchFamily="34" charset="0"/>
                </a:defRPr>
              </a:lvl1pPr>
            </a:lstStyle>
            <a:p>
              <a:pPr algn="r"/>
              <a:r>
                <a:rPr lang="ar-SY" sz="1800" dirty="0"/>
                <a:t>تقع غرب المعبر المائي الفاصل بين قارتي آسيا وإفريقيا </a:t>
              </a:r>
              <a:endParaRPr lang="en-US" sz="1800" dirty="0"/>
            </a:p>
          </p:txBody>
        </p:sp>
      </p:grp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93D3B9E-2492-4E96-B9BA-35118E4C50CC}"/>
              </a:ext>
            </a:extLst>
          </p:cNvPr>
          <p:cNvCxnSpPr>
            <a:stCxn id="53" idx="2"/>
            <a:endCxn id="55" idx="0"/>
          </p:cNvCxnSpPr>
          <p:nvPr/>
        </p:nvCxnSpPr>
        <p:spPr>
          <a:xfrm flipH="1">
            <a:off x="10573499" y="1987091"/>
            <a:ext cx="4945" cy="124813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53789A3B-26D6-4F50-BD47-9A40AD17593A}"/>
              </a:ext>
            </a:extLst>
          </p:cNvPr>
          <p:cNvSpPr/>
          <p:nvPr/>
        </p:nvSpPr>
        <p:spPr>
          <a:xfrm>
            <a:off x="10572709" y="1618524"/>
            <a:ext cx="369278" cy="3812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7000">
                <a:schemeClr val="tx1">
                  <a:lumMod val="50000"/>
                  <a:lumOff val="50000"/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Diamond 52">
            <a:extLst>
              <a:ext uri="{FF2B5EF4-FFF2-40B4-BE49-F238E27FC236}">
                <a16:creationId xmlns:a16="http://schemas.microsoft.com/office/drawing/2014/main" id="{B1FA84AE-59B3-4247-B1A8-0732C41195D4}"/>
              </a:ext>
            </a:extLst>
          </p:cNvPr>
          <p:cNvSpPr/>
          <p:nvPr/>
        </p:nvSpPr>
        <p:spPr>
          <a:xfrm>
            <a:off x="10399539" y="1629282"/>
            <a:ext cx="357809" cy="357809"/>
          </a:xfrm>
          <a:prstGeom prst="diamond">
            <a:avLst/>
          </a:prstGeom>
          <a:gradFill flip="none" rotWithShape="1">
            <a:gsLst>
              <a:gs pos="0">
                <a:srgbClr val="FFCC00"/>
              </a:gs>
              <a:gs pos="96000">
                <a:srgbClr val="003366"/>
              </a:gs>
            </a:gsLst>
            <a:lin ang="2700000" scaled="1"/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1EA01BE-99A2-4D0B-BF6B-0C58F6E21567}"/>
              </a:ext>
            </a:extLst>
          </p:cNvPr>
          <p:cNvSpPr/>
          <p:nvPr/>
        </p:nvSpPr>
        <p:spPr>
          <a:xfrm>
            <a:off x="10566981" y="3231159"/>
            <a:ext cx="902678" cy="93192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7000">
                <a:schemeClr val="tx1">
                  <a:lumMod val="50000"/>
                  <a:lumOff val="50000"/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7E33FBD-D564-467E-802C-A343EF35E09D}"/>
              </a:ext>
            </a:extLst>
          </p:cNvPr>
          <p:cNvGrpSpPr/>
          <p:nvPr/>
        </p:nvGrpSpPr>
        <p:grpSpPr>
          <a:xfrm>
            <a:off x="10636507" y="2016759"/>
            <a:ext cx="1510748" cy="1428687"/>
            <a:chOff x="10627858" y="1956217"/>
            <a:chExt cx="1510748" cy="1428687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E5E0F61-34A1-4C10-882C-83D5F0D3E32F}"/>
                </a:ext>
              </a:extLst>
            </p:cNvPr>
            <p:cNvSpPr txBox="1"/>
            <p:nvPr/>
          </p:nvSpPr>
          <p:spPr>
            <a:xfrm>
              <a:off x="10649392" y="1956217"/>
              <a:ext cx="8481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Century Gothic" panose="020B0502020202020204" pitchFamily="34" charset="0"/>
                </a:rPr>
                <a:t>6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2625FC0-ABE3-4701-873B-38202E81E8FD}"/>
                </a:ext>
              </a:extLst>
            </p:cNvPr>
            <p:cNvSpPr txBox="1"/>
            <p:nvPr/>
          </p:nvSpPr>
          <p:spPr>
            <a:xfrm>
              <a:off x="10627858" y="2184575"/>
              <a:ext cx="15107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dirty="0">
                  <a:latin typeface="Century Gothic" panose="020B0502020202020204" pitchFamily="34" charset="0"/>
                </a:rPr>
                <a:t>تتوسط شبه الجزيرة العربية ودول الخليج العربي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F33FC6C-A62C-4096-BA1F-B11A0C8F28B9}"/>
              </a:ext>
            </a:extLst>
          </p:cNvPr>
          <p:cNvGrpSpPr/>
          <p:nvPr/>
        </p:nvGrpSpPr>
        <p:grpSpPr>
          <a:xfrm>
            <a:off x="10122160" y="3235225"/>
            <a:ext cx="902678" cy="902678"/>
            <a:chOff x="10122160" y="3235225"/>
            <a:chExt cx="902678" cy="902678"/>
          </a:xfrm>
        </p:grpSpPr>
        <p:sp>
          <p:nvSpPr>
            <p:cNvPr id="55" name="Diamond 54">
              <a:extLst>
                <a:ext uri="{FF2B5EF4-FFF2-40B4-BE49-F238E27FC236}">
                  <a16:creationId xmlns:a16="http://schemas.microsoft.com/office/drawing/2014/main" id="{F8E00BC0-406E-4C65-BE2F-014A15388A9C}"/>
                </a:ext>
              </a:extLst>
            </p:cNvPr>
            <p:cNvSpPr/>
            <p:nvPr/>
          </p:nvSpPr>
          <p:spPr>
            <a:xfrm>
              <a:off x="10122160" y="3235225"/>
              <a:ext cx="902678" cy="902678"/>
            </a:xfrm>
            <a:prstGeom prst="diamond">
              <a:avLst/>
            </a:prstGeom>
            <a:gradFill flip="none" rotWithShape="1">
              <a:gsLst>
                <a:gs pos="0">
                  <a:srgbClr val="FFCC00"/>
                </a:gs>
                <a:gs pos="96000">
                  <a:srgbClr val="003366"/>
                </a:gs>
              </a:gsLst>
              <a:lin ang="10800000" scaled="1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3E611CC-C0D4-48B0-8A66-EC252AAC8F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25" t="2655" r="8906" b="16340"/>
            <a:stretch/>
          </p:blipFill>
          <p:spPr>
            <a:xfrm>
              <a:off x="10393460" y="3490186"/>
              <a:ext cx="369279" cy="369898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D38AFD5-935A-43B5-9583-07DCBB5EC618}"/>
              </a:ext>
            </a:extLst>
          </p:cNvPr>
          <p:cNvGrpSpPr/>
          <p:nvPr/>
        </p:nvGrpSpPr>
        <p:grpSpPr>
          <a:xfrm>
            <a:off x="7972841" y="4020171"/>
            <a:ext cx="902678" cy="902678"/>
            <a:chOff x="7972841" y="4020171"/>
            <a:chExt cx="902678" cy="902678"/>
          </a:xfrm>
        </p:grpSpPr>
        <p:sp>
          <p:nvSpPr>
            <p:cNvPr id="47" name="Diamond 46">
              <a:extLst>
                <a:ext uri="{FF2B5EF4-FFF2-40B4-BE49-F238E27FC236}">
                  <a16:creationId xmlns:a16="http://schemas.microsoft.com/office/drawing/2014/main" id="{F6274A7D-83C4-4FD0-A0E3-3B6CBEE78F30}"/>
                </a:ext>
              </a:extLst>
            </p:cNvPr>
            <p:cNvSpPr/>
            <p:nvPr/>
          </p:nvSpPr>
          <p:spPr>
            <a:xfrm>
              <a:off x="7972841" y="4020171"/>
              <a:ext cx="902678" cy="902678"/>
            </a:xfrm>
            <a:prstGeom prst="diamond">
              <a:avLst/>
            </a:prstGeom>
            <a:gradFill flip="none" rotWithShape="1">
              <a:gsLst>
                <a:gs pos="0">
                  <a:srgbClr val="00CCFF"/>
                </a:gs>
                <a:gs pos="96000">
                  <a:srgbClr val="669900"/>
                </a:gs>
              </a:gsLst>
              <a:lin ang="10800000" scaled="1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5F572A1-A101-4C82-AC87-413F2A7B0F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45" t="5181" r="13169" b="17887"/>
            <a:stretch/>
          </p:blipFill>
          <p:spPr>
            <a:xfrm>
              <a:off x="8294438" y="4276582"/>
              <a:ext cx="313591" cy="325197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57DA8DD-AD57-428D-BA63-DF22A15127E1}"/>
              </a:ext>
            </a:extLst>
          </p:cNvPr>
          <p:cNvGrpSpPr/>
          <p:nvPr/>
        </p:nvGrpSpPr>
        <p:grpSpPr>
          <a:xfrm>
            <a:off x="5762304" y="5842036"/>
            <a:ext cx="902678" cy="902678"/>
            <a:chOff x="5762304" y="5842036"/>
            <a:chExt cx="902678" cy="902678"/>
          </a:xfrm>
        </p:grpSpPr>
        <p:sp>
          <p:nvSpPr>
            <p:cNvPr id="39" name="Diamond 38">
              <a:extLst>
                <a:ext uri="{FF2B5EF4-FFF2-40B4-BE49-F238E27FC236}">
                  <a16:creationId xmlns:a16="http://schemas.microsoft.com/office/drawing/2014/main" id="{BED46A01-6F6B-44F9-937B-2906FC973F55}"/>
                </a:ext>
              </a:extLst>
            </p:cNvPr>
            <p:cNvSpPr/>
            <p:nvPr/>
          </p:nvSpPr>
          <p:spPr>
            <a:xfrm>
              <a:off x="5762304" y="5842036"/>
              <a:ext cx="902678" cy="902678"/>
            </a:xfrm>
            <a:prstGeom prst="diamond">
              <a:avLst/>
            </a:prstGeom>
            <a:gradFill flip="none" rotWithShape="1">
              <a:gsLst>
                <a:gs pos="0">
                  <a:srgbClr val="FF66CC"/>
                </a:gs>
                <a:gs pos="96000">
                  <a:srgbClr val="6600CC"/>
                </a:gs>
              </a:gsLst>
              <a:lin ang="10800000" scaled="1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4E4FD077-6DFC-4617-98FE-094AAB540C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32" t="4453" r="14459" b="16130"/>
            <a:stretch/>
          </p:blipFill>
          <p:spPr>
            <a:xfrm>
              <a:off x="6088016" y="6084462"/>
              <a:ext cx="309476" cy="325495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81173B3-191D-4533-83E5-EE9457E32842}"/>
              </a:ext>
            </a:extLst>
          </p:cNvPr>
          <p:cNvGrpSpPr/>
          <p:nvPr/>
        </p:nvGrpSpPr>
        <p:grpSpPr>
          <a:xfrm>
            <a:off x="4010426" y="3728956"/>
            <a:ext cx="902678" cy="902678"/>
            <a:chOff x="4010426" y="3728956"/>
            <a:chExt cx="902678" cy="902678"/>
          </a:xfrm>
        </p:grpSpPr>
        <p:sp>
          <p:nvSpPr>
            <p:cNvPr id="31" name="Diamond 30">
              <a:extLst>
                <a:ext uri="{FF2B5EF4-FFF2-40B4-BE49-F238E27FC236}">
                  <a16:creationId xmlns:a16="http://schemas.microsoft.com/office/drawing/2014/main" id="{207CF2DE-069D-4C85-BEAD-2E28CCA1C94C}"/>
                </a:ext>
              </a:extLst>
            </p:cNvPr>
            <p:cNvSpPr/>
            <p:nvPr/>
          </p:nvSpPr>
          <p:spPr>
            <a:xfrm>
              <a:off x="4010426" y="3728956"/>
              <a:ext cx="902678" cy="902678"/>
            </a:xfrm>
            <a:prstGeom prst="diamond">
              <a:avLst/>
            </a:prstGeom>
            <a:gradFill flip="none" rotWithShape="1">
              <a:gsLst>
                <a:gs pos="0">
                  <a:srgbClr val="00CC99"/>
                </a:gs>
                <a:gs pos="96000">
                  <a:srgbClr val="000099"/>
                </a:gs>
              </a:gsLst>
              <a:lin ang="10800000" scaled="1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A3E18344-D0B2-4670-9090-2280A38795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29" t="2353" r="12367" b="18923"/>
            <a:stretch/>
          </p:blipFill>
          <p:spPr>
            <a:xfrm>
              <a:off x="4277749" y="3981648"/>
              <a:ext cx="377919" cy="394558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071BD7E-6F15-404C-8D09-2430085966C4}"/>
              </a:ext>
            </a:extLst>
          </p:cNvPr>
          <p:cNvGrpSpPr/>
          <p:nvPr/>
        </p:nvGrpSpPr>
        <p:grpSpPr>
          <a:xfrm>
            <a:off x="1995385" y="4922849"/>
            <a:ext cx="902678" cy="902678"/>
            <a:chOff x="1995385" y="4922849"/>
            <a:chExt cx="902678" cy="902678"/>
          </a:xfrm>
        </p:grpSpPr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6655D464-E84B-4B17-AF9E-F68B6B5506EB}"/>
                </a:ext>
              </a:extLst>
            </p:cNvPr>
            <p:cNvSpPr/>
            <p:nvPr/>
          </p:nvSpPr>
          <p:spPr>
            <a:xfrm>
              <a:off x="1995385" y="4922849"/>
              <a:ext cx="902678" cy="902678"/>
            </a:xfrm>
            <a:prstGeom prst="diamond">
              <a:avLst/>
            </a:prstGeom>
            <a:gradFill flip="none" rotWithShape="1">
              <a:gsLst>
                <a:gs pos="0">
                  <a:srgbClr val="FF0066"/>
                </a:gs>
                <a:gs pos="96000">
                  <a:srgbClr val="660066"/>
                </a:gs>
              </a:gsLst>
              <a:lin ang="10800000" scaled="1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D11E73B2-272D-48D9-92EC-074BF29DB6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77" t="-1088" r="9260" b="16281"/>
            <a:stretch/>
          </p:blipFill>
          <p:spPr>
            <a:xfrm>
              <a:off x="2303072" y="5226778"/>
              <a:ext cx="313279" cy="335618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6EBB04F-D369-4330-9231-1F4B7E197D98}"/>
              </a:ext>
            </a:extLst>
          </p:cNvPr>
          <p:cNvGrpSpPr/>
          <p:nvPr/>
        </p:nvGrpSpPr>
        <p:grpSpPr>
          <a:xfrm>
            <a:off x="138331" y="3122206"/>
            <a:ext cx="902678" cy="902678"/>
            <a:chOff x="138331" y="3122206"/>
            <a:chExt cx="902678" cy="902678"/>
          </a:xfrm>
        </p:grpSpPr>
        <p:sp>
          <p:nvSpPr>
            <p:cNvPr id="23" name="Diamond 22">
              <a:extLst>
                <a:ext uri="{FF2B5EF4-FFF2-40B4-BE49-F238E27FC236}">
                  <a16:creationId xmlns:a16="http://schemas.microsoft.com/office/drawing/2014/main" id="{BF275860-46AC-4971-9B22-240722D3DE8A}"/>
                </a:ext>
              </a:extLst>
            </p:cNvPr>
            <p:cNvSpPr/>
            <p:nvPr/>
          </p:nvSpPr>
          <p:spPr>
            <a:xfrm>
              <a:off x="138331" y="3122206"/>
              <a:ext cx="902678" cy="902678"/>
            </a:xfrm>
            <a:prstGeom prst="diamond">
              <a:avLst/>
            </a:prstGeom>
            <a:gradFill flip="none" rotWithShape="1">
              <a:gsLst>
                <a:gs pos="0">
                  <a:srgbClr val="FFFF00"/>
                </a:gs>
                <a:gs pos="96000">
                  <a:srgbClr val="FF9900"/>
                </a:gs>
              </a:gsLst>
              <a:lin ang="10800000" scaled="1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F6EBDC55-06BA-4869-BAD1-959D4CD10A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18" t="2435" r="11776" b="18280"/>
            <a:stretch/>
          </p:blipFill>
          <p:spPr>
            <a:xfrm>
              <a:off x="408691" y="3387402"/>
              <a:ext cx="361169" cy="370898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584F51B-B552-4226-867A-D312288AD391}"/>
              </a:ext>
            </a:extLst>
          </p:cNvPr>
          <p:cNvSpPr txBox="1"/>
          <p:nvPr/>
        </p:nvSpPr>
        <p:spPr>
          <a:xfrm>
            <a:off x="0" y="142851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000" dirty="0">
                <a:latin typeface="Century Gothic" panose="020B0502020202020204" pitchFamily="34" charset="0"/>
              </a:rPr>
              <a:t>سمات الموقع الجغرافي :السمات السياسية و الاقتصادية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D0DFD9-9F8E-4AF3-B14B-7D4AAEEFB226}"/>
              </a:ext>
            </a:extLst>
          </p:cNvPr>
          <p:cNvSpPr txBox="1"/>
          <p:nvPr/>
        </p:nvSpPr>
        <p:spPr>
          <a:xfrm>
            <a:off x="408691" y="997309"/>
            <a:ext cx="10112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Century Gothic" panose="020B0502020202020204" pitchFamily="34" charset="0"/>
              </a:rPr>
              <a:t>تحوي ثروات طبيعية ضخمة؛ ففيها ثاني أكبر احتياط نفط في العالم، وهي من أكثر الدول إنتاجاً للنفط وللغاز الطبيعي</a:t>
            </a:r>
            <a:endParaRPr lang="en-US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53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0" dur="200" fill="hold"/>
                                        <p:tgtEl>
                                          <p:spTgt spid="2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"/>
                            </p:stCondLst>
                            <p:childTnLst>
                              <p:par>
                                <p:cTn id="1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"/>
                            </p:stCondLst>
                            <p:childTnLst>
                              <p:par>
                                <p:cTn id="2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7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44" dur="200" fill="hold"/>
                                        <p:tgtEl>
                                          <p:spTgt spid="1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"/>
                            </p:stCondLst>
                            <p:childTnLst>
                              <p:par>
                                <p:cTn id="4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"/>
                            </p:stCondLst>
                            <p:childTnLst>
                              <p:par>
                                <p:cTn id="5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7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78" dur="200" fill="hold"/>
                                        <p:tgtEl>
                                          <p:spTgt spid="2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"/>
                            </p:stCondLst>
                            <p:childTnLst>
                              <p:par>
                                <p:cTn id="8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"/>
                            </p:stCondLst>
                            <p:childTnLst>
                              <p:par>
                                <p:cTn id="9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7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12" dur="200" fill="hold"/>
                                        <p:tgtEl>
                                          <p:spTgt spid="3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50"/>
                            </p:stCondLst>
                            <p:childTnLst>
                              <p:par>
                                <p:cTn id="117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850"/>
                            </p:stCondLst>
                            <p:childTnLst>
                              <p:par>
                                <p:cTn id="124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7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46" dur="200" fill="hold"/>
                                        <p:tgtEl>
                                          <p:spTgt spid="4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50"/>
                            </p:stCondLst>
                            <p:childTnLst>
                              <p:par>
                                <p:cTn id="15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850"/>
                            </p:stCondLst>
                            <p:childTnLst>
                              <p:par>
                                <p:cTn id="15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7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80" dur="200" fill="hold"/>
                                        <p:tgtEl>
                                          <p:spTgt spid="5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50"/>
                            </p:stCondLst>
                            <p:childTnLst>
                              <p:par>
                                <p:cTn id="18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850"/>
                            </p:stCondLst>
                            <p:childTnLst>
                              <p:par>
                                <p:cTn id="19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7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1" grpId="0" animBg="1"/>
      <p:bldP spid="21" grpId="1" animBg="1"/>
      <p:bldP spid="24" grpId="0" animBg="1"/>
      <p:bldP spid="13" grpId="0" animBg="1"/>
      <p:bldP spid="14" grpId="0" animBg="1"/>
      <p:bldP spid="14" grpId="1" animBg="1"/>
      <p:bldP spid="15" grpId="0" animBg="1"/>
      <p:bldP spid="28" grpId="0" animBg="1"/>
      <p:bldP spid="29" grpId="0" animBg="1"/>
      <p:bldP spid="29" grpId="1" animBg="1"/>
      <p:bldP spid="30" grpId="0" animBg="1"/>
      <p:bldP spid="36" grpId="0" animBg="1"/>
      <p:bldP spid="37" grpId="0" animBg="1"/>
      <p:bldP spid="37" grpId="1" animBg="1"/>
      <p:bldP spid="38" grpId="0" animBg="1"/>
      <p:bldP spid="44" grpId="0" animBg="1"/>
      <p:bldP spid="45" grpId="0" animBg="1"/>
      <p:bldP spid="45" grpId="1" animBg="1"/>
      <p:bldP spid="46" grpId="0" animBg="1"/>
      <p:bldP spid="52" grpId="0" animBg="1"/>
      <p:bldP spid="53" grpId="0" animBg="1"/>
      <p:bldP spid="53" grpId="1" animBg="1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78E39D27-82BF-4EB5-925E-C14161165C38}"/>
              </a:ext>
            </a:extLst>
          </p:cNvPr>
          <p:cNvSpPr/>
          <p:nvPr/>
        </p:nvSpPr>
        <p:spPr>
          <a:xfrm>
            <a:off x="9414822" y="58533"/>
            <a:ext cx="2777178" cy="6799467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51B8622-F348-471A-97A8-AF6F07316725}"/>
              </a:ext>
            </a:extLst>
          </p:cNvPr>
          <p:cNvGrpSpPr/>
          <p:nvPr/>
        </p:nvGrpSpPr>
        <p:grpSpPr>
          <a:xfrm>
            <a:off x="-25127" y="3177601"/>
            <a:ext cx="9463662" cy="1476344"/>
            <a:chOff x="3089322" y="3556069"/>
            <a:chExt cx="6543833" cy="147634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2511CCB-44C3-44D0-92B5-937D69E7A2B1}"/>
                </a:ext>
              </a:extLst>
            </p:cNvPr>
            <p:cNvSpPr/>
            <p:nvPr/>
          </p:nvSpPr>
          <p:spPr>
            <a:xfrm>
              <a:off x="3621287" y="3556069"/>
              <a:ext cx="6011868" cy="1476344"/>
            </a:xfrm>
            <a:custGeom>
              <a:avLst/>
              <a:gdLst>
                <a:gd name="connsiteX0" fmla="*/ 1092890 w 4996069"/>
                <a:gd name="connsiteY0" fmla="*/ 236 h 1969067"/>
                <a:gd name="connsiteX1" fmla="*/ 4996069 w 4996069"/>
                <a:gd name="connsiteY1" fmla="*/ 239099 h 1969067"/>
                <a:gd name="connsiteX2" fmla="*/ 4996069 w 4996069"/>
                <a:gd name="connsiteY2" fmla="*/ 1729969 h 1969067"/>
                <a:gd name="connsiteX3" fmla="*/ 156127 w 4996069"/>
                <a:gd name="connsiteY3" fmla="*/ 1659448 h 1969067"/>
                <a:gd name="connsiteX4" fmla="*/ 18127 w 4996069"/>
                <a:gd name="connsiteY4" fmla="*/ 1721781 h 1969067"/>
                <a:gd name="connsiteX5" fmla="*/ 742120 w 4996069"/>
                <a:gd name="connsiteY5" fmla="*/ 997788 h 1969067"/>
                <a:gd name="connsiteX6" fmla="*/ 0 w 4996069"/>
                <a:gd name="connsiteY6" fmla="*/ 255667 h 1969067"/>
                <a:gd name="connsiteX7" fmla="*/ 0 w 4996069"/>
                <a:gd name="connsiteY7" fmla="*/ 239099 h 1969067"/>
                <a:gd name="connsiteX8" fmla="*/ 1092890 w 4996069"/>
                <a:gd name="connsiteY8" fmla="*/ 236 h 1969067"/>
                <a:gd name="connsiteX0" fmla="*/ 1092890 w 4996069"/>
                <a:gd name="connsiteY0" fmla="*/ 236 h 1969067"/>
                <a:gd name="connsiteX1" fmla="*/ 4996069 w 4996069"/>
                <a:gd name="connsiteY1" fmla="*/ 239099 h 1969067"/>
                <a:gd name="connsiteX2" fmla="*/ 4996069 w 4996069"/>
                <a:gd name="connsiteY2" fmla="*/ 1729969 h 1969067"/>
                <a:gd name="connsiteX3" fmla="*/ 156127 w 4996069"/>
                <a:gd name="connsiteY3" fmla="*/ 1659448 h 1969067"/>
                <a:gd name="connsiteX4" fmla="*/ 18127 w 4996069"/>
                <a:gd name="connsiteY4" fmla="*/ 1721781 h 1969067"/>
                <a:gd name="connsiteX5" fmla="*/ 463374 w 4996069"/>
                <a:gd name="connsiteY5" fmla="*/ 590888 h 1969067"/>
                <a:gd name="connsiteX6" fmla="*/ 0 w 4996069"/>
                <a:gd name="connsiteY6" fmla="*/ 255667 h 1969067"/>
                <a:gd name="connsiteX7" fmla="*/ 0 w 4996069"/>
                <a:gd name="connsiteY7" fmla="*/ 239099 h 1969067"/>
                <a:gd name="connsiteX8" fmla="*/ 1092890 w 4996069"/>
                <a:gd name="connsiteY8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96069" h="1969067">
                  <a:moveTo>
                    <a:pt x="1092890" y="236"/>
                  </a:moveTo>
                  <a:cubicBezTo>
                    <a:pt x="2393950" y="16666"/>
                    <a:pt x="3695010" y="886178"/>
                    <a:pt x="4996069" y="239099"/>
                  </a:cubicBezTo>
                  <a:lnTo>
                    <a:pt x="4996069" y="1729969"/>
                  </a:lnTo>
                  <a:cubicBezTo>
                    <a:pt x="3382756" y="2532347"/>
                    <a:pt x="1769441" y="1002814"/>
                    <a:pt x="156127" y="1659448"/>
                  </a:cubicBezTo>
                  <a:lnTo>
                    <a:pt x="18127" y="1721781"/>
                  </a:lnTo>
                  <a:lnTo>
                    <a:pt x="463374" y="590888"/>
                  </a:lnTo>
                  <a:lnTo>
                    <a:pt x="0" y="255667"/>
                  </a:lnTo>
                  <a:lnTo>
                    <a:pt x="0" y="239099"/>
                  </a:lnTo>
                  <a:cubicBezTo>
                    <a:pt x="364297" y="57917"/>
                    <a:pt x="728593" y="-4364"/>
                    <a:pt x="1092890" y="236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023A8BC-19CD-4726-8D66-C80635C4AE27}"/>
                </a:ext>
              </a:extLst>
            </p:cNvPr>
            <p:cNvSpPr txBox="1"/>
            <p:nvPr/>
          </p:nvSpPr>
          <p:spPr>
            <a:xfrm>
              <a:off x="3089322" y="4277713"/>
              <a:ext cx="637831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ar-SY" sz="1800" b="1" dirty="0">
                  <a:solidFill>
                    <a:schemeClr val="bg1"/>
                  </a:solidFill>
                </a:rPr>
                <a:t>المركز الثالث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3AA9FF5-5E96-4007-B3B4-93D6718BBB5E}"/>
              </a:ext>
            </a:extLst>
          </p:cNvPr>
          <p:cNvGrpSpPr/>
          <p:nvPr/>
        </p:nvGrpSpPr>
        <p:grpSpPr>
          <a:xfrm>
            <a:off x="3673529" y="2291136"/>
            <a:ext cx="5877670" cy="1476344"/>
            <a:chOff x="3675426" y="2669604"/>
            <a:chExt cx="5877670" cy="147634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2ADCF25-7E98-4730-9ED8-FCAB72426CB5}"/>
                </a:ext>
              </a:extLst>
            </p:cNvPr>
            <p:cNvSpPr/>
            <p:nvPr/>
          </p:nvSpPr>
          <p:spPr>
            <a:xfrm>
              <a:off x="3675426" y="2669604"/>
              <a:ext cx="5877670" cy="1476344"/>
            </a:xfrm>
            <a:custGeom>
              <a:avLst/>
              <a:gdLst>
                <a:gd name="connsiteX0" fmla="*/ 1092890 w 4996069"/>
                <a:gd name="connsiteY0" fmla="*/ 236 h 1969067"/>
                <a:gd name="connsiteX1" fmla="*/ 4996069 w 4996069"/>
                <a:gd name="connsiteY1" fmla="*/ 239099 h 1969067"/>
                <a:gd name="connsiteX2" fmla="*/ 4996069 w 4996069"/>
                <a:gd name="connsiteY2" fmla="*/ 1729969 h 1969067"/>
                <a:gd name="connsiteX3" fmla="*/ 156127 w 4996069"/>
                <a:gd name="connsiteY3" fmla="*/ 1659448 h 1969067"/>
                <a:gd name="connsiteX4" fmla="*/ 18127 w 4996069"/>
                <a:gd name="connsiteY4" fmla="*/ 1721781 h 1969067"/>
                <a:gd name="connsiteX5" fmla="*/ 742120 w 4996069"/>
                <a:gd name="connsiteY5" fmla="*/ 997788 h 1969067"/>
                <a:gd name="connsiteX6" fmla="*/ 0 w 4996069"/>
                <a:gd name="connsiteY6" fmla="*/ 255667 h 1969067"/>
                <a:gd name="connsiteX7" fmla="*/ 0 w 4996069"/>
                <a:gd name="connsiteY7" fmla="*/ 239099 h 1969067"/>
                <a:gd name="connsiteX8" fmla="*/ 1092890 w 4996069"/>
                <a:gd name="connsiteY8" fmla="*/ 236 h 1969067"/>
                <a:gd name="connsiteX0" fmla="*/ 1092890 w 4996069"/>
                <a:gd name="connsiteY0" fmla="*/ 236 h 1969067"/>
                <a:gd name="connsiteX1" fmla="*/ 4996069 w 4996069"/>
                <a:gd name="connsiteY1" fmla="*/ 239099 h 1969067"/>
                <a:gd name="connsiteX2" fmla="*/ 4996069 w 4996069"/>
                <a:gd name="connsiteY2" fmla="*/ 1729969 h 1969067"/>
                <a:gd name="connsiteX3" fmla="*/ 156127 w 4996069"/>
                <a:gd name="connsiteY3" fmla="*/ 1659448 h 1969067"/>
                <a:gd name="connsiteX4" fmla="*/ 18127 w 4996069"/>
                <a:gd name="connsiteY4" fmla="*/ 1721781 h 1969067"/>
                <a:gd name="connsiteX5" fmla="*/ 287008 w 4996069"/>
                <a:gd name="connsiteY5" fmla="*/ 923378 h 1969067"/>
                <a:gd name="connsiteX6" fmla="*/ 0 w 4996069"/>
                <a:gd name="connsiteY6" fmla="*/ 255667 h 1969067"/>
                <a:gd name="connsiteX7" fmla="*/ 0 w 4996069"/>
                <a:gd name="connsiteY7" fmla="*/ 239099 h 1969067"/>
                <a:gd name="connsiteX8" fmla="*/ 1092890 w 4996069"/>
                <a:gd name="connsiteY8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96069" h="1969067">
                  <a:moveTo>
                    <a:pt x="1092890" y="236"/>
                  </a:moveTo>
                  <a:cubicBezTo>
                    <a:pt x="2393950" y="16666"/>
                    <a:pt x="3695010" y="886178"/>
                    <a:pt x="4996069" y="239099"/>
                  </a:cubicBezTo>
                  <a:lnTo>
                    <a:pt x="4996069" y="1729969"/>
                  </a:lnTo>
                  <a:cubicBezTo>
                    <a:pt x="3382756" y="2532347"/>
                    <a:pt x="1769441" y="1002814"/>
                    <a:pt x="156127" y="1659448"/>
                  </a:cubicBezTo>
                  <a:lnTo>
                    <a:pt x="18127" y="1721781"/>
                  </a:lnTo>
                  <a:lnTo>
                    <a:pt x="287008" y="923378"/>
                  </a:lnTo>
                  <a:lnTo>
                    <a:pt x="0" y="255667"/>
                  </a:lnTo>
                  <a:lnTo>
                    <a:pt x="0" y="239099"/>
                  </a:lnTo>
                  <a:cubicBezTo>
                    <a:pt x="364297" y="57917"/>
                    <a:pt x="728593" y="-4364"/>
                    <a:pt x="1092890" y="23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CC99"/>
                </a:gs>
                <a:gs pos="100000">
                  <a:srgbClr val="006666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762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998C5FB-104D-48CD-995D-33E7BC59FBA1}"/>
                </a:ext>
              </a:extLst>
            </p:cNvPr>
            <p:cNvSpPr txBox="1"/>
            <p:nvPr/>
          </p:nvSpPr>
          <p:spPr>
            <a:xfrm>
              <a:off x="4075134" y="3111337"/>
              <a:ext cx="51764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</a:rPr>
                <a:t> فمـــا مرتبـــة المملكـــة العربيـــة الســـعودية بيـــن دول العالـــم الإســـلامي مســـاحة؟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683FFDE3-A923-41F2-A292-16180518DD06}"/>
              </a:ext>
            </a:extLst>
          </p:cNvPr>
          <p:cNvSpPr/>
          <p:nvPr/>
        </p:nvSpPr>
        <p:spPr>
          <a:xfrm>
            <a:off x="8655166" y="58533"/>
            <a:ext cx="785265" cy="6799467"/>
          </a:xfrm>
          <a:prstGeom prst="rect">
            <a:avLst/>
          </a:prstGeom>
          <a:gradFill>
            <a:gsLst>
              <a:gs pos="0">
                <a:srgbClr val="D9D9D9">
                  <a:alpha val="0"/>
                </a:srgbClr>
              </a:gs>
              <a:gs pos="93000">
                <a:schemeClr val="tx1">
                  <a:alpha val="44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97F41BB-0C1A-4B12-9E40-47DFC069B94D}"/>
              </a:ext>
            </a:extLst>
          </p:cNvPr>
          <p:cNvGrpSpPr/>
          <p:nvPr/>
        </p:nvGrpSpPr>
        <p:grpSpPr>
          <a:xfrm>
            <a:off x="3273655" y="799179"/>
            <a:ext cx="6181005" cy="1735147"/>
            <a:chOff x="2398487" y="739333"/>
            <a:chExt cx="5096212" cy="175008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EFE4211-0FE1-430D-B479-B426CB39E854}"/>
                </a:ext>
              </a:extLst>
            </p:cNvPr>
            <p:cNvGrpSpPr/>
            <p:nvPr/>
          </p:nvGrpSpPr>
          <p:grpSpPr>
            <a:xfrm>
              <a:off x="2398487" y="739333"/>
              <a:ext cx="5096212" cy="1750084"/>
              <a:chOff x="2398487" y="739333"/>
              <a:chExt cx="5096212" cy="1750084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F0BB28A2-D5C7-4A4A-B9AA-8597AE8EBAD8}"/>
                  </a:ext>
                </a:extLst>
              </p:cNvPr>
              <p:cNvSpPr/>
              <p:nvPr/>
            </p:nvSpPr>
            <p:spPr>
              <a:xfrm>
                <a:off x="2421069" y="923556"/>
                <a:ext cx="5042809" cy="1565861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742120" y="997788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172C23CD-8A5B-4335-B43F-2166D497B68C}"/>
                  </a:ext>
                </a:extLst>
              </p:cNvPr>
              <p:cNvSpPr/>
              <p:nvPr/>
            </p:nvSpPr>
            <p:spPr>
              <a:xfrm>
                <a:off x="2398487" y="739333"/>
                <a:ext cx="5096212" cy="1489053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742120" y="997788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C00"/>
                  </a:gs>
                  <a:gs pos="100000">
                    <a:srgbClr val="FF9900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762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389D086-7115-43AB-8EE3-7F88744BFC76}"/>
                </a:ext>
              </a:extLst>
            </p:cNvPr>
            <p:cNvSpPr txBox="1"/>
            <p:nvPr/>
          </p:nvSpPr>
          <p:spPr>
            <a:xfrm>
              <a:off x="2936250" y="1247180"/>
              <a:ext cx="4318404" cy="713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</a:rPr>
                <a:t>تعـــد كازاخســـتان أكبـــر دول العالـــم الإســـلامي مســـاحة، تليهـــا الجزائـــر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06BB4F5-DC4A-4DBA-8B5E-5873F8EE4BF8}"/>
              </a:ext>
            </a:extLst>
          </p:cNvPr>
          <p:cNvGrpSpPr/>
          <p:nvPr/>
        </p:nvGrpSpPr>
        <p:grpSpPr>
          <a:xfrm>
            <a:off x="9059708" y="536836"/>
            <a:ext cx="2620553" cy="1727752"/>
            <a:chOff x="7105860" y="478302"/>
            <a:chExt cx="2628983" cy="174262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1577F64-6FF2-4C8A-810B-4E5641319F57}"/>
                </a:ext>
              </a:extLst>
            </p:cNvPr>
            <p:cNvSpPr/>
            <p:nvPr/>
          </p:nvSpPr>
          <p:spPr>
            <a:xfrm flipH="1">
              <a:off x="7507714" y="655066"/>
              <a:ext cx="2227129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6487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lnTo>
                    <a:pt x="2206487" y="239099"/>
                  </a:lnTo>
                  <a:cubicBezTo>
                    <a:pt x="1631881" y="886178"/>
                    <a:pt x="1057275" y="16666"/>
                    <a:pt x="482669" y="23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B4C5057-A82E-465E-A563-BE0ACA39CC62}"/>
                </a:ext>
              </a:extLst>
            </p:cNvPr>
            <p:cNvSpPr/>
            <p:nvPr/>
          </p:nvSpPr>
          <p:spPr>
            <a:xfrm flipH="1">
              <a:off x="7253296" y="478302"/>
              <a:ext cx="2248340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1999054 w 2206487"/>
                <a:gd name="connsiteY9" fmla="*/ 247566 h 1969067"/>
                <a:gd name="connsiteX10" fmla="*/ 482669 w 2206487"/>
                <a:gd name="connsiteY10" fmla="*/ 236 h 1969067"/>
                <a:gd name="connsiteX0" fmla="*/ 482669 w 2227501"/>
                <a:gd name="connsiteY0" fmla="*/ 236 h 1969067"/>
                <a:gd name="connsiteX1" fmla="*/ 0 w 2227501"/>
                <a:gd name="connsiteY1" fmla="*/ 239099 h 1969067"/>
                <a:gd name="connsiteX2" fmla="*/ 0 w 2227501"/>
                <a:gd name="connsiteY2" fmla="*/ 260828 h 1969067"/>
                <a:gd name="connsiteX3" fmla="*/ 62959 w 2227501"/>
                <a:gd name="connsiteY3" fmla="*/ 366090 h 1969067"/>
                <a:gd name="connsiteX4" fmla="*/ 199904 w 2227501"/>
                <a:gd name="connsiteY4" fmla="*/ 984534 h 1969067"/>
                <a:gd name="connsiteX5" fmla="*/ 62959 w 2227501"/>
                <a:gd name="connsiteY5" fmla="*/ 1602978 h 1969067"/>
                <a:gd name="connsiteX6" fmla="*/ 0 w 2227501"/>
                <a:gd name="connsiteY6" fmla="*/ 1708240 h 1969067"/>
                <a:gd name="connsiteX7" fmla="*/ 0 w 2227501"/>
                <a:gd name="connsiteY7" fmla="*/ 1729969 h 1969067"/>
                <a:gd name="connsiteX8" fmla="*/ 2206487 w 2227501"/>
                <a:gd name="connsiteY8" fmla="*/ 1729969 h 1969067"/>
                <a:gd name="connsiteX9" fmla="*/ 1999054 w 2227501"/>
                <a:gd name="connsiteY9" fmla="*/ 247566 h 1969067"/>
                <a:gd name="connsiteX10" fmla="*/ 482669 w 2227501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7501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cubicBezTo>
                    <a:pt x="2206487" y="1233012"/>
                    <a:pt x="2325021" y="253456"/>
                    <a:pt x="1999054" y="247566"/>
                  </a:cubicBezTo>
                  <a:cubicBezTo>
                    <a:pt x="1424448" y="894645"/>
                    <a:pt x="1057275" y="16666"/>
                    <a:pt x="482669" y="23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C00"/>
                </a:gs>
                <a:gs pos="90300">
                  <a:srgbClr val="FF9E00"/>
                </a:gs>
                <a:gs pos="100000">
                  <a:srgbClr val="D67F00"/>
                </a:gs>
              </a:gsLst>
              <a:lin ang="0" scaled="1"/>
              <a:tileRect/>
            </a:gradFill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Graphic 27" descr="Stopwatch">
              <a:extLst>
                <a:ext uri="{FF2B5EF4-FFF2-40B4-BE49-F238E27FC236}">
                  <a16:creationId xmlns:a16="http://schemas.microsoft.com/office/drawing/2014/main" id="{8A43EBE2-4365-4567-95D4-4F8C27572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508236" y="876441"/>
              <a:ext cx="548640" cy="54864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9C884D4-CAA0-4AA2-94B0-6C324C76194D}"/>
                </a:ext>
              </a:extLst>
            </p:cNvPr>
            <p:cNvSpPr txBox="1"/>
            <p:nvPr/>
          </p:nvSpPr>
          <p:spPr>
            <a:xfrm>
              <a:off x="7633863" y="882267"/>
              <a:ext cx="7877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8D2ABAB-28AC-4FCF-AEF4-D1134075AA6A}"/>
                </a:ext>
              </a:extLst>
            </p:cNvPr>
            <p:cNvSpPr txBox="1"/>
            <p:nvPr/>
          </p:nvSpPr>
          <p:spPr>
            <a:xfrm>
              <a:off x="7105860" y="1461403"/>
              <a:ext cx="1684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نشاط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DDCCA6F-7897-42CE-AA1F-293273CD5DA3}"/>
              </a:ext>
            </a:extLst>
          </p:cNvPr>
          <p:cNvGrpSpPr/>
          <p:nvPr/>
        </p:nvGrpSpPr>
        <p:grpSpPr>
          <a:xfrm>
            <a:off x="9371679" y="2205360"/>
            <a:ext cx="2301072" cy="2231506"/>
            <a:chOff x="9373576" y="2583828"/>
            <a:chExt cx="2301072" cy="2231506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729D18-DA29-4C1C-9AEC-CDE3FDFD4F97}"/>
                </a:ext>
              </a:extLst>
            </p:cNvPr>
            <p:cNvSpPr/>
            <p:nvPr/>
          </p:nvSpPr>
          <p:spPr>
            <a:xfrm flipH="1">
              <a:off x="9373576" y="2583828"/>
              <a:ext cx="2301072" cy="2231506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6487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lnTo>
                    <a:pt x="2206487" y="239099"/>
                  </a:lnTo>
                  <a:cubicBezTo>
                    <a:pt x="1631881" y="886178"/>
                    <a:pt x="1057275" y="16666"/>
                    <a:pt x="482669" y="236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27D881E-3DC9-4285-81B6-8DBFC92574D0}"/>
                </a:ext>
              </a:extLst>
            </p:cNvPr>
            <p:cNvSpPr txBox="1"/>
            <p:nvPr/>
          </p:nvSpPr>
          <p:spPr>
            <a:xfrm>
              <a:off x="9716341" y="4112204"/>
              <a:ext cx="697481" cy="3785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r-SY" dirty="0">
                  <a:solidFill>
                    <a:schemeClr val="bg1"/>
                  </a:solidFill>
                </a:rPr>
                <a:t>جواب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1AD27E4-547D-4656-849B-98C9696051BB}"/>
              </a:ext>
            </a:extLst>
          </p:cNvPr>
          <p:cNvGrpSpPr/>
          <p:nvPr/>
        </p:nvGrpSpPr>
        <p:grpSpPr>
          <a:xfrm>
            <a:off x="9038203" y="2030105"/>
            <a:ext cx="2402089" cy="1552497"/>
            <a:chOff x="9040100" y="2408573"/>
            <a:chExt cx="2402089" cy="1552497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732228B-36A4-4D66-BBA8-FB46F667A880}"/>
                </a:ext>
              </a:extLst>
            </p:cNvPr>
            <p:cNvSpPr/>
            <p:nvPr/>
          </p:nvSpPr>
          <p:spPr>
            <a:xfrm flipH="1">
              <a:off x="9201058" y="2408573"/>
              <a:ext cx="2241131" cy="1552497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1999054 w 2206487"/>
                <a:gd name="connsiteY9" fmla="*/ 247566 h 1969067"/>
                <a:gd name="connsiteX10" fmla="*/ 482669 w 2206487"/>
                <a:gd name="connsiteY10" fmla="*/ 236 h 1969067"/>
                <a:gd name="connsiteX0" fmla="*/ 482669 w 2227501"/>
                <a:gd name="connsiteY0" fmla="*/ 236 h 1969067"/>
                <a:gd name="connsiteX1" fmla="*/ 0 w 2227501"/>
                <a:gd name="connsiteY1" fmla="*/ 239099 h 1969067"/>
                <a:gd name="connsiteX2" fmla="*/ 0 w 2227501"/>
                <a:gd name="connsiteY2" fmla="*/ 260828 h 1969067"/>
                <a:gd name="connsiteX3" fmla="*/ 62959 w 2227501"/>
                <a:gd name="connsiteY3" fmla="*/ 366090 h 1969067"/>
                <a:gd name="connsiteX4" fmla="*/ 199904 w 2227501"/>
                <a:gd name="connsiteY4" fmla="*/ 984534 h 1969067"/>
                <a:gd name="connsiteX5" fmla="*/ 62959 w 2227501"/>
                <a:gd name="connsiteY5" fmla="*/ 1602978 h 1969067"/>
                <a:gd name="connsiteX6" fmla="*/ 0 w 2227501"/>
                <a:gd name="connsiteY6" fmla="*/ 1708240 h 1969067"/>
                <a:gd name="connsiteX7" fmla="*/ 0 w 2227501"/>
                <a:gd name="connsiteY7" fmla="*/ 1729969 h 1969067"/>
                <a:gd name="connsiteX8" fmla="*/ 2206487 w 2227501"/>
                <a:gd name="connsiteY8" fmla="*/ 1729969 h 1969067"/>
                <a:gd name="connsiteX9" fmla="*/ 1999054 w 2227501"/>
                <a:gd name="connsiteY9" fmla="*/ 247566 h 1969067"/>
                <a:gd name="connsiteX10" fmla="*/ 482669 w 2227501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7501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cubicBezTo>
                    <a:pt x="2206487" y="1233012"/>
                    <a:pt x="2325021" y="253456"/>
                    <a:pt x="1999054" y="247566"/>
                  </a:cubicBezTo>
                  <a:cubicBezTo>
                    <a:pt x="1424448" y="894645"/>
                    <a:pt x="1057275" y="16666"/>
                    <a:pt x="482669" y="23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CC99"/>
                </a:gs>
                <a:gs pos="100000">
                  <a:srgbClr val="006666"/>
                </a:gs>
              </a:gsLst>
              <a:lin ang="0" scaled="1"/>
              <a:tileRect/>
            </a:gradFill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Graphic 29" descr="User network">
              <a:extLst>
                <a:ext uri="{FF2B5EF4-FFF2-40B4-BE49-F238E27FC236}">
                  <a16:creationId xmlns:a16="http://schemas.microsoft.com/office/drawing/2014/main" id="{8E50171C-C123-421B-8F6A-D573FF8E4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564654" y="2804555"/>
              <a:ext cx="546881" cy="543957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03F0DB4-D963-4110-B4B4-BC3726FC31B7}"/>
                </a:ext>
              </a:extLst>
            </p:cNvPr>
            <p:cNvSpPr txBox="1"/>
            <p:nvPr/>
          </p:nvSpPr>
          <p:spPr>
            <a:xfrm>
              <a:off x="9541980" y="2824329"/>
              <a:ext cx="785265" cy="579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sz="3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أ</a:t>
              </a:r>
              <a:endParaRPr lang="en-US" sz="3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03A2590-2B5F-4E18-B0C0-99F11174A81F}"/>
                </a:ext>
              </a:extLst>
            </p:cNvPr>
            <p:cNvSpPr txBox="1"/>
            <p:nvPr/>
          </p:nvSpPr>
          <p:spPr>
            <a:xfrm>
              <a:off x="9040100" y="3381893"/>
              <a:ext cx="1678879" cy="366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سؤال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36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8AF3033-C352-4860-A75B-FB2CD72BF30B}"/>
              </a:ext>
            </a:extLst>
          </p:cNvPr>
          <p:cNvCxnSpPr>
            <a:stCxn id="21" idx="2"/>
            <a:endCxn id="23" idx="0"/>
          </p:cNvCxnSpPr>
          <p:nvPr/>
        </p:nvCxnSpPr>
        <p:spPr>
          <a:xfrm flipH="1">
            <a:off x="589670" y="1754795"/>
            <a:ext cx="4945" cy="136741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367BEADA-2315-49FA-988D-F17C4E691517}"/>
              </a:ext>
            </a:extLst>
          </p:cNvPr>
          <p:cNvSpPr/>
          <p:nvPr/>
        </p:nvSpPr>
        <p:spPr>
          <a:xfrm>
            <a:off x="588880" y="1386228"/>
            <a:ext cx="369278" cy="3812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7000">
                <a:schemeClr val="tx1">
                  <a:lumMod val="50000"/>
                  <a:lumOff val="50000"/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B30D744-4424-4D09-B316-05B34DDF8C04}"/>
              </a:ext>
            </a:extLst>
          </p:cNvPr>
          <p:cNvSpPr/>
          <p:nvPr/>
        </p:nvSpPr>
        <p:spPr>
          <a:xfrm>
            <a:off x="1" y="1293625"/>
            <a:ext cx="12191999" cy="932742"/>
          </a:xfrm>
          <a:custGeom>
            <a:avLst/>
            <a:gdLst>
              <a:gd name="connsiteX0" fmla="*/ 0 w 12191999"/>
              <a:gd name="connsiteY0" fmla="*/ 0 h 932742"/>
              <a:gd name="connsiteX1" fmla="*/ 234580 w 12191999"/>
              <a:gd name="connsiteY1" fmla="*/ 97027 h 932742"/>
              <a:gd name="connsiteX2" fmla="*/ 6096000 w 12191999"/>
              <a:gd name="connsiteY2" fmla="*/ 859854 h 932742"/>
              <a:gd name="connsiteX3" fmla="*/ 11957421 w 12191999"/>
              <a:gd name="connsiteY3" fmla="*/ 97027 h 932742"/>
              <a:gd name="connsiteX4" fmla="*/ 12191999 w 12191999"/>
              <a:gd name="connsiteY4" fmla="*/ 1 h 932742"/>
              <a:gd name="connsiteX5" fmla="*/ 12191999 w 12191999"/>
              <a:gd name="connsiteY5" fmla="*/ 75420 h 932742"/>
              <a:gd name="connsiteX6" fmla="*/ 12190366 w 12191999"/>
              <a:gd name="connsiteY6" fmla="*/ 76220 h 932742"/>
              <a:gd name="connsiteX7" fmla="*/ 6096000 w 12191999"/>
              <a:gd name="connsiteY7" fmla="*/ 932742 h 932742"/>
              <a:gd name="connsiteX8" fmla="*/ 1634 w 12191999"/>
              <a:gd name="connsiteY8" fmla="*/ 76220 h 932742"/>
              <a:gd name="connsiteX9" fmla="*/ 0 w 12191999"/>
              <a:gd name="connsiteY9" fmla="*/ 75419 h 93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1999" h="932742">
                <a:moveTo>
                  <a:pt x="0" y="0"/>
                </a:moveTo>
                <a:lnTo>
                  <a:pt x="234580" y="97027"/>
                </a:lnTo>
                <a:cubicBezTo>
                  <a:pt x="1462777" y="555455"/>
                  <a:pt x="3628849" y="859854"/>
                  <a:pt x="6096000" y="859854"/>
                </a:cubicBezTo>
                <a:cubicBezTo>
                  <a:pt x="8563152" y="859854"/>
                  <a:pt x="10729223" y="555455"/>
                  <a:pt x="11957421" y="97027"/>
                </a:cubicBezTo>
                <a:lnTo>
                  <a:pt x="12191999" y="1"/>
                </a:lnTo>
                <a:lnTo>
                  <a:pt x="12191999" y="75420"/>
                </a:lnTo>
                <a:lnTo>
                  <a:pt x="12190366" y="76220"/>
                </a:lnTo>
                <a:cubicBezTo>
                  <a:pt x="11016695" y="586403"/>
                  <a:pt x="8727628" y="932742"/>
                  <a:pt x="6096000" y="932742"/>
                </a:cubicBezTo>
                <a:cubicBezTo>
                  <a:pt x="3464372" y="932742"/>
                  <a:pt x="1175306" y="586403"/>
                  <a:pt x="1634" y="76220"/>
                </a:cubicBezTo>
                <a:lnTo>
                  <a:pt x="0" y="75419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9A9A9A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iamond 20">
            <a:extLst>
              <a:ext uri="{FF2B5EF4-FFF2-40B4-BE49-F238E27FC236}">
                <a16:creationId xmlns:a16="http://schemas.microsoft.com/office/drawing/2014/main" id="{52ADA01F-D54B-433F-B7FC-C3B439DA4879}"/>
              </a:ext>
            </a:extLst>
          </p:cNvPr>
          <p:cNvSpPr/>
          <p:nvPr/>
        </p:nvSpPr>
        <p:spPr>
          <a:xfrm>
            <a:off x="415710" y="1396986"/>
            <a:ext cx="357809" cy="357809"/>
          </a:xfrm>
          <a:prstGeom prst="diamond">
            <a:avLst/>
          </a:prstGeom>
          <a:gradFill flip="none" rotWithShape="1">
            <a:gsLst>
              <a:gs pos="0">
                <a:srgbClr val="FFFF00"/>
              </a:gs>
              <a:gs pos="96000">
                <a:srgbClr val="FF9900"/>
              </a:gs>
            </a:gsLst>
            <a:lin ang="2700000" scaled="1"/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4CDE21F-580A-4657-A8AE-FD0940EF1655}"/>
              </a:ext>
            </a:extLst>
          </p:cNvPr>
          <p:cNvSpPr/>
          <p:nvPr/>
        </p:nvSpPr>
        <p:spPr>
          <a:xfrm>
            <a:off x="589670" y="3106891"/>
            <a:ext cx="902678" cy="93192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7000">
                <a:schemeClr val="tx1">
                  <a:lumMod val="50000"/>
                  <a:lumOff val="50000"/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C9E2AF7-3B18-44E8-9DB1-E7422478CB04}"/>
              </a:ext>
            </a:extLst>
          </p:cNvPr>
          <p:cNvGrpSpPr/>
          <p:nvPr/>
        </p:nvGrpSpPr>
        <p:grpSpPr>
          <a:xfrm>
            <a:off x="595404" y="1865333"/>
            <a:ext cx="1823260" cy="874689"/>
            <a:chOff x="595404" y="1865333"/>
            <a:chExt cx="1823260" cy="87468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16A6CB6-69DA-4BE6-A32C-EBFBA8CB829D}"/>
                </a:ext>
              </a:extLst>
            </p:cNvPr>
            <p:cNvSpPr txBox="1"/>
            <p:nvPr/>
          </p:nvSpPr>
          <p:spPr>
            <a:xfrm>
              <a:off x="616939" y="1865333"/>
              <a:ext cx="8481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AD7F21-A13E-461C-86F2-CF0429CFE4C8}"/>
                </a:ext>
              </a:extLst>
            </p:cNvPr>
            <p:cNvSpPr txBox="1"/>
            <p:nvPr/>
          </p:nvSpPr>
          <p:spPr>
            <a:xfrm>
              <a:off x="595404" y="2093691"/>
              <a:ext cx="18232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000">
                  <a:latin typeface="Century Gothic" panose="020B0502020202020204" pitchFamily="34" charset="0"/>
                </a:defRPr>
              </a:lvl1pPr>
            </a:lstStyle>
            <a:p>
              <a:pPr algn="r"/>
              <a:r>
                <a:rPr lang="ar-SY" sz="1800" dirty="0"/>
                <a:t>فيها بيت الله الحرام قبلة المسلمين</a:t>
              </a: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45F0BD-BD64-45B9-94E6-4916B4F504F9}"/>
              </a:ext>
            </a:extLst>
          </p:cNvPr>
          <p:cNvCxnSpPr>
            <a:stCxn id="14" idx="2"/>
            <a:endCxn id="16" idx="0"/>
          </p:cNvCxnSpPr>
          <p:nvPr/>
        </p:nvCxnSpPr>
        <p:spPr>
          <a:xfrm flipH="1">
            <a:off x="2446724" y="2163962"/>
            <a:ext cx="4945" cy="27588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05B9024-7BB0-4170-9F47-C608FE3872A5}"/>
              </a:ext>
            </a:extLst>
          </p:cNvPr>
          <p:cNvSpPr/>
          <p:nvPr/>
        </p:nvSpPr>
        <p:spPr>
          <a:xfrm>
            <a:off x="2445934" y="1795395"/>
            <a:ext cx="369278" cy="3812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7000">
                <a:schemeClr val="tx1">
                  <a:lumMod val="50000"/>
                  <a:lumOff val="50000"/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amond 13">
            <a:extLst>
              <a:ext uri="{FF2B5EF4-FFF2-40B4-BE49-F238E27FC236}">
                <a16:creationId xmlns:a16="http://schemas.microsoft.com/office/drawing/2014/main" id="{81047BA1-ECEC-4D21-BBAC-AC39BE21F42A}"/>
              </a:ext>
            </a:extLst>
          </p:cNvPr>
          <p:cNvSpPr/>
          <p:nvPr/>
        </p:nvSpPr>
        <p:spPr>
          <a:xfrm>
            <a:off x="2272764" y="1806153"/>
            <a:ext cx="357809" cy="357809"/>
          </a:xfrm>
          <a:prstGeom prst="diamond">
            <a:avLst/>
          </a:prstGeom>
          <a:gradFill flip="none" rotWithShape="1">
            <a:gsLst>
              <a:gs pos="0">
                <a:srgbClr val="FF0066"/>
              </a:gs>
              <a:gs pos="96000">
                <a:srgbClr val="660066"/>
              </a:gs>
            </a:gsLst>
            <a:lin ang="2700000" scaled="1"/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98DE00-D041-4F5A-ACC1-B7CF48BAD680}"/>
              </a:ext>
            </a:extLst>
          </p:cNvPr>
          <p:cNvSpPr/>
          <p:nvPr/>
        </p:nvSpPr>
        <p:spPr>
          <a:xfrm>
            <a:off x="2439034" y="4893607"/>
            <a:ext cx="902678" cy="93192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7000">
                <a:schemeClr val="tx1">
                  <a:lumMod val="50000"/>
                  <a:lumOff val="50000"/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E18944B-A594-4923-894F-A368E83C56DD}"/>
              </a:ext>
            </a:extLst>
          </p:cNvPr>
          <p:cNvGrpSpPr/>
          <p:nvPr/>
        </p:nvGrpSpPr>
        <p:grpSpPr>
          <a:xfrm>
            <a:off x="2445934" y="3601560"/>
            <a:ext cx="1510748" cy="1151688"/>
            <a:chOff x="2445934" y="3601560"/>
            <a:chExt cx="1510748" cy="115168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6E6FBD8-B8BD-4880-9913-FC537236AA53}"/>
                </a:ext>
              </a:extLst>
            </p:cNvPr>
            <p:cNvSpPr txBox="1"/>
            <p:nvPr/>
          </p:nvSpPr>
          <p:spPr>
            <a:xfrm>
              <a:off x="2467468" y="3601560"/>
              <a:ext cx="8481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FEB813F-E269-489A-B2C4-D639168D9A45}"/>
                </a:ext>
              </a:extLst>
            </p:cNvPr>
            <p:cNvSpPr txBox="1"/>
            <p:nvPr/>
          </p:nvSpPr>
          <p:spPr>
            <a:xfrm>
              <a:off x="2445934" y="3829918"/>
              <a:ext cx="15107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000">
                  <a:latin typeface="Century Gothic" panose="020B0502020202020204" pitchFamily="34" charset="0"/>
                </a:defRPr>
              </a:lvl1pPr>
            </a:lstStyle>
            <a:p>
              <a:pPr algn="r"/>
              <a:r>
                <a:rPr lang="ar-SY" sz="1800" dirty="0"/>
                <a:t>فيها مسجد النبي محمد ﷺ وقبره الشريف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071BD7E-6F15-404C-8D09-2430085966C4}"/>
              </a:ext>
            </a:extLst>
          </p:cNvPr>
          <p:cNvGrpSpPr/>
          <p:nvPr/>
        </p:nvGrpSpPr>
        <p:grpSpPr>
          <a:xfrm>
            <a:off x="1995385" y="4922849"/>
            <a:ext cx="902678" cy="902678"/>
            <a:chOff x="1995385" y="4922849"/>
            <a:chExt cx="902678" cy="902678"/>
          </a:xfrm>
        </p:grpSpPr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6655D464-E84B-4B17-AF9E-F68B6B5506EB}"/>
                </a:ext>
              </a:extLst>
            </p:cNvPr>
            <p:cNvSpPr/>
            <p:nvPr/>
          </p:nvSpPr>
          <p:spPr>
            <a:xfrm>
              <a:off x="1995385" y="4922849"/>
              <a:ext cx="902678" cy="902678"/>
            </a:xfrm>
            <a:prstGeom prst="diamond">
              <a:avLst/>
            </a:prstGeom>
            <a:gradFill flip="none" rotWithShape="1">
              <a:gsLst>
                <a:gs pos="0">
                  <a:srgbClr val="FF0066"/>
                </a:gs>
                <a:gs pos="96000">
                  <a:srgbClr val="660066"/>
                </a:gs>
              </a:gsLst>
              <a:lin ang="10800000" scaled="1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D11E73B2-272D-48D9-92EC-074BF29DB6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77" t="-1088" r="9260" b="16281"/>
            <a:stretch/>
          </p:blipFill>
          <p:spPr>
            <a:xfrm>
              <a:off x="2303072" y="5226778"/>
              <a:ext cx="313279" cy="335618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6EBB04F-D369-4330-9231-1F4B7E197D98}"/>
              </a:ext>
            </a:extLst>
          </p:cNvPr>
          <p:cNvGrpSpPr/>
          <p:nvPr/>
        </p:nvGrpSpPr>
        <p:grpSpPr>
          <a:xfrm>
            <a:off x="138331" y="3122206"/>
            <a:ext cx="902678" cy="902678"/>
            <a:chOff x="138331" y="3122206"/>
            <a:chExt cx="902678" cy="902678"/>
          </a:xfrm>
        </p:grpSpPr>
        <p:sp>
          <p:nvSpPr>
            <p:cNvPr id="23" name="Diamond 22">
              <a:extLst>
                <a:ext uri="{FF2B5EF4-FFF2-40B4-BE49-F238E27FC236}">
                  <a16:creationId xmlns:a16="http://schemas.microsoft.com/office/drawing/2014/main" id="{BF275860-46AC-4971-9B22-240722D3DE8A}"/>
                </a:ext>
              </a:extLst>
            </p:cNvPr>
            <p:cNvSpPr/>
            <p:nvPr/>
          </p:nvSpPr>
          <p:spPr>
            <a:xfrm>
              <a:off x="138331" y="3122206"/>
              <a:ext cx="902678" cy="902678"/>
            </a:xfrm>
            <a:prstGeom prst="diamond">
              <a:avLst/>
            </a:prstGeom>
            <a:gradFill flip="none" rotWithShape="1">
              <a:gsLst>
                <a:gs pos="0">
                  <a:srgbClr val="FFFF00"/>
                </a:gs>
                <a:gs pos="96000">
                  <a:srgbClr val="FF9900"/>
                </a:gs>
              </a:gsLst>
              <a:lin ang="10800000" scaled="1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F6EBDC55-06BA-4869-BAD1-959D4CD10A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18" t="2435" r="11776" b="18280"/>
            <a:stretch/>
          </p:blipFill>
          <p:spPr>
            <a:xfrm>
              <a:off x="408691" y="3387402"/>
              <a:ext cx="361169" cy="370898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584F51B-B552-4226-867A-D312288AD391}"/>
              </a:ext>
            </a:extLst>
          </p:cNvPr>
          <p:cNvSpPr txBox="1"/>
          <p:nvPr/>
        </p:nvSpPr>
        <p:spPr>
          <a:xfrm>
            <a:off x="0" y="142851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000" dirty="0">
                <a:latin typeface="Century Gothic" panose="020B0502020202020204" pitchFamily="34" charset="0"/>
              </a:rPr>
              <a:t>سمات الموقع الجغرافي :السمات الدينية والثقافيةِّ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6C192463-DE65-4E27-8F32-9D220760EF89}"/>
              </a:ext>
            </a:extLst>
          </p:cNvPr>
          <p:cNvSpPr/>
          <p:nvPr/>
        </p:nvSpPr>
        <p:spPr>
          <a:xfrm rot="5400000">
            <a:off x="4187635" y="2608789"/>
            <a:ext cx="2998466" cy="283219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3605" t="16383" r="3605" b="16383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19A4B04D-79CA-46B3-8736-949FB66358DD}"/>
              </a:ext>
            </a:extLst>
          </p:cNvPr>
          <p:cNvGrpSpPr/>
          <p:nvPr/>
        </p:nvGrpSpPr>
        <p:grpSpPr>
          <a:xfrm>
            <a:off x="5522456" y="2663622"/>
            <a:ext cx="328823" cy="496579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6E53EAF-1E3E-4A86-AA3A-F0D4467AF53F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rapezoid 10">
              <a:extLst>
                <a:ext uri="{FF2B5EF4-FFF2-40B4-BE49-F238E27FC236}">
                  <a16:creationId xmlns:a16="http://schemas.microsoft.com/office/drawing/2014/main" id="{CA8B7B93-E76F-4083-A5BC-849F68F0269D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2A2227D8-0AAA-4E6F-BAFD-201120333FC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0E36D527-A8E9-4E21-9D78-87E5A49BD3B4}"/>
              </a:ext>
            </a:extLst>
          </p:cNvPr>
          <p:cNvSpPr/>
          <p:nvPr/>
        </p:nvSpPr>
        <p:spPr>
          <a:xfrm rot="5400000">
            <a:off x="7647202" y="3524634"/>
            <a:ext cx="2998466" cy="283219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3605" t="15783" r="3605" b="15783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65B1F25-0EC5-4502-ADDF-E8E0B63728FA}"/>
              </a:ext>
            </a:extLst>
          </p:cNvPr>
          <p:cNvGrpSpPr/>
          <p:nvPr/>
        </p:nvGrpSpPr>
        <p:grpSpPr>
          <a:xfrm>
            <a:off x="8982023" y="3579467"/>
            <a:ext cx="328823" cy="496579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65D548BC-0EAD-45CD-BCB6-C958BBE49D5B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rapezoid 10">
              <a:extLst>
                <a:ext uri="{FF2B5EF4-FFF2-40B4-BE49-F238E27FC236}">
                  <a16:creationId xmlns:a16="http://schemas.microsoft.com/office/drawing/2014/main" id="{52C849C8-CD7D-440F-BD81-7999FE02D2C9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A90386AA-6284-4A4A-9CBD-09D331264C8C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548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0" dur="200" fill="hold"/>
                                        <p:tgtEl>
                                          <p:spTgt spid="2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"/>
                            </p:stCondLst>
                            <p:childTnLst>
                              <p:par>
                                <p:cTn id="1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"/>
                            </p:stCondLst>
                            <p:childTnLst>
                              <p:par>
                                <p:cTn id="2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7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44" dur="200" fill="hold"/>
                                        <p:tgtEl>
                                          <p:spTgt spid="1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"/>
                            </p:stCondLst>
                            <p:childTnLst>
                              <p:par>
                                <p:cTn id="4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"/>
                            </p:stCondLst>
                            <p:childTnLst>
                              <p:par>
                                <p:cTn id="5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7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83" dur="200" fill="hold"/>
                                        <p:tgtEl>
                                          <p:spTgt spid="7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96" dur="200" fill="hold"/>
                                        <p:tgtEl>
                                          <p:spTgt spid="7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1" grpId="0" animBg="1"/>
      <p:bldP spid="21" grpId="1" animBg="1"/>
      <p:bldP spid="24" grpId="0" animBg="1"/>
      <p:bldP spid="13" grpId="0" animBg="1"/>
      <p:bldP spid="14" grpId="0" animBg="1"/>
      <p:bldP spid="14" grpId="1" animBg="1"/>
      <p:bldP spid="15" grpId="0" animBg="1"/>
      <p:bldP spid="71" grpId="0" animBg="1"/>
      <p:bldP spid="71" grpId="1" animBg="1"/>
      <p:bldP spid="76" grpId="0" animBg="1"/>
      <p:bldP spid="76" grpId="1" animBg="1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1973</TotalTime>
  <Words>437</Words>
  <Application>Microsoft Office PowerPoint</Application>
  <PresentationFormat>شاشة عريضة</PresentationFormat>
  <Paragraphs>80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Economica</vt:lpstr>
      <vt:lpstr>4_Office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380</cp:revision>
  <dcterms:created xsi:type="dcterms:W3CDTF">2020-10-10T04:32:51Z</dcterms:created>
  <dcterms:modified xsi:type="dcterms:W3CDTF">2021-01-16T10:29:50Z</dcterms:modified>
</cp:coreProperties>
</file>