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9" r:id="rId2"/>
    <p:sldId id="282" r:id="rId3"/>
    <p:sldId id="283" r:id="rId4"/>
    <p:sldId id="280" r:id="rId5"/>
    <p:sldId id="278" r:id="rId6"/>
    <p:sldId id="276" r:id="rId7"/>
    <p:sldId id="277" r:id="rId8"/>
    <p:sldId id="284" r:id="rId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05/03/35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05/03/35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05/03/35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05/03/35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05/03/35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05/03/35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05/03/35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05/03/35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05/03/35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05/03/35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05/03/35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F045D-9374-4559-893C-FDCCC04C1683}" type="datetimeFigureOut">
              <a:rPr lang="ar-SA" smtClean="0"/>
              <a:pPr/>
              <a:t>05/03/35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"/>
            <a:ext cx="8991600" cy="50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624"/>
            <a:ext cx="91440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121470"/>
            <a:ext cx="9144000" cy="482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0</Words>
  <Application>Microsoft Office PowerPoint</Application>
  <PresentationFormat>عرض على الشاشة (3:4)‏</PresentationFormat>
  <Paragraphs>0</Paragraphs>
  <Slides>8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9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</vt:vector>
  </TitlesOfParts>
  <Company>Wld-Otiba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umnaif</dc:creator>
  <cp:lastModifiedBy>umnaif</cp:lastModifiedBy>
  <cp:revision>12</cp:revision>
  <dcterms:created xsi:type="dcterms:W3CDTF">2014-01-04T19:06:17Z</dcterms:created>
  <dcterms:modified xsi:type="dcterms:W3CDTF">2014-01-06T14:30:02Z</dcterms:modified>
</cp:coreProperties>
</file>