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6" r:id="rId3"/>
    <p:sldId id="265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ma Belal" initials="RB" lastIdx="1" clrIdx="0">
    <p:extLst>
      <p:ext uri="{19B8F6BF-5375-455C-9EA6-DF929625EA0E}">
        <p15:presenceInfo xmlns:p15="http://schemas.microsoft.com/office/powerpoint/2012/main" userId="6b2c7cc163748e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E53"/>
    <a:srgbClr val="CB9969"/>
    <a:srgbClr val="A8825F"/>
    <a:srgbClr val="C0C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>
        <p:scale>
          <a:sx n="50" d="100"/>
          <a:sy n="50" d="100"/>
        </p:scale>
        <p:origin x="66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commentAuthors" Target="commentAuthor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7.jpg" /><Relationship Id="rId1" Type="http://schemas.openxmlformats.org/officeDocument/2006/relationships/image" Target="../media/image4.jpg" 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7.jpg" /><Relationship Id="rId1" Type="http://schemas.openxmlformats.org/officeDocument/2006/relationships/image" Target="../media/image4.jp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6CA33-232E-4CC1-A37C-D2AA851FAC1B}" type="doc">
      <dgm:prSet loTypeId="urn:microsoft.com/office/officeart/2005/8/layout/vList3" loCatId="list" qsTypeId="urn:microsoft.com/office/officeart/2005/8/quickstyle/simple5" qsCatId="simple" csTypeId="urn:microsoft.com/office/officeart/2005/8/colors/accent2_1" csCatId="accent2" phldr="1"/>
      <dgm:spPr/>
    </dgm:pt>
    <dgm:pt modelId="{2CE162A5-771A-42E9-8523-82AB05DE87DD}">
      <dgm:prSet phldrT="[نص]"/>
      <dgm:spPr/>
      <dgm:t>
        <a:bodyPr/>
        <a:lstStyle/>
        <a:p>
          <a:pPr rtl="1"/>
          <a:r>
            <a:rPr lang="ar-SY" dirty="0"/>
            <a:t>الخلق الحسن سمة المسلم و صفة من صفاته فإحسانه يشمل القريب و البعيد من أهله و جيرانه و شره يقصر و يغيب فلا يؤذي أهله أو جاره</a:t>
          </a:r>
          <a:endParaRPr lang="ar-SA" dirty="0"/>
        </a:p>
      </dgm:t>
    </dgm:pt>
    <dgm:pt modelId="{CFD9D0D5-40D0-42FE-A9AA-0656EF02C06B}" type="par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A3297873-CFA1-4E36-92FB-16A17DB056B8}" type="sib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DB173BC8-4F16-433A-97F4-B8F9D469DB78}">
      <dgm:prSet phldrT="[نص]"/>
      <dgm:spPr/>
      <dgm:t>
        <a:bodyPr/>
        <a:lstStyle/>
        <a:p>
          <a:pPr rtl="1"/>
          <a:r>
            <a:rPr lang="ar-SY" dirty="0"/>
            <a:t>أوصى النبي بالزوجة خيرا و كرر الوصية بذلك إشارة إلى أهمية القيام بحقوقها و عدم استضعافها و إيقاع الظلم عليها ، بل جعل الخيرية في حسن معاملة الزوجة فقال : ( خيركم </a:t>
          </a:r>
          <a:r>
            <a:rPr lang="ar-SY" dirty="0" err="1"/>
            <a:t>خيركم</a:t>
          </a:r>
          <a:r>
            <a:rPr lang="ar-SY" dirty="0"/>
            <a:t> لأهله)</a:t>
          </a:r>
          <a:endParaRPr lang="ar-SA" dirty="0"/>
        </a:p>
      </dgm:t>
    </dgm:pt>
    <dgm:pt modelId="{1F6C0BDE-AE17-4A49-9830-BBCE8C379547}" type="parTrans" cxnId="{E423C9C6-4B91-4EAC-998E-8CD6CE5B3449}">
      <dgm:prSet/>
      <dgm:spPr/>
      <dgm:t>
        <a:bodyPr/>
        <a:lstStyle/>
        <a:p>
          <a:pPr rtl="1"/>
          <a:endParaRPr lang="ar-SA"/>
        </a:p>
      </dgm:t>
    </dgm:pt>
    <dgm:pt modelId="{02954E2C-0FE4-4043-A2C9-3A55EA7F282C}" type="sibTrans" cxnId="{E423C9C6-4B91-4EAC-998E-8CD6CE5B3449}">
      <dgm:prSet/>
      <dgm:spPr/>
      <dgm:t>
        <a:bodyPr/>
        <a:lstStyle/>
        <a:p>
          <a:pPr rtl="1"/>
          <a:endParaRPr lang="ar-SA"/>
        </a:p>
      </dgm:t>
    </dgm:pt>
    <dgm:pt modelId="{4EE68F55-7EF4-485A-9B8C-DA09CC3E182C}" type="pres">
      <dgm:prSet presAssocID="{83D6CA33-232E-4CC1-A37C-D2AA851FAC1B}" presName="linearFlow" presStyleCnt="0">
        <dgm:presLayoutVars>
          <dgm:dir/>
          <dgm:resizeHandles val="exact"/>
        </dgm:presLayoutVars>
      </dgm:prSet>
      <dgm:spPr/>
    </dgm:pt>
    <dgm:pt modelId="{77EBDB22-5CE0-4DE8-96A0-DA04CDA087C7}" type="pres">
      <dgm:prSet presAssocID="{2CE162A5-771A-42E9-8523-82AB05DE87DD}" presName="composite" presStyleCnt="0"/>
      <dgm:spPr/>
    </dgm:pt>
    <dgm:pt modelId="{4E9570E1-D171-43C0-A341-575240EE981C}" type="pres">
      <dgm:prSet presAssocID="{2CE162A5-771A-42E9-8523-82AB05DE87DD}" presName="imgShp" presStyleLbl="fgImgPlace1" presStyleIdx="0" presStyleCnt="2"/>
      <dgm:spPr>
        <a:solidFill>
          <a:srgbClr val="CB9969"/>
        </a:solidFill>
      </dgm:spPr>
    </dgm:pt>
    <dgm:pt modelId="{51B2C42A-89C8-4F43-8726-F8147897E505}" type="pres">
      <dgm:prSet presAssocID="{2CE162A5-771A-42E9-8523-82AB05DE87DD}" presName="txShp" presStyleLbl="node1" presStyleIdx="0" presStyleCnt="2">
        <dgm:presLayoutVars>
          <dgm:bulletEnabled val="1"/>
        </dgm:presLayoutVars>
      </dgm:prSet>
      <dgm:spPr/>
    </dgm:pt>
    <dgm:pt modelId="{32BD8B4B-5728-46CF-A77E-9F5CBFB00553}" type="pres">
      <dgm:prSet presAssocID="{A3297873-CFA1-4E36-92FB-16A17DB056B8}" presName="spacing" presStyleCnt="0"/>
      <dgm:spPr/>
    </dgm:pt>
    <dgm:pt modelId="{A49943E8-D5D1-4E2C-8059-AFD3D765959E}" type="pres">
      <dgm:prSet presAssocID="{DB173BC8-4F16-433A-97F4-B8F9D469DB78}" presName="composite" presStyleCnt="0"/>
      <dgm:spPr/>
    </dgm:pt>
    <dgm:pt modelId="{33B63C34-E4BD-4321-B356-58C1016FA1A8}" type="pres">
      <dgm:prSet presAssocID="{DB173BC8-4F16-433A-97F4-B8F9D469DB78}" presName="imgShp" presStyleLbl="fgImgPlace1" presStyleIdx="1" presStyleCnt="2"/>
      <dgm:spPr>
        <a:solidFill>
          <a:srgbClr val="CB9969"/>
        </a:solidFill>
      </dgm:spPr>
    </dgm:pt>
    <dgm:pt modelId="{F40285DF-2B0A-47C6-92C8-56D2946DDA64}" type="pres">
      <dgm:prSet presAssocID="{DB173BC8-4F16-433A-97F4-B8F9D469DB78}" presName="txShp" presStyleLbl="node1" presStyleIdx="1" presStyleCnt="2">
        <dgm:presLayoutVars>
          <dgm:bulletEnabled val="1"/>
        </dgm:presLayoutVars>
      </dgm:prSet>
      <dgm:spPr/>
    </dgm:pt>
  </dgm:ptLst>
  <dgm:cxnLst>
    <dgm:cxn modelId="{D5B5AB17-7C14-4004-B33F-91B47425EF6B}" type="presOf" srcId="{2CE162A5-771A-42E9-8523-82AB05DE87DD}" destId="{51B2C42A-89C8-4F43-8726-F8147897E505}" srcOrd="0" destOrd="0" presId="urn:microsoft.com/office/officeart/2005/8/layout/vList3"/>
    <dgm:cxn modelId="{61E50178-7E2B-48F9-BD50-590B2A60ED00}" srcId="{83D6CA33-232E-4CC1-A37C-D2AA851FAC1B}" destId="{2CE162A5-771A-42E9-8523-82AB05DE87DD}" srcOrd="0" destOrd="0" parTransId="{CFD9D0D5-40D0-42FE-A9AA-0656EF02C06B}" sibTransId="{A3297873-CFA1-4E36-92FB-16A17DB056B8}"/>
    <dgm:cxn modelId="{317D377C-1308-4283-A135-39814515B597}" type="presOf" srcId="{DB173BC8-4F16-433A-97F4-B8F9D469DB78}" destId="{F40285DF-2B0A-47C6-92C8-56D2946DDA64}" srcOrd="0" destOrd="0" presId="urn:microsoft.com/office/officeart/2005/8/layout/vList3"/>
    <dgm:cxn modelId="{C8DCCCBC-3754-439A-83AD-F313A3145E26}" type="presOf" srcId="{83D6CA33-232E-4CC1-A37C-D2AA851FAC1B}" destId="{4EE68F55-7EF4-485A-9B8C-DA09CC3E182C}" srcOrd="0" destOrd="0" presId="urn:microsoft.com/office/officeart/2005/8/layout/vList3"/>
    <dgm:cxn modelId="{E423C9C6-4B91-4EAC-998E-8CD6CE5B3449}" srcId="{83D6CA33-232E-4CC1-A37C-D2AA851FAC1B}" destId="{DB173BC8-4F16-433A-97F4-B8F9D469DB78}" srcOrd="1" destOrd="0" parTransId="{1F6C0BDE-AE17-4A49-9830-BBCE8C379547}" sibTransId="{02954E2C-0FE4-4043-A2C9-3A55EA7F282C}"/>
    <dgm:cxn modelId="{E1E840CA-CCAC-4D06-80EB-0D25BC961EAF}" type="presParOf" srcId="{4EE68F55-7EF4-485A-9B8C-DA09CC3E182C}" destId="{77EBDB22-5CE0-4DE8-96A0-DA04CDA087C7}" srcOrd="0" destOrd="0" presId="urn:microsoft.com/office/officeart/2005/8/layout/vList3"/>
    <dgm:cxn modelId="{2B18ED4D-17F0-46C2-8498-F1EE7C51B8E4}" type="presParOf" srcId="{77EBDB22-5CE0-4DE8-96A0-DA04CDA087C7}" destId="{4E9570E1-D171-43C0-A341-575240EE981C}" srcOrd="0" destOrd="0" presId="urn:microsoft.com/office/officeart/2005/8/layout/vList3"/>
    <dgm:cxn modelId="{348A65E8-34C6-4A80-BDF7-3CAAAF2D3C33}" type="presParOf" srcId="{77EBDB22-5CE0-4DE8-96A0-DA04CDA087C7}" destId="{51B2C42A-89C8-4F43-8726-F8147897E505}" srcOrd="1" destOrd="0" presId="urn:microsoft.com/office/officeart/2005/8/layout/vList3"/>
    <dgm:cxn modelId="{8E36D94F-BC3F-493C-BF41-32F4D56076AB}" type="presParOf" srcId="{4EE68F55-7EF4-485A-9B8C-DA09CC3E182C}" destId="{32BD8B4B-5728-46CF-A77E-9F5CBFB00553}" srcOrd="1" destOrd="0" presId="urn:microsoft.com/office/officeart/2005/8/layout/vList3"/>
    <dgm:cxn modelId="{CE64FF01-5B92-49AF-B939-8A62C5CC1C79}" type="presParOf" srcId="{4EE68F55-7EF4-485A-9B8C-DA09CC3E182C}" destId="{A49943E8-D5D1-4E2C-8059-AFD3D765959E}" srcOrd="2" destOrd="0" presId="urn:microsoft.com/office/officeart/2005/8/layout/vList3"/>
    <dgm:cxn modelId="{09B0C0A5-F5F1-45F4-84D0-4A9DF427C8D7}" type="presParOf" srcId="{A49943E8-D5D1-4E2C-8059-AFD3D765959E}" destId="{33B63C34-E4BD-4321-B356-58C1016FA1A8}" srcOrd="0" destOrd="0" presId="urn:microsoft.com/office/officeart/2005/8/layout/vList3"/>
    <dgm:cxn modelId="{4C012491-0557-4835-913D-F99A2B4CACD1}" type="presParOf" srcId="{A49943E8-D5D1-4E2C-8059-AFD3D765959E}" destId="{F40285DF-2B0A-47C6-92C8-56D2946DDA6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771AB-AFD8-4F2E-8A7D-AABBD8B0432D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5291DC99-FB96-4370-8ACC-932FF020B4EB}">
      <dgm:prSet phldrT="[نص]"/>
      <dgm:spPr/>
      <dgm:t>
        <a:bodyPr/>
        <a:lstStyle/>
        <a:p>
          <a:pPr rtl="1"/>
          <a:r>
            <a:rPr lang="ar-SY" dirty="0"/>
            <a:t>و من حقوق الزوجة</a:t>
          </a:r>
          <a:endParaRPr lang="ar-SA" dirty="0"/>
        </a:p>
      </dgm:t>
    </dgm:pt>
    <dgm:pt modelId="{F508D337-CA96-4EBD-B975-3715C5203176}" type="parTrans" cxnId="{C6702AED-1ECD-4C3A-B494-7994488EC4B1}">
      <dgm:prSet/>
      <dgm:spPr/>
      <dgm:t>
        <a:bodyPr/>
        <a:lstStyle/>
        <a:p>
          <a:pPr rtl="1"/>
          <a:endParaRPr lang="ar-SA"/>
        </a:p>
      </dgm:t>
    </dgm:pt>
    <dgm:pt modelId="{A90D8E38-5194-468D-B4A9-D45271934A3E}" type="sibTrans" cxnId="{C6702AED-1ECD-4C3A-B494-7994488EC4B1}">
      <dgm:prSet/>
      <dgm:spPr/>
      <dgm:t>
        <a:bodyPr/>
        <a:lstStyle/>
        <a:p>
          <a:pPr rtl="1"/>
          <a:endParaRPr lang="ar-SA"/>
        </a:p>
      </dgm:t>
    </dgm:pt>
    <dgm:pt modelId="{1E3DE7D9-5E29-464E-88DE-48ECC17D3F74}">
      <dgm:prSet phldrT="[نص]"/>
      <dgm:spPr/>
      <dgm:t>
        <a:bodyPr/>
        <a:lstStyle/>
        <a:p>
          <a:pPr rtl="1"/>
          <a:r>
            <a:rPr lang="ar-SY" dirty="0"/>
            <a:t>حسن التعامل معها</a:t>
          </a:r>
          <a:endParaRPr lang="ar-SA" dirty="0"/>
        </a:p>
      </dgm:t>
    </dgm:pt>
    <dgm:pt modelId="{869B7FAC-BD44-461A-9693-E9B219679687}" type="parTrans" cxnId="{316467F2-A6CE-4682-83C8-E15C5E8F2976}">
      <dgm:prSet/>
      <dgm:spPr/>
      <dgm:t>
        <a:bodyPr/>
        <a:lstStyle/>
        <a:p>
          <a:pPr rtl="1"/>
          <a:endParaRPr lang="ar-SA"/>
        </a:p>
      </dgm:t>
    </dgm:pt>
    <dgm:pt modelId="{E3B53072-66D8-422D-8517-F4699F69B3FA}" type="sibTrans" cxnId="{316467F2-A6CE-4682-83C8-E15C5E8F2976}">
      <dgm:prSet/>
      <dgm:spPr/>
      <dgm:t>
        <a:bodyPr/>
        <a:lstStyle/>
        <a:p>
          <a:pPr rtl="1"/>
          <a:endParaRPr lang="ar-SA"/>
        </a:p>
      </dgm:t>
    </dgm:pt>
    <dgm:pt modelId="{06BAA73C-53D1-4FC7-A016-53FC6F53DE9F}">
      <dgm:prSet phldrT="[نص]"/>
      <dgm:spPr/>
      <dgm:t>
        <a:bodyPr/>
        <a:lstStyle/>
        <a:p>
          <a:pPr rtl="1"/>
          <a:r>
            <a:rPr lang="ar-SY" dirty="0"/>
            <a:t>الإنفاق عليها</a:t>
          </a:r>
          <a:endParaRPr lang="ar-SA" dirty="0"/>
        </a:p>
      </dgm:t>
    </dgm:pt>
    <dgm:pt modelId="{E4C43224-A266-43A7-BD42-44684B8A1CB6}" type="parTrans" cxnId="{6AC884AF-0ADF-41E4-8FF9-E24F965B4FFF}">
      <dgm:prSet/>
      <dgm:spPr/>
      <dgm:t>
        <a:bodyPr/>
        <a:lstStyle/>
        <a:p>
          <a:pPr rtl="1"/>
          <a:endParaRPr lang="ar-SA"/>
        </a:p>
      </dgm:t>
    </dgm:pt>
    <dgm:pt modelId="{EC23C92B-F4AC-49EC-996A-702A1004DF8C}" type="sibTrans" cxnId="{6AC884AF-0ADF-41E4-8FF9-E24F965B4FFF}">
      <dgm:prSet/>
      <dgm:spPr/>
      <dgm:t>
        <a:bodyPr/>
        <a:lstStyle/>
        <a:p>
          <a:pPr rtl="1"/>
          <a:endParaRPr lang="ar-SA"/>
        </a:p>
      </dgm:t>
    </dgm:pt>
    <dgm:pt modelId="{F3E24483-1A22-4EB8-BEBE-A01F52C1F410}">
      <dgm:prSet phldrT="[نص]"/>
      <dgm:spPr/>
      <dgm:t>
        <a:bodyPr/>
        <a:lstStyle/>
        <a:p>
          <a:pPr rtl="1"/>
          <a:r>
            <a:rPr lang="ar-SY" dirty="0"/>
            <a:t>الصبر على أخطائها</a:t>
          </a:r>
          <a:endParaRPr lang="ar-SA" dirty="0"/>
        </a:p>
      </dgm:t>
    </dgm:pt>
    <dgm:pt modelId="{7712EFB5-5B9E-40B2-B970-1B41AF095BDC}" type="parTrans" cxnId="{12ABA883-5355-4E47-AE72-5C97A7F1D63A}">
      <dgm:prSet/>
      <dgm:spPr/>
      <dgm:t>
        <a:bodyPr/>
        <a:lstStyle/>
        <a:p>
          <a:pPr rtl="1"/>
          <a:endParaRPr lang="ar-SA"/>
        </a:p>
      </dgm:t>
    </dgm:pt>
    <dgm:pt modelId="{6F9A3D5E-931B-4B62-879D-10D089052E11}" type="sibTrans" cxnId="{12ABA883-5355-4E47-AE72-5C97A7F1D63A}">
      <dgm:prSet/>
      <dgm:spPr/>
      <dgm:t>
        <a:bodyPr/>
        <a:lstStyle/>
        <a:p>
          <a:pPr rtl="1"/>
          <a:endParaRPr lang="ar-SA"/>
        </a:p>
      </dgm:t>
    </dgm:pt>
    <dgm:pt modelId="{8241E82E-E13D-4C80-8EF5-E7FAA644835E}">
      <dgm:prSet phldrT="[نص]"/>
      <dgm:spPr/>
      <dgm:t>
        <a:bodyPr/>
        <a:lstStyle/>
        <a:p>
          <a:pPr rtl="1"/>
          <a:r>
            <a:rPr lang="ar-SY" dirty="0"/>
            <a:t>توفير السكن لها</a:t>
          </a:r>
          <a:endParaRPr lang="ar-SA" dirty="0"/>
        </a:p>
      </dgm:t>
    </dgm:pt>
    <dgm:pt modelId="{F1DB72B9-AC97-4C72-99E0-B43F41EE0441}" type="parTrans" cxnId="{D11288FB-0A71-47EB-A280-B1A2968E105B}">
      <dgm:prSet/>
      <dgm:spPr/>
      <dgm:t>
        <a:bodyPr/>
        <a:lstStyle/>
        <a:p>
          <a:pPr rtl="1"/>
          <a:endParaRPr lang="ar-SA"/>
        </a:p>
      </dgm:t>
    </dgm:pt>
    <dgm:pt modelId="{11ACB99F-3A25-49F7-BCFF-7BED24ED80ED}" type="sibTrans" cxnId="{D11288FB-0A71-47EB-A280-B1A2968E105B}">
      <dgm:prSet/>
      <dgm:spPr/>
      <dgm:t>
        <a:bodyPr/>
        <a:lstStyle/>
        <a:p>
          <a:pPr rtl="1"/>
          <a:endParaRPr lang="ar-SA"/>
        </a:p>
      </dgm:t>
    </dgm:pt>
    <dgm:pt modelId="{303B53AE-3472-41D7-8820-D46327FC88AD}">
      <dgm:prSet phldrT="[نص]"/>
      <dgm:spPr/>
      <dgm:t>
        <a:bodyPr/>
        <a:lstStyle/>
        <a:p>
          <a:pPr rtl="1"/>
          <a:r>
            <a:rPr lang="ar-SY" dirty="0"/>
            <a:t>عدم الإضرار بها</a:t>
          </a:r>
          <a:endParaRPr lang="ar-SA" dirty="0"/>
        </a:p>
      </dgm:t>
    </dgm:pt>
    <dgm:pt modelId="{C0B3631C-7746-4DE1-B0A9-647D36B99046}" type="parTrans" cxnId="{3BCBAAF1-538F-4C59-BEA3-D95082E80E81}">
      <dgm:prSet/>
      <dgm:spPr/>
      <dgm:t>
        <a:bodyPr/>
        <a:lstStyle/>
        <a:p>
          <a:pPr rtl="1"/>
          <a:endParaRPr lang="ar-SA"/>
        </a:p>
      </dgm:t>
    </dgm:pt>
    <dgm:pt modelId="{17C7F0D1-B83B-4C55-905D-1DF393383CE5}" type="sibTrans" cxnId="{3BCBAAF1-538F-4C59-BEA3-D95082E80E81}">
      <dgm:prSet/>
      <dgm:spPr/>
      <dgm:t>
        <a:bodyPr/>
        <a:lstStyle/>
        <a:p>
          <a:pPr rtl="1"/>
          <a:endParaRPr lang="ar-SA"/>
        </a:p>
      </dgm:t>
    </dgm:pt>
    <dgm:pt modelId="{E708D04C-5E06-4168-8CC3-E146A5B74D65}" type="pres">
      <dgm:prSet presAssocID="{564771AB-AFD8-4F2E-8A7D-AABBD8B0432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041A6D8-3896-476B-BA05-437D07A2D79C}" type="pres">
      <dgm:prSet presAssocID="{5291DC99-FB96-4370-8ACC-932FF020B4EB}" presName="root1" presStyleCnt="0"/>
      <dgm:spPr/>
    </dgm:pt>
    <dgm:pt modelId="{7D4B1CFB-74EE-48F2-82E0-B56DCD6588FF}" type="pres">
      <dgm:prSet presAssocID="{5291DC99-FB96-4370-8ACC-932FF020B4EB}" presName="LevelOneTextNode" presStyleLbl="node0" presStyleIdx="0" presStyleCnt="1">
        <dgm:presLayoutVars>
          <dgm:chPref val="3"/>
        </dgm:presLayoutVars>
      </dgm:prSet>
      <dgm:spPr/>
    </dgm:pt>
    <dgm:pt modelId="{37BFF1E3-0E22-43E6-A6D7-EB70492DEF07}" type="pres">
      <dgm:prSet presAssocID="{5291DC99-FB96-4370-8ACC-932FF020B4EB}" presName="level2hierChild" presStyleCnt="0"/>
      <dgm:spPr/>
    </dgm:pt>
    <dgm:pt modelId="{D6F31BEE-08A1-49C0-BE5C-982CBA96B18E}" type="pres">
      <dgm:prSet presAssocID="{C0B3631C-7746-4DE1-B0A9-647D36B99046}" presName="conn2-1" presStyleLbl="parChTrans1D2" presStyleIdx="0" presStyleCnt="5"/>
      <dgm:spPr/>
    </dgm:pt>
    <dgm:pt modelId="{144C7031-EB44-46DF-9964-6F754F3BBE47}" type="pres">
      <dgm:prSet presAssocID="{C0B3631C-7746-4DE1-B0A9-647D36B99046}" presName="connTx" presStyleLbl="parChTrans1D2" presStyleIdx="0" presStyleCnt="5"/>
      <dgm:spPr/>
    </dgm:pt>
    <dgm:pt modelId="{6A1F047A-82C6-40FA-B3FE-C7D49F9C7C63}" type="pres">
      <dgm:prSet presAssocID="{303B53AE-3472-41D7-8820-D46327FC88AD}" presName="root2" presStyleCnt="0"/>
      <dgm:spPr/>
    </dgm:pt>
    <dgm:pt modelId="{3FF18DCF-CFD2-4E2F-B225-4188AFA0C565}" type="pres">
      <dgm:prSet presAssocID="{303B53AE-3472-41D7-8820-D46327FC88AD}" presName="LevelTwoTextNode" presStyleLbl="node2" presStyleIdx="0" presStyleCnt="5">
        <dgm:presLayoutVars>
          <dgm:chPref val="3"/>
        </dgm:presLayoutVars>
      </dgm:prSet>
      <dgm:spPr/>
    </dgm:pt>
    <dgm:pt modelId="{D38165DC-7FEC-4B8E-AC12-1E6E3B7E3376}" type="pres">
      <dgm:prSet presAssocID="{303B53AE-3472-41D7-8820-D46327FC88AD}" presName="level3hierChild" presStyleCnt="0"/>
      <dgm:spPr/>
    </dgm:pt>
    <dgm:pt modelId="{5D2E1F4A-0646-47E9-8ABB-19D3E701A3DD}" type="pres">
      <dgm:prSet presAssocID="{F1DB72B9-AC97-4C72-99E0-B43F41EE0441}" presName="conn2-1" presStyleLbl="parChTrans1D2" presStyleIdx="1" presStyleCnt="5"/>
      <dgm:spPr/>
    </dgm:pt>
    <dgm:pt modelId="{12EDAE80-7B55-4547-ABCF-BA973E0D3754}" type="pres">
      <dgm:prSet presAssocID="{F1DB72B9-AC97-4C72-99E0-B43F41EE0441}" presName="connTx" presStyleLbl="parChTrans1D2" presStyleIdx="1" presStyleCnt="5"/>
      <dgm:spPr/>
    </dgm:pt>
    <dgm:pt modelId="{517B9681-FEBB-4C9D-8E14-0F369E2445E7}" type="pres">
      <dgm:prSet presAssocID="{8241E82E-E13D-4C80-8EF5-E7FAA644835E}" presName="root2" presStyleCnt="0"/>
      <dgm:spPr/>
    </dgm:pt>
    <dgm:pt modelId="{ED907387-DAB8-457B-8DA3-C5BFA5EB5859}" type="pres">
      <dgm:prSet presAssocID="{8241E82E-E13D-4C80-8EF5-E7FAA644835E}" presName="LevelTwoTextNode" presStyleLbl="node2" presStyleIdx="1" presStyleCnt="5">
        <dgm:presLayoutVars>
          <dgm:chPref val="3"/>
        </dgm:presLayoutVars>
      </dgm:prSet>
      <dgm:spPr/>
    </dgm:pt>
    <dgm:pt modelId="{83BD9212-96CC-443D-9573-99AC4CA5AC97}" type="pres">
      <dgm:prSet presAssocID="{8241E82E-E13D-4C80-8EF5-E7FAA644835E}" presName="level3hierChild" presStyleCnt="0"/>
      <dgm:spPr/>
    </dgm:pt>
    <dgm:pt modelId="{16759D4F-71A0-4385-9250-68CE08133BC3}" type="pres">
      <dgm:prSet presAssocID="{7712EFB5-5B9E-40B2-B970-1B41AF095BDC}" presName="conn2-1" presStyleLbl="parChTrans1D2" presStyleIdx="2" presStyleCnt="5"/>
      <dgm:spPr/>
    </dgm:pt>
    <dgm:pt modelId="{99C297EA-032B-424E-9C79-1911AE7CE31A}" type="pres">
      <dgm:prSet presAssocID="{7712EFB5-5B9E-40B2-B970-1B41AF095BDC}" presName="connTx" presStyleLbl="parChTrans1D2" presStyleIdx="2" presStyleCnt="5"/>
      <dgm:spPr/>
    </dgm:pt>
    <dgm:pt modelId="{EFFE2CBF-6482-4B03-88A3-9E452B910C11}" type="pres">
      <dgm:prSet presAssocID="{F3E24483-1A22-4EB8-BEBE-A01F52C1F410}" presName="root2" presStyleCnt="0"/>
      <dgm:spPr/>
    </dgm:pt>
    <dgm:pt modelId="{F2851552-47FE-4F34-BABE-171DA848B179}" type="pres">
      <dgm:prSet presAssocID="{F3E24483-1A22-4EB8-BEBE-A01F52C1F410}" presName="LevelTwoTextNode" presStyleLbl="node2" presStyleIdx="2" presStyleCnt="5">
        <dgm:presLayoutVars>
          <dgm:chPref val="3"/>
        </dgm:presLayoutVars>
      </dgm:prSet>
      <dgm:spPr/>
    </dgm:pt>
    <dgm:pt modelId="{789E6829-B584-48B6-ACC4-8D776373266D}" type="pres">
      <dgm:prSet presAssocID="{F3E24483-1A22-4EB8-BEBE-A01F52C1F410}" presName="level3hierChild" presStyleCnt="0"/>
      <dgm:spPr/>
    </dgm:pt>
    <dgm:pt modelId="{C3BDC15C-D009-4E2A-A2EF-4129047DBEC2}" type="pres">
      <dgm:prSet presAssocID="{E4C43224-A266-43A7-BD42-44684B8A1CB6}" presName="conn2-1" presStyleLbl="parChTrans1D2" presStyleIdx="3" presStyleCnt="5"/>
      <dgm:spPr/>
    </dgm:pt>
    <dgm:pt modelId="{D534BF82-C010-4BE5-95CD-E0E7D6AF4BA8}" type="pres">
      <dgm:prSet presAssocID="{E4C43224-A266-43A7-BD42-44684B8A1CB6}" presName="connTx" presStyleLbl="parChTrans1D2" presStyleIdx="3" presStyleCnt="5"/>
      <dgm:spPr/>
    </dgm:pt>
    <dgm:pt modelId="{C2461CC8-761B-43BC-A4C3-DCDA0901FA5E}" type="pres">
      <dgm:prSet presAssocID="{06BAA73C-53D1-4FC7-A016-53FC6F53DE9F}" presName="root2" presStyleCnt="0"/>
      <dgm:spPr/>
    </dgm:pt>
    <dgm:pt modelId="{00052DE0-7865-4B32-8278-84A69DD3FD14}" type="pres">
      <dgm:prSet presAssocID="{06BAA73C-53D1-4FC7-A016-53FC6F53DE9F}" presName="LevelTwoTextNode" presStyleLbl="node2" presStyleIdx="3" presStyleCnt="5">
        <dgm:presLayoutVars>
          <dgm:chPref val="3"/>
        </dgm:presLayoutVars>
      </dgm:prSet>
      <dgm:spPr/>
    </dgm:pt>
    <dgm:pt modelId="{C7B39E1E-04AA-406F-9D60-7B05E92D5EEB}" type="pres">
      <dgm:prSet presAssocID="{06BAA73C-53D1-4FC7-A016-53FC6F53DE9F}" presName="level3hierChild" presStyleCnt="0"/>
      <dgm:spPr/>
    </dgm:pt>
    <dgm:pt modelId="{F9A26E2A-1C1D-463D-ADFD-28FC3BA18BB9}" type="pres">
      <dgm:prSet presAssocID="{869B7FAC-BD44-461A-9693-E9B219679687}" presName="conn2-1" presStyleLbl="parChTrans1D2" presStyleIdx="4" presStyleCnt="5"/>
      <dgm:spPr/>
    </dgm:pt>
    <dgm:pt modelId="{EE853B84-E4E7-4DE1-9EBC-0F4BEE97CB89}" type="pres">
      <dgm:prSet presAssocID="{869B7FAC-BD44-461A-9693-E9B219679687}" presName="connTx" presStyleLbl="parChTrans1D2" presStyleIdx="4" presStyleCnt="5"/>
      <dgm:spPr/>
    </dgm:pt>
    <dgm:pt modelId="{C47C7F23-782C-4A0C-9266-5CCCA7805271}" type="pres">
      <dgm:prSet presAssocID="{1E3DE7D9-5E29-464E-88DE-48ECC17D3F74}" presName="root2" presStyleCnt="0"/>
      <dgm:spPr/>
    </dgm:pt>
    <dgm:pt modelId="{2E1799B7-C948-4432-805A-B66BD56EA059}" type="pres">
      <dgm:prSet presAssocID="{1E3DE7D9-5E29-464E-88DE-48ECC17D3F74}" presName="LevelTwoTextNode" presStyleLbl="node2" presStyleIdx="4" presStyleCnt="5">
        <dgm:presLayoutVars>
          <dgm:chPref val="3"/>
        </dgm:presLayoutVars>
      </dgm:prSet>
      <dgm:spPr/>
    </dgm:pt>
    <dgm:pt modelId="{D88C8CDE-1D78-4E3D-99AD-5B02C5D8A122}" type="pres">
      <dgm:prSet presAssocID="{1E3DE7D9-5E29-464E-88DE-48ECC17D3F74}" presName="level3hierChild" presStyleCnt="0"/>
      <dgm:spPr/>
    </dgm:pt>
  </dgm:ptLst>
  <dgm:cxnLst>
    <dgm:cxn modelId="{6C90370B-0533-49DE-BAAD-0A72C6C175D8}" type="presOf" srcId="{06BAA73C-53D1-4FC7-A016-53FC6F53DE9F}" destId="{00052DE0-7865-4B32-8278-84A69DD3FD14}" srcOrd="0" destOrd="0" presId="urn:microsoft.com/office/officeart/2008/layout/HorizontalMultiLevelHierarchy"/>
    <dgm:cxn modelId="{A7F09D34-9D20-4556-9C82-DA1FDF5F873A}" type="presOf" srcId="{F1DB72B9-AC97-4C72-99E0-B43F41EE0441}" destId="{12EDAE80-7B55-4547-ABCF-BA973E0D3754}" srcOrd="1" destOrd="0" presId="urn:microsoft.com/office/officeart/2008/layout/HorizontalMultiLevelHierarchy"/>
    <dgm:cxn modelId="{C3DC813C-E554-4988-92CE-9EE99639573F}" type="presOf" srcId="{869B7FAC-BD44-461A-9693-E9B219679687}" destId="{F9A26E2A-1C1D-463D-ADFD-28FC3BA18BB9}" srcOrd="0" destOrd="0" presId="urn:microsoft.com/office/officeart/2008/layout/HorizontalMultiLevelHierarchy"/>
    <dgm:cxn modelId="{DCF4EC67-DCC2-4B95-A233-41471501E920}" type="presOf" srcId="{E4C43224-A266-43A7-BD42-44684B8A1CB6}" destId="{D534BF82-C010-4BE5-95CD-E0E7D6AF4BA8}" srcOrd="1" destOrd="0" presId="urn:microsoft.com/office/officeart/2008/layout/HorizontalMultiLevelHierarchy"/>
    <dgm:cxn modelId="{B6423268-BDBA-40B5-89B9-02244C550675}" type="presOf" srcId="{E4C43224-A266-43A7-BD42-44684B8A1CB6}" destId="{C3BDC15C-D009-4E2A-A2EF-4129047DBEC2}" srcOrd="0" destOrd="0" presId="urn:microsoft.com/office/officeart/2008/layout/HorizontalMultiLevelHierarchy"/>
    <dgm:cxn modelId="{46ECF252-657B-45A5-B009-3C6D185B7AF4}" type="presOf" srcId="{F1DB72B9-AC97-4C72-99E0-B43F41EE0441}" destId="{5D2E1F4A-0646-47E9-8ABB-19D3E701A3DD}" srcOrd="0" destOrd="0" presId="urn:microsoft.com/office/officeart/2008/layout/HorizontalMultiLevelHierarchy"/>
    <dgm:cxn modelId="{99545B7C-B576-403C-924E-2B95576680B5}" type="presOf" srcId="{7712EFB5-5B9E-40B2-B970-1B41AF095BDC}" destId="{99C297EA-032B-424E-9C79-1911AE7CE31A}" srcOrd="1" destOrd="0" presId="urn:microsoft.com/office/officeart/2008/layout/HorizontalMultiLevelHierarchy"/>
    <dgm:cxn modelId="{12ABA883-5355-4E47-AE72-5C97A7F1D63A}" srcId="{5291DC99-FB96-4370-8ACC-932FF020B4EB}" destId="{F3E24483-1A22-4EB8-BEBE-A01F52C1F410}" srcOrd="2" destOrd="0" parTransId="{7712EFB5-5B9E-40B2-B970-1B41AF095BDC}" sibTransId="{6F9A3D5E-931B-4B62-879D-10D089052E11}"/>
    <dgm:cxn modelId="{75FFF6A5-51F5-4B93-B641-BA01A9E1B603}" type="presOf" srcId="{7712EFB5-5B9E-40B2-B970-1B41AF095BDC}" destId="{16759D4F-71A0-4385-9250-68CE08133BC3}" srcOrd="0" destOrd="0" presId="urn:microsoft.com/office/officeart/2008/layout/HorizontalMultiLevelHierarchy"/>
    <dgm:cxn modelId="{217596AA-48EF-4F02-AD1A-CA8C00041811}" type="presOf" srcId="{C0B3631C-7746-4DE1-B0A9-647D36B99046}" destId="{144C7031-EB44-46DF-9964-6F754F3BBE47}" srcOrd="1" destOrd="0" presId="urn:microsoft.com/office/officeart/2008/layout/HorizontalMultiLevelHierarchy"/>
    <dgm:cxn modelId="{6AC884AF-0ADF-41E4-8FF9-E24F965B4FFF}" srcId="{5291DC99-FB96-4370-8ACC-932FF020B4EB}" destId="{06BAA73C-53D1-4FC7-A016-53FC6F53DE9F}" srcOrd="3" destOrd="0" parTransId="{E4C43224-A266-43A7-BD42-44684B8A1CB6}" sibTransId="{EC23C92B-F4AC-49EC-996A-702A1004DF8C}"/>
    <dgm:cxn modelId="{9EC332B9-F4C2-4F19-B1DC-E5FBE04B69FB}" type="presOf" srcId="{C0B3631C-7746-4DE1-B0A9-647D36B99046}" destId="{D6F31BEE-08A1-49C0-BE5C-982CBA96B18E}" srcOrd="0" destOrd="0" presId="urn:microsoft.com/office/officeart/2008/layout/HorizontalMultiLevelHierarchy"/>
    <dgm:cxn modelId="{E42BB3B9-0C22-4355-A8BF-1730178BF887}" type="presOf" srcId="{303B53AE-3472-41D7-8820-D46327FC88AD}" destId="{3FF18DCF-CFD2-4E2F-B225-4188AFA0C565}" srcOrd="0" destOrd="0" presId="urn:microsoft.com/office/officeart/2008/layout/HorizontalMultiLevelHierarchy"/>
    <dgm:cxn modelId="{F3B559C2-F315-4A31-9033-5B5812F122C5}" type="presOf" srcId="{564771AB-AFD8-4F2E-8A7D-AABBD8B0432D}" destId="{E708D04C-5E06-4168-8CC3-E146A5B74D65}" srcOrd="0" destOrd="0" presId="urn:microsoft.com/office/officeart/2008/layout/HorizontalMultiLevelHierarchy"/>
    <dgm:cxn modelId="{9B9057C4-FB54-476E-8947-FD9623080498}" type="presOf" srcId="{869B7FAC-BD44-461A-9693-E9B219679687}" destId="{EE853B84-E4E7-4DE1-9EBC-0F4BEE97CB89}" srcOrd="1" destOrd="0" presId="urn:microsoft.com/office/officeart/2008/layout/HorizontalMultiLevelHierarchy"/>
    <dgm:cxn modelId="{1ADC86C9-5FF5-42E6-9A0C-785B2866EA97}" type="presOf" srcId="{5291DC99-FB96-4370-8ACC-932FF020B4EB}" destId="{7D4B1CFB-74EE-48F2-82E0-B56DCD6588FF}" srcOrd="0" destOrd="0" presId="urn:microsoft.com/office/officeart/2008/layout/HorizontalMultiLevelHierarchy"/>
    <dgm:cxn modelId="{D76D07EA-BB67-43F1-9766-D7E752E1B0A2}" type="presOf" srcId="{1E3DE7D9-5E29-464E-88DE-48ECC17D3F74}" destId="{2E1799B7-C948-4432-805A-B66BD56EA059}" srcOrd="0" destOrd="0" presId="urn:microsoft.com/office/officeart/2008/layout/HorizontalMultiLevelHierarchy"/>
    <dgm:cxn modelId="{E9CCEDEC-ED72-40EC-84A7-410EAFE3B2FF}" type="presOf" srcId="{F3E24483-1A22-4EB8-BEBE-A01F52C1F410}" destId="{F2851552-47FE-4F34-BABE-171DA848B179}" srcOrd="0" destOrd="0" presId="urn:microsoft.com/office/officeart/2008/layout/HorizontalMultiLevelHierarchy"/>
    <dgm:cxn modelId="{C6702AED-1ECD-4C3A-B494-7994488EC4B1}" srcId="{564771AB-AFD8-4F2E-8A7D-AABBD8B0432D}" destId="{5291DC99-FB96-4370-8ACC-932FF020B4EB}" srcOrd="0" destOrd="0" parTransId="{F508D337-CA96-4EBD-B975-3715C5203176}" sibTransId="{A90D8E38-5194-468D-B4A9-D45271934A3E}"/>
    <dgm:cxn modelId="{3BCBAAF1-538F-4C59-BEA3-D95082E80E81}" srcId="{5291DC99-FB96-4370-8ACC-932FF020B4EB}" destId="{303B53AE-3472-41D7-8820-D46327FC88AD}" srcOrd="0" destOrd="0" parTransId="{C0B3631C-7746-4DE1-B0A9-647D36B99046}" sibTransId="{17C7F0D1-B83B-4C55-905D-1DF393383CE5}"/>
    <dgm:cxn modelId="{316467F2-A6CE-4682-83C8-E15C5E8F2976}" srcId="{5291DC99-FB96-4370-8ACC-932FF020B4EB}" destId="{1E3DE7D9-5E29-464E-88DE-48ECC17D3F74}" srcOrd="4" destOrd="0" parTransId="{869B7FAC-BD44-461A-9693-E9B219679687}" sibTransId="{E3B53072-66D8-422D-8517-F4699F69B3FA}"/>
    <dgm:cxn modelId="{EFAAA1FA-6A71-484C-AE49-39A77B173072}" type="presOf" srcId="{8241E82E-E13D-4C80-8EF5-E7FAA644835E}" destId="{ED907387-DAB8-457B-8DA3-C5BFA5EB5859}" srcOrd="0" destOrd="0" presId="urn:microsoft.com/office/officeart/2008/layout/HorizontalMultiLevelHierarchy"/>
    <dgm:cxn modelId="{D11288FB-0A71-47EB-A280-B1A2968E105B}" srcId="{5291DC99-FB96-4370-8ACC-932FF020B4EB}" destId="{8241E82E-E13D-4C80-8EF5-E7FAA644835E}" srcOrd="1" destOrd="0" parTransId="{F1DB72B9-AC97-4C72-99E0-B43F41EE0441}" sibTransId="{11ACB99F-3A25-49F7-BCFF-7BED24ED80ED}"/>
    <dgm:cxn modelId="{EC6CAB8A-3FE8-4B7C-ADFB-3D6FF403FD07}" type="presParOf" srcId="{E708D04C-5E06-4168-8CC3-E146A5B74D65}" destId="{1041A6D8-3896-476B-BA05-437D07A2D79C}" srcOrd="0" destOrd="0" presId="urn:microsoft.com/office/officeart/2008/layout/HorizontalMultiLevelHierarchy"/>
    <dgm:cxn modelId="{4C444259-2D15-4F1D-BB05-9F2DBFB45B38}" type="presParOf" srcId="{1041A6D8-3896-476B-BA05-437D07A2D79C}" destId="{7D4B1CFB-74EE-48F2-82E0-B56DCD6588FF}" srcOrd="0" destOrd="0" presId="urn:microsoft.com/office/officeart/2008/layout/HorizontalMultiLevelHierarchy"/>
    <dgm:cxn modelId="{A20E2BE6-BF8D-4BF4-BE96-46B629CDC945}" type="presParOf" srcId="{1041A6D8-3896-476B-BA05-437D07A2D79C}" destId="{37BFF1E3-0E22-43E6-A6D7-EB70492DEF07}" srcOrd="1" destOrd="0" presId="urn:microsoft.com/office/officeart/2008/layout/HorizontalMultiLevelHierarchy"/>
    <dgm:cxn modelId="{FAAE2C1A-B745-4564-AA1E-00346D893CBC}" type="presParOf" srcId="{37BFF1E3-0E22-43E6-A6D7-EB70492DEF07}" destId="{D6F31BEE-08A1-49C0-BE5C-982CBA96B18E}" srcOrd="0" destOrd="0" presId="urn:microsoft.com/office/officeart/2008/layout/HorizontalMultiLevelHierarchy"/>
    <dgm:cxn modelId="{E31C76E9-6E44-4D47-96A4-4E152C298D9F}" type="presParOf" srcId="{D6F31BEE-08A1-49C0-BE5C-982CBA96B18E}" destId="{144C7031-EB44-46DF-9964-6F754F3BBE47}" srcOrd="0" destOrd="0" presId="urn:microsoft.com/office/officeart/2008/layout/HorizontalMultiLevelHierarchy"/>
    <dgm:cxn modelId="{08030816-45B3-4AFB-AB0D-B5CD77194723}" type="presParOf" srcId="{37BFF1E3-0E22-43E6-A6D7-EB70492DEF07}" destId="{6A1F047A-82C6-40FA-B3FE-C7D49F9C7C63}" srcOrd="1" destOrd="0" presId="urn:microsoft.com/office/officeart/2008/layout/HorizontalMultiLevelHierarchy"/>
    <dgm:cxn modelId="{4B578853-B842-43D8-8D9C-6E1033123D66}" type="presParOf" srcId="{6A1F047A-82C6-40FA-B3FE-C7D49F9C7C63}" destId="{3FF18DCF-CFD2-4E2F-B225-4188AFA0C565}" srcOrd="0" destOrd="0" presId="urn:microsoft.com/office/officeart/2008/layout/HorizontalMultiLevelHierarchy"/>
    <dgm:cxn modelId="{B0B9256B-8567-407A-AE3C-826E20103612}" type="presParOf" srcId="{6A1F047A-82C6-40FA-B3FE-C7D49F9C7C63}" destId="{D38165DC-7FEC-4B8E-AC12-1E6E3B7E3376}" srcOrd="1" destOrd="0" presId="urn:microsoft.com/office/officeart/2008/layout/HorizontalMultiLevelHierarchy"/>
    <dgm:cxn modelId="{C8D0951B-2E20-4091-BBF6-FCD314EDF4E1}" type="presParOf" srcId="{37BFF1E3-0E22-43E6-A6D7-EB70492DEF07}" destId="{5D2E1F4A-0646-47E9-8ABB-19D3E701A3DD}" srcOrd="2" destOrd="0" presId="urn:microsoft.com/office/officeart/2008/layout/HorizontalMultiLevelHierarchy"/>
    <dgm:cxn modelId="{22209353-4CEA-4240-BA60-518E707AFB61}" type="presParOf" srcId="{5D2E1F4A-0646-47E9-8ABB-19D3E701A3DD}" destId="{12EDAE80-7B55-4547-ABCF-BA973E0D3754}" srcOrd="0" destOrd="0" presId="urn:microsoft.com/office/officeart/2008/layout/HorizontalMultiLevelHierarchy"/>
    <dgm:cxn modelId="{99B2E4A1-1B3F-4CDD-9D9B-8FD68772414B}" type="presParOf" srcId="{37BFF1E3-0E22-43E6-A6D7-EB70492DEF07}" destId="{517B9681-FEBB-4C9D-8E14-0F369E2445E7}" srcOrd="3" destOrd="0" presId="urn:microsoft.com/office/officeart/2008/layout/HorizontalMultiLevelHierarchy"/>
    <dgm:cxn modelId="{64D3FDF6-91F3-4D1E-9044-AFA91C0612E7}" type="presParOf" srcId="{517B9681-FEBB-4C9D-8E14-0F369E2445E7}" destId="{ED907387-DAB8-457B-8DA3-C5BFA5EB5859}" srcOrd="0" destOrd="0" presId="urn:microsoft.com/office/officeart/2008/layout/HorizontalMultiLevelHierarchy"/>
    <dgm:cxn modelId="{17FF8BEA-AB14-4168-81CD-E154F7E32796}" type="presParOf" srcId="{517B9681-FEBB-4C9D-8E14-0F369E2445E7}" destId="{83BD9212-96CC-443D-9573-99AC4CA5AC97}" srcOrd="1" destOrd="0" presId="urn:microsoft.com/office/officeart/2008/layout/HorizontalMultiLevelHierarchy"/>
    <dgm:cxn modelId="{B966807E-5680-41F7-B2AB-AD3F127C5451}" type="presParOf" srcId="{37BFF1E3-0E22-43E6-A6D7-EB70492DEF07}" destId="{16759D4F-71A0-4385-9250-68CE08133BC3}" srcOrd="4" destOrd="0" presId="urn:microsoft.com/office/officeart/2008/layout/HorizontalMultiLevelHierarchy"/>
    <dgm:cxn modelId="{46BD6B0D-FB42-4752-A007-77C70C89E00B}" type="presParOf" srcId="{16759D4F-71A0-4385-9250-68CE08133BC3}" destId="{99C297EA-032B-424E-9C79-1911AE7CE31A}" srcOrd="0" destOrd="0" presId="urn:microsoft.com/office/officeart/2008/layout/HorizontalMultiLevelHierarchy"/>
    <dgm:cxn modelId="{90CEDD19-ED99-494E-9837-A87F5D4F2E83}" type="presParOf" srcId="{37BFF1E3-0E22-43E6-A6D7-EB70492DEF07}" destId="{EFFE2CBF-6482-4B03-88A3-9E452B910C11}" srcOrd="5" destOrd="0" presId="urn:microsoft.com/office/officeart/2008/layout/HorizontalMultiLevelHierarchy"/>
    <dgm:cxn modelId="{DEF8ED30-B76D-437B-A1E7-D7380E486BF8}" type="presParOf" srcId="{EFFE2CBF-6482-4B03-88A3-9E452B910C11}" destId="{F2851552-47FE-4F34-BABE-171DA848B179}" srcOrd="0" destOrd="0" presId="urn:microsoft.com/office/officeart/2008/layout/HorizontalMultiLevelHierarchy"/>
    <dgm:cxn modelId="{5EF0A090-7C9D-4B78-B99E-0FF564C54457}" type="presParOf" srcId="{EFFE2CBF-6482-4B03-88A3-9E452B910C11}" destId="{789E6829-B584-48B6-ACC4-8D776373266D}" srcOrd="1" destOrd="0" presId="urn:microsoft.com/office/officeart/2008/layout/HorizontalMultiLevelHierarchy"/>
    <dgm:cxn modelId="{94F60153-A113-4D43-99F5-1ED3D5A449D5}" type="presParOf" srcId="{37BFF1E3-0E22-43E6-A6D7-EB70492DEF07}" destId="{C3BDC15C-D009-4E2A-A2EF-4129047DBEC2}" srcOrd="6" destOrd="0" presId="urn:microsoft.com/office/officeart/2008/layout/HorizontalMultiLevelHierarchy"/>
    <dgm:cxn modelId="{621BB27C-0A33-4D85-AB01-7E5F2E353DE3}" type="presParOf" srcId="{C3BDC15C-D009-4E2A-A2EF-4129047DBEC2}" destId="{D534BF82-C010-4BE5-95CD-E0E7D6AF4BA8}" srcOrd="0" destOrd="0" presId="urn:microsoft.com/office/officeart/2008/layout/HorizontalMultiLevelHierarchy"/>
    <dgm:cxn modelId="{D02CA6A4-8033-47D0-8CD7-4F67E3EF31D6}" type="presParOf" srcId="{37BFF1E3-0E22-43E6-A6D7-EB70492DEF07}" destId="{C2461CC8-761B-43BC-A4C3-DCDA0901FA5E}" srcOrd="7" destOrd="0" presId="urn:microsoft.com/office/officeart/2008/layout/HorizontalMultiLevelHierarchy"/>
    <dgm:cxn modelId="{DFB6C698-7935-4E46-B2D3-1CFE783E2B8C}" type="presParOf" srcId="{C2461CC8-761B-43BC-A4C3-DCDA0901FA5E}" destId="{00052DE0-7865-4B32-8278-84A69DD3FD14}" srcOrd="0" destOrd="0" presId="urn:microsoft.com/office/officeart/2008/layout/HorizontalMultiLevelHierarchy"/>
    <dgm:cxn modelId="{37A30090-2DDD-4ED8-B854-BC8AB59C1AD9}" type="presParOf" srcId="{C2461CC8-761B-43BC-A4C3-DCDA0901FA5E}" destId="{C7B39E1E-04AA-406F-9D60-7B05E92D5EEB}" srcOrd="1" destOrd="0" presId="urn:microsoft.com/office/officeart/2008/layout/HorizontalMultiLevelHierarchy"/>
    <dgm:cxn modelId="{015F2C84-68D3-447D-9307-07D8C642344E}" type="presParOf" srcId="{37BFF1E3-0E22-43E6-A6D7-EB70492DEF07}" destId="{F9A26E2A-1C1D-463D-ADFD-28FC3BA18BB9}" srcOrd="8" destOrd="0" presId="urn:microsoft.com/office/officeart/2008/layout/HorizontalMultiLevelHierarchy"/>
    <dgm:cxn modelId="{3199279C-CA77-4ABE-B168-E3196DC5C3BC}" type="presParOf" srcId="{F9A26E2A-1C1D-463D-ADFD-28FC3BA18BB9}" destId="{EE853B84-E4E7-4DE1-9EBC-0F4BEE97CB89}" srcOrd="0" destOrd="0" presId="urn:microsoft.com/office/officeart/2008/layout/HorizontalMultiLevelHierarchy"/>
    <dgm:cxn modelId="{29DE21B2-EEEA-474F-879C-2E3B8247CAB9}" type="presParOf" srcId="{37BFF1E3-0E22-43E6-A6D7-EB70492DEF07}" destId="{C47C7F23-782C-4A0C-9266-5CCCA7805271}" srcOrd="9" destOrd="0" presId="urn:microsoft.com/office/officeart/2008/layout/HorizontalMultiLevelHierarchy"/>
    <dgm:cxn modelId="{45507703-13A2-48B5-AB8B-2B382A7A7056}" type="presParOf" srcId="{C47C7F23-782C-4A0C-9266-5CCCA7805271}" destId="{2E1799B7-C948-4432-805A-B66BD56EA059}" srcOrd="0" destOrd="0" presId="urn:microsoft.com/office/officeart/2008/layout/HorizontalMultiLevelHierarchy"/>
    <dgm:cxn modelId="{CE1BB4EF-D0BD-4918-8D74-704C6088B20B}" type="presParOf" srcId="{C47C7F23-782C-4A0C-9266-5CCCA7805271}" destId="{D88C8CDE-1D78-4E3D-99AD-5B02C5D8A12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6CA33-232E-4CC1-A37C-D2AA851FAC1B}" type="doc">
      <dgm:prSet loTypeId="urn:microsoft.com/office/officeart/2005/8/layout/vList3" loCatId="list" qsTypeId="urn:microsoft.com/office/officeart/2005/8/quickstyle/simple5" qsCatId="simple" csTypeId="urn:microsoft.com/office/officeart/2005/8/colors/accent2_1" csCatId="accent2" phldr="1"/>
      <dgm:spPr/>
    </dgm:pt>
    <dgm:pt modelId="{2CE162A5-771A-42E9-8523-82AB05DE87DD}">
      <dgm:prSet phldrT="[نص]"/>
      <dgm:spPr/>
      <dgm:t>
        <a:bodyPr/>
        <a:lstStyle/>
        <a:p>
          <a:pPr rtl="1"/>
          <a:r>
            <a:rPr lang="ar-SY" dirty="0"/>
            <a:t>من حكمة الله في خلق المرأة ان جعلها ذات عاطفة و حنو و شفقة أكثر من الرجل لتكون سكن للرجل و أكثر قدرة على تربية الأطفال والصبر عليهم</a:t>
          </a:r>
          <a:endParaRPr lang="ar-SA" dirty="0"/>
        </a:p>
      </dgm:t>
    </dgm:pt>
    <dgm:pt modelId="{CFD9D0D5-40D0-42FE-A9AA-0656EF02C06B}" type="par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A3297873-CFA1-4E36-92FB-16A17DB056B8}" type="sibTrans" cxnId="{61E50178-7E2B-48F9-BD50-590B2A60ED00}">
      <dgm:prSet/>
      <dgm:spPr/>
      <dgm:t>
        <a:bodyPr/>
        <a:lstStyle/>
        <a:p>
          <a:pPr rtl="1"/>
          <a:endParaRPr lang="ar-SA"/>
        </a:p>
      </dgm:t>
    </dgm:pt>
    <dgm:pt modelId="{DB173BC8-4F16-433A-97F4-B8F9D469DB78}">
      <dgm:prSet phldrT="[نص]"/>
      <dgm:spPr/>
      <dgm:t>
        <a:bodyPr/>
        <a:lstStyle/>
        <a:p>
          <a:pPr rtl="1"/>
          <a:r>
            <a:rPr lang="ar-SY" dirty="0"/>
            <a:t>على الرجال أن يدركوا طبيعة المرأة و يعاملونها بلطف  وتقدير  و احترام لمشاعرها</a:t>
          </a:r>
        </a:p>
      </dgm:t>
    </dgm:pt>
    <dgm:pt modelId="{1F6C0BDE-AE17-4A49-9830-BBCE8C379547}" type="parTrans" cxnId="{E423C9C6-4B91-4EAC-998E-8CD6CE5B3449}">
      <dgm:prSet/>
      <dgm:spPr/>
      <dgm:t>
        <a:bodyPr/>
        <a:lstStyle/>
        <a:p>
          <a:pPr rtl="1"/>
          <a:endParaRPr lang="ar-SA"/>
        </a:p>
      </dgm:t>
    </dgm:pt>
    <dgm:pt modelId="{02954E2C-0FE4-4043-A2C9-3A55EA7F282C}" type="sibTrans" cxnId="{E423C9C6-4B91-4EAC-998E-8CD6CE5B3449}">
      <dgm:prSet/>
      <dgm:spPr/>
      <dgm:t>
        <a:bodyPr/>
        <a:lstStyle/>
        <a:p>
          <a:pPr rtl="1"/>
          <a:endParaRPr lang="ar-SA"/>
        </a:p>
      </dgm:t>
    </dgm:pt>
    <dgm:pt modelId="{AD5B59B6-275B-4EF2-ACC3-C7E90E4F9472}">
      <dgm:prSet phldrT="[نص]"/>
      <dgm:spPr/>
      <dgm:t>
        <a:bodyPr/>
        <a:lstStyle/>
        <a:p>
          <a:pPr rtl="1"/>
          <a:r>
            <a:rPr lang="ar-SY" dirty="0"/>
            <a:t>التعامل مع الزوجة بجفاء و الغلظة قد يجرح مشاعرها و يؤثر على عواطفها و يكدر نفسيتها مما قد يؤدي إلى هدم البيوت بالطلاق و الفراق</a:t>
          </a:r>
        </a:p>
      </dgm:t>
    </dgm:pt>
    <dgm:pt modelId="{FDC4AA3F-1A2E-42C5-BCE0-C7581D7479A1}" type="parTrans" cxnId="{668CD0F6-9024-4158-8E17-736FD93060D7}">
      <dgm:prSet/>
      <dgm:spPr/>
      <dgm:t>
        <a:bodyPr/>
        <a:lstStyle/>
        <a:p>
          <a:pPr rtl="1"/>
          <a:endParaRPr lang="ar-SA"/>
        </a:p>
      </dgm:t>
    </dgm:pt>
    <dgm:pt modelId="{CCE63484-7202-46C1-81F6-E0B22619BA93}" type="sibTrans" cxnId="{668CD0F6-9024-4158-8E17-736FD93060D7}">
      <dgm:prSet/>
      <dgm:spPr/>
      <dgm:t>
        <a:bodyPr/>
        <a:lstStyle/>
        <a:p>
          <a:pPr rtl="1"/>
          <a:endParaRPr lang="ar-SA"/>
        </a:p>
      </dgm:t>
    </dgm:pt>
    <dgm:pt modelId="{BAD6E5BB-1537-4C89-AEAB-0CA5CAC243F4}">
      <dgm:prSet phldrT="[نص]"/>
      <dgm:spPr/>
      <dgm:t>
        <a:bodyPr/>
        <a:lstStyle/>
        <a:p>
          <a:pPr rtl="1"/>
          <a:r>
            <a:rPr lang="ar-SY" dirty="0"/>
            <a:t>لقد كان الرسول صلى الله عليه و سلم قدوة في تعامله مع أهل بيته، فكان يسامر زوجاته، وربما سهر مع إحداهن يسمع حديثها و يؤانسها، و إذا دخل بيته فإنه يكون في مهنة أهله</a:t>
          </a:r>
        </a:p>
      </dgm:t>
    </dgm:pt>
    <dgm:pt modelId="{A9185CBE-571E-4C0A-8C11-10BF0813E3EE}" type="parTrans" cxnId="{C987BD74-C3CA-4B91-9F78-01FFCABE6D97}">
      <dgm:prSet/>
      <dgm:spPr/>
      <dgm:t>
        <a:bodyPr/>
        <a:lstStyle/>
        <a:p>
          <a:pPr rtl="1"/>
          <a:endParaRPr lang="ar-SA"/>
        </a:p>
      </dgm:t>
    </dgm:pt>
    <dgm:pt modelId="{9B974CA7-2D70-4C30-ACAB-903D35B3FC84}" type="sibTrans" cxnId="{C987BD74-C3CA-4B91-9F78-01FFCABE6D97}">
      <dgm:prSet/>
      <dgm:spPr/>
      <dgm:t>
        <a:bodyPr/>
        <a:lstStyle/>
        <a:p>
          <a:pPr rtl="1"/>
          <a:endParaRPr lang="ar-SA"/>
        </a:p>
      </dgm:t>
    </dgm:pt>
    <dgm:pt modelId="{4EE68F55-7EF4-485A-9B8C-DA09CC3E182C}" type="pres">
      <dgm:prSet presAssocID="{83D6CA33-232E-4CC1-A37C-D2AA851FAC1B}" presName="linearFlow" presStyleCnt="0">
        <dgm:presLayoutVars>
          <dgm:dir/>
          <dgm:resizeHandles val="exact"/>
        </dgm:presLayoutVars>
      </dgm:prSet>
      <dgm:spPr/>
    </dgm:pt>
    <dgm:pt modelId="{77EBDB22-5CE0-4DE8-96A0-DA04CDA087C7}" type="pres">
      <dgm:prSet presAssocID="{2CE162A5-771A-42E9-8523-82AB05DE87DD}" presName="composite" presStyleCnt="0"/>
      <dgm:spPr/>
    </dgm:pt>
    <dgm:pt modelId="{4E9570E1-D171-43C0-A341-575240EE981C}" type="pres">
      <dgm:prSet presAssocID="{2CE162A5-771A-42E9-8523-82AB05DE87DD}" presName="imgShp" presStyleLbl="fgImgPlace1" presStyleIdx="0" presStyleCnt="4"/>
      <dgm:spPr>
        <a:solidFill>
          <a:srgbClr val="CB9969"/>
        </a:solidFill>
      </dgm:spPr>
    </dgm:pt>
    <dgm:pt modelId="{51B2C42A-89C8-4F43-8726-F8147897E505}" type="pres">
      <dgm:prSet presAssocID="{2CE162A5-771A-42E9-8523-82AB05DE87DD}" presName="txShp" presStyleLbl="node1" presStyleIdx="0" presStyleCnt="4">
        <dgm:presLayoutVars>
          <dgm:bulletEnabled val="1"/>
        </dgm:presLayoutVars>
      </dgm:prSet>
      <dgm:spPr/>
    </dgm:pt>
    <dgm:pt modelId="{32BD8B4B-5728-46CF-A77E-9F5CBFB00553}" type="pres">
      <dgm:prSet presAssocID="{A3297873-CFA1-4E36-92FB-16A17DB056B8}" presName="spacing" presStyleCnt="0"/>
      <dgm:spPr/>
    </dgm:pt>
    <dgm:pt modelId="{A49943E8-D5D1-4E2C-8059-AFD3D765959E}" type="pres">
      <dgm:prSet presAssocID="{DB173BC8-4F16-433A-97F4-B8F9D469DB78}" presName="composite" presStyleCnt="0"/>
      <dgm:spPr/>
    </dgm:pt>
    <dgm:pt modelId="{33B63C34-E4BD-4321-B356-58C1016FA1A8}" type="pres">
      <dgm:prSet presAssocID="{DB173BC8-4F16-433A-97F4-B8F9D469DB78}" presName="imgShp" presStyleLbl="fgImgPlace1" presStyleIdx="1" presStyleCnt="4"/>
      <dgm:spPr>
        <a:solidFill>
          <a:srgbClr val="CB9969"/>
        </a:solidFill>
      </dgm:spPr>
    </dgm:pt>
    <dgm:pt modelId="{F40285DF-2B0A-47C6-92C8-56D2946DDA64}" type="pres">
      <dgm:prSet presAssocID="{DB173BC8-4F16-433A-97F4-B8F9D469DB78}" presName="txShp" presStyleLbl="node1" presStyleIdx="1" presStyleCnt="4">
        <dgm:presLayoutVars>
          <dgm:bulletEnabled val="1"/>
        </dgm:presLayoutVars>
      </dgm:prSet>
      <dgm:spPr/>
    </dgm:pt>
    <dgm:pt modelId="{99F0AB37-A9AF-46C6-956A-7A3E5B5CA99B}" type="pres">
      <dgm:prSet presAssocID="{02954E2C-0FE4-4043-A2C9-3A55EA7F282C}" presName="spacing" presStyleCnt="0"/>
      <dgm:spPr/>
    </dgm:pt>
    <dgm:pt modelId="{6C9A255E-C1D3-472D-86FE-9C59CA5329B5}" type="pres">
      <dgm:prSet presAssocID="{AD5B59B6-275B-4EF2-ACC3-C7E90E4F9472}" presName="composite" presStyleCnt="0"/>
      <dgm:spPr/>
    </dgm:pt>
    <dgm:pt modelId="{4AA6C777-AF72-4270-966F-F99FCB5AEAD0}" type="pres">
      <dgm:prSet presAssocID="{AD5B59B6-275B-4EF2-ACC3-C7E90E4F9472}" presName="imgShp" presStyleLbl="fgImgPlace1" presStyleIdx="2" presStyleCnt="4"/>
      <dgm:spPr>
        <a:solidFill>
          <a:srgbClr val="CB9969"/>
        </a:solidFill>
      </dgm:spPr>
    </dgm:pt>
    <dgm:pt modelId="{5A391E7F-0CC6-4676-99FF-60FD0D7099F0}" type="pres">
      <dgm:prSet presAssocID="{AD5B59B6-275B-4EF2-ACC3-C7E90E4F9472}" presName="txShp" presStyleLbl="node1" presStyleIdx="2" presStyleCnt="4">
        <dgm:presLayoutVars>
          <dgm:bulletEnabled val="1"/>
        </dgm:presLayoutVars>
      </dgm:prSet>
      <dgm:spPr/>
    </dgm:pt>
    <dgm:pt modelId="{1C81C1E7-7245-47B4-AE01-076AB824C0D1}" type="pres">
      <dgm:prSet presAssocID="{CCE63484-7202-46C1-81F6-E0B22619BA93}" presName="spacing" presStyleCnt="0"/>
      <dgm:spPr/>
    </dgm:pt>
    <dgm:pt modelId="{A5555FDC-D6FB-45D3-AAF5-99448922315B}" type="pres">
      <dgm:prSet presAssocID="{BAD6E5BB-1537-4C89-AEAB-0CA5CAC243F4}" presName="composite" presStyleCnt="0"/>
      <dgm:spPr/>
    </dgm:pt>
    <dgm:pt modelId="{36CEAA48-F89F-4279-997D-14E783158735}" type="pres">
      <dgm:prSet presAssocID="{BAD6E5BB-1537-4C89-AEAB-0CA5CAC243F4}" presName="imgShp" presStyleLbl="fgImgPlace1" presStyleIdx="3" presStyleCnt="4"/>
      <dgm:spPr>
        <a:solidFill>
          <a:srgbClr val="CB9969"/>
        </a:solidFill>
      </dgm:spPr>
    </dgm:pt>
    <dgm:pt modelId="{809D3743-2CC7-45E2-8930-75B01F7E1B3C}" type="pres">
      <dgm:prSet presAssocID="{BAD6E5BB-1537-4C89-AEAB-0CA5CAC243F4}" presName="txShp" presStyleLbl="node1" presStyleIdx="3" presStyleCnt="4">
        <dgm:presLayoutVars>
          <dgm:bulletEnabled val="1"/>
        </dgm:presLayoutVars>
      </dgm:prSet>
      <dgm:spPr/>
    </dgm:pt>
  </dgm:ptLst>
  <dgm:cxnLst>
    <dgm:cxn modelId="{75821C0D-442C-4E1D-A006-7BD0E42DA2B6}" type="presOf" srcId="{AD5B59B6-275B-4EF2-ACC3-C7E90E4F9472}" destId="{5A391E7F-0CC6-4676-99FF-60FD0D7099F0}" srcOrd="0" destOrd="0" presId="urn:microsoft.com/office/officeart/2005/8/layout/vList3"/>
    <dgm:cxn modelId="{D5B5AB17-7C14-4004-B33F-91B47425EF6B}" type="presOf" srcId="{2CE162A5-771A-42E9-8523-82AB05DE87DD}" destId="{51B2C42A-89C8-4F43-8726-F8147897E505}" srcOrd="0" destOrd="0" presId="urn:microsoft.com/office/officeart/2005/8/layout/vList3"/>
    <dgm:cxn modelId="{96CDB94C-1A5B-4D1B-A843-4E7685130999}" type="presOf" srcId="{BAD6E5BB-1537-4C89-AEAB-0CA5CAC243F4}" destId="{809D3743-2CC7-45E2-8930-75B01F7E1B3C}" srcOrd="0" destOrd="0" presId="urn:microsoft.com/office/officeart/2005/8/layout/vList3"/>
    <dgm:cxn modelId="{C987BD74-C3CA-4B91-9F78-01FFCABE6D97}" srcId="{83D6CA33-232E-4CC1-A37C-D2AA851FAC1B}" destId="{BAD6E5BB-1537-4C89-AEAB-0CA5CAC243F4}" srcOrd="3" destOrd="0" parTransId="{A9185CBE-571E-4C0A-8C11-10BF0813E3EE}" sibTransId="{9B974CA7-2D70-4C30-ACAB-903D35B3FC84}"/>
    <dgm:cxn modelId="{61E50178-7E2B-48F9-BD50-590B2A60ED00}" srcId="{83D6CA33-232E-4CC1-A37C-D2AA851FAC1B}" destId="{2CE162A5-771A-42E9-8523-82AB05DE87DD}" srcOrd="0" destOrd="0" parTransId="{CFD9D0D5-40D0-42FE-A9AA-0656EF02C06B}" sibTransId="{A3297873-CFA1-4E36-92FB-16A17DB056B8}"/>
    <dgm:cxn modelId="{317D377C-1308-4283-A135-39814515B597}" type="presOf" srcId="{DB173BC8-4F16-433A-97F4-B8F9D469DB78}" destId="{F40285DF-2B0A-47C6-92C8-56D2946DDA64}" srcOrd="0" destOrd="0" presId="urn:microsoft.com/office/officeart/2005/8/layout/vList3"/>
    <dgm:cxn modelId="{C8DCCCBC-3754-439A-83AD-F313A3145E26}" type="presOf" srcId="{83D6CA33-232E-4CC1-A37C-D2AA851FAC1B}" destId="{4EE68F55-7EF4-485A-9B8C-DA09CC3E182C}" srcOrd="0" destOrd="0" presId="urn:microsoft.com/office/officeart/2005/8/layout/vList3"/>
    <dgm:cxn modelId="{E423C9C6-4B91-4EAC-998E-8CD6CE5B3449}" srcId="{83D6CA33-232E-4CC1-A37C-D2AA851FAC1B}" destId="{DB173BC8-4F16-433A-97F4-B8F9D469DB78}" srcOrd="1" destOrd="0" parTransId="{1F6C0BDE-AE17-4A49-9830-BBCE8C379547}" sibTransId="{02954E2C-0FE4-4043-A2C9-3A55EA7F282C}"/>
    <dgm:cxn modelId="{668CD0F6-9024-4158-8E17-736FD93060D7}" srcId="{83D6CA33-232E-4CC1-A37C-D2AA851FAC1B}" destId="{AD5B59B6-275B-4EF2-ACC3-C7E90E4F9472}" srcOrd="2" destOrd="0" parTransId="{FDC4AA3F-1A2E-42C5-BCE0-C7581D7479A1}" sibTransId="{CCE63484-7202-46C1-81F6-E0B22619BA93}"/>
    <dgm:cxn modelId="{E1E840CA-CCAC-4D06-80EB-0D25BC961EAF}" type="presParOf" srcId="{4EE68F55-7EF4-485A-9B8C-DA09CC3E182C}" destId="{77EBDB22-5CE0-4DE8-96A0-DA04CDA087C7}" srcOrd="0" destOrd="0" presId="urn:microsoft.com/office/officeart/2005/8/layout/vList3"/>
    <dgm:cxn modelId="{2B18ED4D-17F0-46C2-8498-F1EE7C51B8E4}" type="presParOf" srcId="{77EBDB22-5CE0-4DE8-96A0-DA04CDA087C7}" destId="{4E9570E1-D171-43C0-A341-575240EE981C}" srcOrd="0" destOrd="0" presId="urn:microsoft.com/office/officeart/2005/8/layout/vList3"/>
    <dgm:cxn modelId="{348A65E8-34C6-4A80-BDF7-3CAAAF2D3C33}" type="presParOf" srcId="{77EBDB22-5CE0-4DE8-96A0-DA04CDA087C7}" destId="{51B2C42A-89C8-4F43-8726-F8147897E505}" srcOrd="1" destOrd="0" presId="urn:microsoft.com/office/officeart/2005/8/layout/vList3"/>
    <dgm:cxn modelId="{8E36D94F-BC3F-493C-BF41-32F4D56076AB}" type="presParOf" srcId="{4EE68F55-7EF4-485A-9B8C-DA09CC3E182C}" destId="{32BD8B4B-5728-46CF-A77E-9F5CBFB00553}" srcOrd="1" destOrd="0" presId="urn:microsoft.com/office/officeart/2005/8/layout/vList3"/>
    <dgm:cxn modelId="{CE64FF01-5B92-49AF-B939-8A62C5CC1C79}" type="presParOf" srcId="{4EE68F55-7EF4-485A-9B8C-DA09CC3E182C}" destId="{A49943E8-D5D1-4E2C-8059-AFD3D765959E}" srcOrd="2" destOrd="0" presId="urn:microsoft.com/office/officeart/2005/8/layout/vList3"/>
    <dgm:cxn modelId="{09B0C0A5-F5F1-45F4-84D0-4A9DF427C8D7}" type="presParOf" srcId="{A49943E8-D5D1-4E2C-8059-AFD3D765959E}" destId="{33B63C34-E4BD-4321-B356-58C1016FA1A8}" srcOrd="0" destOrd="0" presId="urn:microsoft.com/office/officeart/2005/8/layout/vList3"/>
    <dgm:cxn modelId="{4C012491-0557-4835-913D-F99A2B4CACD1}" type="presParOf" srcId="{A49943E8-D5D1-4E2C-8059-AFD3D765959E}" destId="{F40285DF-2B0A-47C6-92C8-56D2946DDA64}" srcOrd="1" destOrd="0" presId="urn:microsoft.com/office/officeart/2005/8/layout/vList3"/>
    <dgm:cxn modelId="{DED898C6-349B-49D3-BE5D-95F0BE4FE3B6}" type="presParOf" srcId="{4EE68F55-7EF4-485A-9B8C-DA09CC3E182C}" destId="{99F0AB37-A9AF-46C6-956A-7A3E5B5CA99B}" srcOrd="3" destOrd="0" presId="urn:microsoft.com/office/officeart/2005/8/layout/vList3"/>
    <dgm:cxn modelId="{DD2C92B7-33EA-4B9F-AB48-091DDBBCC7F0}" type="presParOf" srcId="{4EE68F55-7EF4-485A-9B8C-DA09CC3E182C}" destId="{6C9A255E-C1D3-472D-86FE-9C59CA5329B5}" srcOrd="4" destOrd="0" presId="urn:microsoft.com/office/officeart/2005/8/layout/vList3"/>
    <dgm:cxn modelId="{47A0523C-E8C2-4E2A-B30B-184B014AD2D4}" type="presParOf" srcId="{6C9A255E-C1D3-472D-86FE-9C59CA5329B5}" destId="{4AA6C777-AF72-4270-966F-F99FCB5AEAD0}" srcOrd="0" destOrd="0" presId="urn:microsoft.com/office/officeart/2005/8/layout/vList3"/>
    <dgm:cxn modelId="{B327B154-6A44-455D-A2CD-9EBD02ED0D0B}" type="presParOf" srcId="{6C9A255E-C1D3-472D-86FE-9C59CA5329B5}" destId="{5A391E7F-0CC6-4676-99FF-60FD0D7099F0}" srcOrd="1" destOrd="0" presId="urn:microsoft.com/office/officeart/2005/8/layout/vList3"/>
    <dgm:cxn modelId="{915F69B8-284E-4ED9-A218-B04609BB61AD}" type="presParOf" srcId="{4EE68F55-7EF4-485A-9B8C-DA09CC3E182C}" destId="{1C81C1E7-7245-47B4-AE01-076AB824C0D1}" srcOrd="5" destOrd="0" presId="urn:microsoft.com/office/officeart/2005/8/layout/vList3"/>
    <dgm:cxn modelId="{E16E1003-F04E-44F5-8F7F-0428D5159DF4}" type="presParOf" srcId="{4EE68F55-7EF4-485A-9B8C-DA09CC3E182C}" destId="{A5555FDC-D6FB-45D3-AAF5-99448922315B}" srcOrd="6" destOrd="0" presId="urn:microsoft.com/office/officeart/2005/8/layout/vList3"/>
    <dgm:cxn modelId="{576FE1CE-5D03-4E21-B680-C3F169C2051C}" type="presParOf" srcId="{A5555FDC-D6FB-45D3-AAF5-99448922315B}" destId="{36CEAA48-F89F-4279-997D-14E783158735}" srcOrd="0" destOrd="0" presId="urn:microsoft.com/office/officeart/2005/8/layout/vList3"/>
    <dgm:cxn modelId="{F9266AD0-AC6A-4586-A727-4165D11DFEF4}" type="presParOf" srcId="{A5555FDC-D6FB-45D3-AAF5-99448922315B}" destId="{809D3743-2CC7-45E2-8930-75B01F7E1B3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337000-6D6E-4B56-87C5-463BA3194AB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5FE2FC3-F0DE-4EA8-994B-330215B481B2}">
      <dgm:prSet phldrT="[نص]" custT="1"/>
      <dgm:spPr>
        <a:solidFill>
          <a:srgbClr val="CB9969"/>
        </a:solidFill>
        <a:ln>
          <a:solidFill>
            <a:srgbClr val="B07E53"/>
          </a:solidFill>
        </a:ln>
      </dgm:spPr>
      <dgm:t>
        <a:bodyPr/>
        <a:lstStyle/>
        <a:p>
          <a:pPr rtl="1"/>
          <a:r>
            <a:rPr lang="ar-SY" sz="2800" dirty="0"/>
            <a:t>تطبيقات سلوكية</a:t>
          </a:r>
          <a:endParaRPr lang="ar-SA" sz="2800" dirty="0"/>
        </a:p>
      </dgm:t>
    </dgm:pt>
    <dgm:pt modelId="{06F51A0F-EC89-4E55-8183-B196F533CC4E}" type="parTrans" cxnId="{8F0E72A4-9F4D-47BB-B5C6-B3D428394E22}">
      <dgm:prSet/>
      <dgm:spPr/>
      <dgm:t>
        <a:bodyPr/>
        <a:lstStyle/>
        <a:p>
          <a:pPr rtl="1"/>
          <a:endParaRPr lang="ar-SA"/>
        </a:p>
      </dgm:t>
    </dgm:pt>
    <dgm:pt modelId="{C1F5B6A3-F1E9-454A-A00F-C1DFBFECC44E}" type="sibTrans" cxnId="{8F0E72A4-9F4D-47BB-B5C6-B3D428394E22}">
      <dgm:prSet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/>
        <a:lstStyle/>
        <a:p>
          <a:pPr rtl="1"/>
          <a:endParaRPr lang="ar-SA"/>
        </a:p>
      </dgm:t>
    </dgm:pt>
    <dgm:pt modelId="{AAC235FB-CC07-4C77-B4E6-BC33EFC8233A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5CC0FFB2-E6FD-4191-8DCA-7AF02B04F80D}" type="parTrans" cxnId="{C4EA21C8-CB9A-4FC4-8F33-52E6E33F6755}">
      <dgm:prSet/>
      <dgm:spPr/>
      <dgm:t>
        <a:bodyPr/>
        <a:lstStyle/>
        <a:p>
          <a:pPr rtl="1"/>
          <a:endParaRPr lang="ar-SA"/>
        </a:p>
      </dgm:t>
    </dgm:pt>
    <dgm:pt modelId="{55E737F4-BA8D-48C2-999C-571E015C230A}" type="sibTrans" cxnId="{C4EA21C8-CB9A-4FC4-8F33-52E6E33F6755}">
      <dgm:prSet/>
      <dgm:spPr/>
      <dgm:t>
        <a:bodyPr/>
        <a:lstStyle/>
        <a:p>
          <a:pPr rtl="1"/>
          <a:endParaRPr lang="ar-SA"/>
        </a:p>
      </dgm:t>
    </dgm:pt>
    <dgm:pt modelId="{6EA01B5E-15D2-41E6-9D53-3C740385FCE0}">
      <dgm:prSet phldrT="[نص]" custT="1"/>
      <dgm:spPr>
        <a:solidFill>
          <a:srgbClr val="CB9969"/>
        </a:solidFill>
        <a:ln>
          <a:solidFill>
            <a:srgbClr val="B07E53"/>
          </a:solidFill>
        </a:ln>
      </dgm:spPr>
      <dgm:t>
        <a:bodyPr/>
        <a:lstStyle/>
        <a:p>
          <a:pPr rtl="1"/>
          <a:r>
            <a:rPr lang="ar-SY" sz="2800" dirty="0"/>
            <a:t>أحسن تعاملي مع أهل بيتي</a:t>
          </a:r>
          <a:endParaRPr lang="ar-SA" sz="2800" dirty="0"/>
        </a:p>
      </dgm:t>
    </dgm:pt>
    <dgm:pt modelId="{55FC1DB0-A7BE-4913-AF04-05F490EABBBB}" type="parTrans" cxnId="{842047DC-1B6E-4137-9EA1-117EB4EBC805}">
      <dgm:prSet/>
      <dgm:spPr/>
      <dgm:t>
        <a:bodyPr/>
        <a:lstStyle/>
        <a:p>
          <a:pPr rtl="1"/>
          <a:endParaRPr lang="ar-SA"/>
        </a:p>
      </dgm:t>
    </dgm:pt>
    <dgm:pt modelId="{04F39652-01F2-48CC-9B41-8A25B1D6AD74}" type="sibTrans" cxnId="{842047DC-1B6E-4137-9EA1-117EB4EBC805}">
      <dgm:prSet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/>
        <a:lstStyle/>
        <a:p>
          <a:pPr rtl="1"/>
          <a:endParaRPr lang="ar-SA"/>
        </a:p>
      </dgm:t>
    </dgm:pt>
    <dgm:pt modelId="{2B764BC1-4C16-4D17-AA88-5A27B3EB9E16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29EAE2F1-90B2-4E82-9779-245C4B3C0577}" type="parTrans" cxnId="{A33262E9-44BD-46DB-A630-B089B2074F5A}">
      <dgm:prSet/>
      <dgm:spPr/>
      <dgm:t>
        <a:bodyPr/>
        <a:lstStyle/>
        <a:p>
          <a:pPr rtl="1"/>
          <a:endParaRPr lang="ar-SA"/>
        </a:p>
      </dgm:t>
    </dgm:pt>
    <dgm:pt modelId="{FB8335DA-CF57-461B-9B82-D8A6B694EBB5}" type="sibTrans" cxnId="{A33262E9-44BD-46DB-A630-B089B2074F5A}">
      <dgm:prSet/>
      <dgm:spPr/>
      <dgm:t>
        <a:bodyPr/>
        <a:lstStyle/>
        <a:p>
          <a:pPr rtl="1"/>
          <a:endParaRPr lang="ar-SA"/>
        </a:p>
      </dgm:t>
    </dgm:pt>
    <dgm:pt modelId="{88C8BE82-FC28-4DBE-AFD7-C8DB7D112955}">
      <dgm:prSet phldrT="[نص]" custT="1"/>
      <dgm:spPr>
        <a:solidFill>
          <a:srgbClr val="CB9969"/>
        </a:solidFill>
        <a:ln>
          <a:solidFill>
            <a:srgbClr val="B07E53"/>
          </a:solidFill>
        </a:ln>
      </dgm:spPr>
      <dgm:t>
        <a:bodyPr/>
        <a:lstStyle/>
        <a:p>
          <a:pPr rtl="1"/>
          <a:r>
            <a:rPr lang="ar-SY" sz="2800" dirty="0"/>
            <a:t>أقدر مكانة المرأة و أثرها في المجتمع</a:t>
          </a:r>
          <a:endParaRPr lang="ar-SA" sz="2800" dirty="0"/>
        </a:p>
      </dgm:t>
    </dgm:pt>
    <dgm:pt modelId="{47E347A3-4553-441E-B633-CA861918D2CA}" type="parTrans" cxnId="{EFE0A00A-A226-4137-8ACA-1410DBAC9618}">
      <dgm:prSet/>
      <dgm:spPr/>
      <dgm:t>
        <a:bodyPr/>
        <a:lstStyle/>
        <a:p>
          <a:pPr rtl="1"/>
          <a:endParaRPr lang="ar-SA"/>
        </a:p>
      </dgm:t>
    </dgm:pt>
    <dgm:pt modelId="{BA54000C-F887-425E-B474-9F2311A893F9}" type="sibTrans" cxnId="{EFE0A00A-A226-4137-8ACA-1410DBAC9618}">
      <dgm:prSet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B07E53"/>
          </a:solidFill>
        </a:ln>
      </dgm:spPr>
      <dgm:t>
        <a:bodyPr/>
        <a:lstStyle/>
        <a:p>
          <a:pPr rtl="1"/>
          <a:endParaRPr lang="ar-SA"/>
        </a:p>
      </dgm:t>
    </dgm:pt>
    <dgm:pt modelId="{D37C2D2E-5B18-4A80-B3EF-A23B1FB1BCCD}">
      <dgm:prSet phldrT="[نص]" phldr="1"/>
      <dgm:spPr/>
      <dgm:t>
        <a:bodyPr/>
        <a:lstStyle/>
        <a:p>
          <a:pPr rtl="1"/>
          <a:endParaRPr lang="ar-SA" dirty="0">
            <a:solidFill>
              <a:schemeClr val="bg1"/>
            </a:solidFill>
          </a:endParaRPr>
        </a:p>
      </dgm:t>
    </dgm:pt>
    <dgm:pt modelId="{EB058D64-7D6A-4614-BFBC-38AE5EE61ABD}" type="parTrans" cxnId="{43CE0025-A423-4690-95DC-73FDF053059C}">
      <dgm:prSet/>
      <dgm:spPr/>
      <dgm:t>
        <a:bodyPr/>
        <a:lstStyle/>
        <a:p>
          <a:pPr rtl="1"/>
          <a:endParaRPr lang="ar-SA"/>
        </a:p>
      </dgm:t>
    </dgm:pt>
    <dgm:pt modelId="{D0F8780F-E2FB-4642-A11C-459CAA25A9E7}" type="sibTrans" cxnId="{43CE0025-A423-4690-95DC-73FDF053059C}">
      <dgm:prSet/>
      <dgm:spPr/>
      <dgm:t>
        <a:bodyPr/>
        <a:lstStyle/>
        <a:p>
          <a:pPr rtl="1"/>
          <a:endParaRPr lang="ar-SA"/>
        </a:p>
      </dgm:t>
    </dgm:pt>
    <dgm:pt modelId="{4342876E-3003-4BAA-A7DC-5FF36F50AB57}" type="pres">
      <dgm:prSet presAssocID="{4D337000-6D6E-4B56-87C5-463BA3194ABD}" presName="Name0" presStyleCnt="0">
        <dgm:presLayoutVars>
          <dgm:chMax/>
          <dgm:chPref/>
          <dgm:dir/>
          <dgm:animLvl val="lvl"/>
        </dgm:presLayoutVars>
      </dgm:prSet>
      <dgm:spPr/>
    </dgm:pt>
    <dgm:pt modelId="{E3E3458C-649D-4BB9-8C9C-E9B914CEBF64}" type="pres">
      <dgm:prSet presAssocID="{35FE2FC3-F0DE-4EA8-994B-330215B481B2}" presName="composite" presStyleCnt="0"/>
      <dgm:spPr/>
    </dgm:pt>
    <dgm:pt modelId="{5D342EB0-5333-4FFA-84B1-F22A29004DBD}" type="pres">
      <dgm:prSet presAssocID="{35FE2FC3-F0DE-4EA8-994B-330215B481B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BAD6EF96-82F7-4232-AF40-73A2CABCA39C}" type="pres">
      <dgm:prSet presAssocID="{35FE2FC3-F0DE-4EA8-994B-330215B481B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DBE7EAAB-B26C-4D35-8A07-45FB8C00AA15}" type="pres">
      <dgm:prSet presAssocID="{35FE2FC3-F0DE-4EA8-994B-330215B481B2}" presName="BalanceSpacing" presStyleCnt="0"/>
      <dgm:spPr/>
    </dgm:pt>
    <dgm:pt modelId="{960BD684-BCC1-4A70-B2A3-7E80F5AB6433}" type="pres">
      <dgm:prSet presAssocID="{35FE2FC3-F0DE-4EA8-994B-330215B481B2}" presName="BalanceSpacing1" presStyleCnt="0"/>
      <dgm:spPr/>
    </dgm:pt>
    <dgm:pt modelId="{D7B676BB-3DDF-4992-895C-EDF5202DCE2E}" type="pres">
      <dgm:prSet presAssocID="{C1F5B6A3-F1E9-454A-A00F-C1DFBFECC44E}" presName="Accent1Text" presStyleLbl="node1" presStyleIdx="1" presStyleCnt="6"/>
      <dgm:spPr/>
    </dgm:pt>
    <dgm:pt modelId="{30FD5312-022C-49E8-8E53-54D48CF16D80}" type="pres">
      <dgm:prSet presAssocID="{C1F5B6A3-F1E9-454A-A00F-C1DFBFECC44E}" presName="spaceBetweenRectangles" presStyleCnt="0"/>
      <dgm:spPr/>
    </dgm:pt>
    <dgm:pt modelId="{818836BD-61D6-4F1F-80F2-57AB04B9C04F}" type="pres">
      <dgm:prSet presAssocID="{6EA01B5E-15D2-41E6-9D53-3C740385FCE0}" presName="composite" presStyleCnt="0"/>
      <dgm:spPr/>
    </dgm:pt>
    <dgm:pt modelId="{AF109968-6CF0-45C2-89FD-EAABB732BB56}" type="pres">
      <dgm:prSet presAssocID="{6EA01B5E-15D2-41E6-9D53-3C740385FCE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4CAA0DF0-287F-4C18-9DC6-9A4DA8D6A8F5}" type="pres">
      <dgm:prSet presAssocID="{6EA01B5E-15D2-41E6-9D53-3C740385FCE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EBE1800-FDDB-420E-B80D-656788325C29}" type="pres">
      <dgm:prSet presAssocID="{6EA01B5E-15D2-41E6-9D53-3C740385FCE0}" presName="BalanceSpacing" presStyleCnt="0"/>
      <dgm:spPr/>
    </dgm:pt>
    <dgm:pt modelId="{33F407BE-510C-41BC-B134-902716F7303E}" type="pres">
      <dgm:prSet presAssocID="{6EA01B5E-15D2-41E6-9D53-3C740385FCE0}" presName="BalanceSpacing1" presStyleCnt="0"/>
      <dgm:spPr/>
    </dgm:pt>
    <dgm:pt modelId="{CA9E551D-40E0-4ACD-A0EA-5F301EA6DA34}" type="pres">
      <dgm:prSet presAssocID="{04F39652-01F2-48CC-9B41-8A25B1D6AD74}" presName="Accent1Text" presStyleLbl="node1" presStyleIdx="3" presStyleCnt="6"/>
      <dgm:spPr/>
    </dgm:pt>
    <dgm:pt modelId="{37D9CD77-7A28-4998-9596-305F1DBBF8D3}" type="pres">
      <dgm:prSet presAssocID="{04F39652-01F2-48CC-9B41-8A25B1D6AD74}" presName="spaceBetweenRectangles" presStyleCnt="0"/>
      <dgm:spPr/>
    </dgm:pt>
    <dgm:pt modelId="{9477AA04-B1C5-4AC0-B0EC-5DD5349939B3}" type="pres">
      <dgm:prSet presAssocID="{88C8BE82-FC28-4DBE-AFD7-C8DB7D112955}" presName="composite" presStyleCnt="0"/>
      <dgm:spPr/>
    </dgm:pt>
    <dgm:pt modelId="{6B02D1DE-8D0D-4883-A956-C26C8F2CAF54}" type="pres">
      <dgm:prSet presAssocID="{88C8BE82-FC28-4DBE-AFD7-C8DB7D112955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9DA26B80-A4EB-4F85-81B9-884B78EE4B10}" type="pres">
      <dgm:prSet presAssocID="{88C8BE82-FC28-4DBE-AFD7-C8DB7D11295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D9C9064-483A-4CF7-9CA9-2BEE9DDF91B5}" type="pres">
      <dgm:prSet presAssocID="{88C8BE82-FC28-4DBE-AFD7-C8DB7D112955}" presName="BalanceSpacing" presStyleCnt="0"/>
      <dgm:spPr/>
    </dgm:pt>
    <dgm:pt modelId="{17FCBB24-C76F-46EB-8D3C-59049461CA85}" type="pres">
      <dgm:prSet presAssocID="{88C8BE82-FC28-4DBE-AFD7-C8DB7D112955}" presName="BalanceSpacing1" presStyleCnt="0"/>
      <dgm:spPr/>
    </dgm:pt>
    <dgm:pt modelId="{9D8E3876-B290-4E58-8166-C7DDB3544E56}" type="pres">
      <dgm:prSet presAssocID="{BA54000C-F887-425E-B474-9F2311A893F9}" presName="Accent1Text" presStyleLbl="node1" presStyleIdx="5" presStyleCnt="6"/>
      <dgm:spPr/>
    </dgm:pt>
  </dgm:ptLst>
  <dgm:cxnLst>
    <dgm:cxn modelId="{DA3DD901-7B8F-4921-B719-AAE5CAF1764A}" type="presOf" srcId="{88C8BE82-FC28-4DBE-AFD7-C8DB7D112955}" destId="{6B02D1DE-8D0D-4883-A956-C26C8F2CAF54}" srcOrd="0" destOrd="0" presId="urn:microsoft.com/office/officeart/2008/layout/AlternatingHexagons"/>
    <dgm:cxn modelId="{EFE0A00A-A226-4137-8ACA-1410DBAC9618}" srcId="{4D337000-6D6E-4B56-87C5-463BA3194ABD}" destId="{88C8BE82-FC28-4DBE-AFD7-C8DB7D112955}" srcOrd="2" destOrd="0" parTransId="{47E347A3-4553-441E-B633-CA861918D2CA}" sibTransId="{BA54000C-F887-425E-B474-9F2311A893F9}"/>
    <dgm:cxn modelId="{EC5B7220-2E7E-4DC8-8678-8167F07C4F99}" type="presOf" srcId="{D37C2D2E-5B18-4A80-B3EF-A23B1FB1BCCD}" destId="{9DA26B80-A4EB-4F85-81B9-884B78EE4B10}" srcOrd="0" destOrd="0" presId="urn:microsoft.com/office/officeart/2008/layout/AlternatingHexagons"/>
    <dgm:cxn modelId="{43CE0025-A423-4690-95DC-73FDF053059C}" srcId="{88C8BE82-FC28-4DBE-AFD7-C8DB7D112955}" destId="{D37C2D2E-5B18-4A80-B3EF-A23B1FB1BCCD}" srcOrd="0" destOrd="0" parTransId="{EB058D64-7D6A-4614-BFBC-38AE5EE61ABD}" sibTransId="{D0F8780F-E2FB-4642-A11C-459CAA25A9E7}"/>
    <dgm:cxn modelId="{BDFE6E31-CB9A-4A84-A01C-3726FB2C4834}" type="presOf" srcId="{C1F5B6A3-F1E9-454A-A00F-C1DFBFECC44E}" destId="{D7B676BB-3DDF-4992-895C-EDF5202DCE2E}" srcOrd="0" destOrd="0" presId="urn:microsoft.com/office/officeart/2008/layout/AlternatingHexagons"/>
    <dgm:cxn modelId="{2420A433-A7E1-4787-B450-9AD1647FF305}" type="presOf" srcId="{35FE2FC3-F0DE-4EA8-994B-330215B481B2}" destId="{5D342EB0-5333-4FFA-84B1-F22A29004DBD}" srcOrd="0" destOrd="0" presId="urn:microsoft.com/office/officeart/2008/layout/AlternatingHexagons"/>
    <dgm:cxn modelId="{D3A03F3C-C216-4694-ADBF-34E521125B8D}" type="presOf" srcId="{AAC235FB-CC07-4C77-B4E6-BC33EFC8233A}" destId="{BAD6EF96-82F7-4232-AF40-73A2CABCA39C}" srcOrd="0" destOrd="0" presId="urn:microsoft.com/office/officeart/2008/layout/AlternatingHexagons"/>
    <dgm:cxn modelId="{5FC0C74A-4600-442D-85CB-0388DB20956A}" type="presOf" srcId="{6EA01B5E-15D2-41E6-9D53-3C740385FCE0}" destId="{AF109968-6CF0-45C2-89FD-EAABB732BB56}" srcOrd="0" destOrd="0" presId="urn:microsoft.com/office/officeart/2008/layout/AlternatingHexagons"/>
    <dgm:cxn modelId="{2370216B-2BC0-47A8-9152-BFF743C74C94}" type="presOf" srcId="{2B764BC1-4C16-4D17-AA88-5A27B3EB9E16}" destId="{4CAA0DF0-287F-4C18-9DC6-9A4DA8D6A8F5}" srcOrd="0" destOrd="0" presId="urn:microsoft.com/office/officeart/2008/layout/AlternatingHexagons"/>
    <dgm:cxn modelId="{C5D6F69C-E9E9-4923-9F86-60AEF60FB53D}" type="presOf" srcId="{04F39652-01F2-48CC-9B41-8A25B1D6AD74}" destId="{CA9E551D-40E0-4ACD-A0EA-5F301EA6DA34}" srcOrd="0" destOrd="0" presId="urn:microsoft.com/office/officeart/2008/layout/AlternatingHexagons"/>
    <dgm:cxn modelId="{8F0E72A4-9F4D-47BB-B5C6-B3D428394E22}" srcId="{4D337000-6D6E-4B56-87C5-463BA3194ABD}" destId="{35FE2FC3-F0DE-4EA8-994B-330215B481B2}" srcOrd="0" destOrd="0" parTransId="{06F51A0F-EC89-4E55-8183-B196F533CC4E}" sibTransId="{C1F5B6A3-F1E9-454A-A00F-C1DFBFECC44E}"/>
    <dgm:cxn modelId="{269272B2-2894-41E8-8278-05F2796FBC10}" type="presOf" srcId="{4D337000-6D6E-4B56-87C5-463BA3194ABD}" destId="{4342876E-3003-4BAA-A7DC-5FF36F50AB57}" srcOrd="0" destOrd="0" presId="urn:microsoft.com/office/officeart/2008/layout/AlternatingHexagons"/>
    <dgm:cxn modelId="{C4EA21C8-CB9A-4FC4-8F33-52E6E33F6755}" srcId="{35FE2FC3-F0DE-4EA8-994B-330215B481B2}" destId="{AAC235FB-CC07-4C77-B4E6-BC33EFC8233A}" srcOrd="0" destOrd="0" parTransId="{5CC0FFB2-E6FD-4191-8DCA-7AF02B04F80D}" sibTransId="{55E737F4-BA8D-48C2-999C-571E015C230A}"/>
    <dgm:cxn modelId="{54E5FDD6-0EED-42BD-AF02-99F58AC0D77D}" type="presOf" srcId="{BA54000C-F887-425E-B474-9F2311A893F9}" destId="{9D8E3876-B290-4E58-8166-C7DDB3544E56}" srcOrd="0" destOrd="0" presId="urn:microsoft.com/office/officeart/2008/layout/AlternatingHexagons"/>
    <dgm:cxn modelId="{842047DC-1B6E-4137-9EA1-117EB4EBC805}" srcId="{4D337000-6D6E-4B56-87C5-463BA3194ABD}" destId="{6EA01B5E-15D2-41E6-9D53-3C740385FCE0}" srcOrd="1" destOrd="0" parTransId="{55FC1DB0-A7BE-4913-AF04-05F490EABBBB}" sibTransId="{04F39652-01F2-48CC-9B41-8A25B1D6AD74}"/>
    <dgm:cxn modelId="{A33262E9-44BD-46DB-A630-B089B2074F5A}" srcId="{6EA01B5E-15D2-41E6-9D53-3C740385FCE0}" destId="{2B764BC1-4C16-4D17-AA88-5A27B3EB9E16}" srcOrd="0" destOrd="0" parTransId="{29EAE2F1-90B2-4E82-9779-245C4B3C0577}" sibTransId="{FB8335DA-CF57-461B-9B82-D8A6B694EBB5}"/>
    <dgm:cxn modelId="{7E329C04-A5F4-412F-92A0-1F076E01C44F}" type="presParOf" srcId="{4342876E-3003-4BAA-A7DC-5FF36F50AB57}" destId="{E3E3458C-649D-4BB9-8C9C-E9B914CEBF64}" srcOrd="0" destOrd="0" presId="urn:microsoft.com/office/officeart/2008/layout/AlternatingHexagons"/>
    <dgm:cxn modelId="{AE57EE27-8B34-46B6-91ED-BB35A16BDA6A}" type="presParOf" srcId="{E3E3458C-649D-4BB9-8C9C-E9B914CEBF64}" destId="{5D342EB0-5333-4FFA-84B1-F22A29004DBD}" srcOrd="0" destOrd="0" presId="urn:microsoft.com/office/officeart/2008/layout/AlternatingHexagons"/>
    <dgm:cxn modelId="{E942F3DE-57E5-439E-85BC-BEC3BD63659E}" type="presParOf" srcId="{E3E3458C-649D-4BB9-8C9C-E9B914CEBF64}" destId="{BAD6EF96-82F7-4232-AF40-73A2CABCA39C}" srcOrd="1" destOrd="0" presId="urn:microsoft.com/office/officeart/2008/layout/AlternatingHexagons"/>
    <dgm:cxn modelId="{7EB922F0-15B9-462C-8B01-EE6808D2208D}" type="presParOf" srcId="{E3E3458C-649D-4BB9-8C9C-E9B914CEBF64}" destId="{DBE7EAAB-B26C-4D35-8A07-45FB8C00AA15}" srcOrd="2" destOrd="0" presId="urn:microsoft.com/office/officeart/2008/layout/AlternatingHexagons"/>
    <dgm:cxn modelId="{94C92D85-E0DB-4E4F-A6F9-B0BAACAD9981}" type="presParOf" srcId="{E3E3458C-649D-4BB9-8C9C-E9B914CEBF64}" destId="{960BD684-BCC1-4A70-B2A3-7E80F5AB6433}" srcOrd="3" destOrd="0" presId="urn:microsoft.com/office/officeart/2008/layout/AlternatingHexagons"/>
    <dgm:cxn modelId="{0DA5240C-2EEC-4797-8077-ABD8FAC28B06}" type="presParOf" srcId="{E3E3458C-649D-4BB9-8C9C-E9B914CEBF64}" destId="{D7B676BB-3DDF-4992-895C-EDF5202DCE2E}" srcOrd="4" destOrd="0" presId="urn:microsoft.com/office/officeart/2008/layout/AlternatingHexagons"/>
    <dgm:cxn modelId="{C739CDF6-0DAF-439A-9031-E6A49396EF45}" type="presParOf" srcId="{4342876E-3003-4BAA-A7DC-5FF36F50AB57}" destId="{30FD5312-022C-49E8-8E53-54D48CF16D80}" srcOrd="1" destOrd="0" presId="urn:microsoft.com/office/officeart/2008/layout/AlternatingHexagons"/>
    <dgm:cxn modelId="{B336227A-48AB-4C3F-903E-243E95221522}" type="presParOf" srcId="{4342876E-3003-4BAA-A7DC-5FF36F50AB57}" destId="{818836BD-61D6-4F1F-80F2-57AB04B9C04F}" srcOrd="2" destOrd="0" presId="urn:microsoft.com/office/officeart/2008/layout/AlternatingHexagons"/>
    <dgm:cxn modelId="{EA446805-F3C4-4B46-8856-AC4448576BFF}" type="presParOf" srcId="{818836BD-61D6-4F1F-80F2-57AB04B9C04F}" destId="{AF109968-6CF0-45C2-89FD-EAABB732BB56}" srcOrd="0" destOrd="0" presId="urn:microsoft.com/office/officeart/2008/layout/AlternatingHexagons"/>
    <dgm:cxn modelId="{D34B222F-F049-4C3A-BA6C-D8F4650ED6C8}" type="presParOf" srcId="{818836BD-61D6-4F1F-80F2-57AB04B9C04F}" destId="{4CAA0DF0-287F-4C18-9DC6-9A4DA8D6A8F5}" srcOrd="1" destOrd="0" presId="urn:microsoft.com/office/officeart/2008/layout/AlternatingHexagons"/>
    <dgm:cxn modelId="{7A8460C9-ED50-46CA-9D03-13C5CBEF9ADE}" type="presParOf" srcId="{818836BD-61D6-4F1F-80F2-57AB04B9C04F}" destId="{1EBE1800-FDDB-420E-B80D-656788325C29}" srcOrd="2" destOrd="0" presId="urn:microsoft.com/office/officeart/2008/layout/AlternatingHexagons"/>
    <dgm:cxn modelId="{50D6888F-168E-4560-A1BE-536E911F5738}" type="presParOf" srcId="{818836BD-61D6-4F1F-80F2-57AB04B9C04F}" destId="{33F407BE-510C-41BC-B134-902716F7303E}" srcOrd="3" destOrd="0" presId="urn:microsoft.com/office/officeart/2008/layout/AlternatingHexagons"/>
    <dgm:cxn modelId="{190E1FF5-6649-4B7C-A22C-774033AF9545}" type="presParOf" srcId="{818836BD-61D6-4F1F-80F2-57AB04B9C04F}" destId="{CA9E551D-40E0-4ACD-A0EA-5F301EA6DA34}" srcOrd="4" destOrd="0" presId="urn:microsoft.com/office/officeart/2008/layout/AlternatingHexagons"/>
    <dgm:cxn modelId="{7A271B0D-21EF-4940-B45C-FFF4F22C64B6}" type="presParOf" srcId="{4342876E-3003-4BAA-A7DC-5FF36F50AB57}" destId="{37D9CD77-7A28-4998-9596-305F1DBBF8D3}" srcOrd="3" destOrd="0" presId="urn:microsoft.com/office/officeart/2008/layout/AlternatingHexagons"/>
    <dgm:cxn modelId="{BF4AF0E2-3DBD-44B3-A6D2-CA47B9A3948F}" type="presParOf" srcId="{4342876E-3003-4BAA-A7DC-5FF36F50AB57}" destId="{9477AA04-B1C5-4AC0-B0EC-5DD5349939B3}" srcOrd="4" destOrd="0" presId="urn:microsoft.com/office/officeart/2008/layout/AlternatingHexagons"/>
    <dgm:cxn modelId="{8C797B81-02F7-4FDF-9202-E3F5433BC86F}" type="presParOf" srcId="{9477AA04-B1C5-4AC0-B0EC-5DD5349939B3}" destId="{6B02D1DE-8D0D-4883-A956-C26C8F2CAF54}" srcOrd="0" destOrd="0" presId="urn:microsoft.com/office/officeart/2008/layout/AlternatingHexagons"/>
    <dgm:cxn modelId="{E4841EA8-87F0-42DE-8909-960BA997EF04}" type="presParOf" srcId="{9477AA04-B1C5-4AC0-B0EC-5DD5349939B3}" destId="{9DA26B80-A4EB-4F85-81B9-884B78EE4B10}" srcOrd="1" destOrd="0" presId="urn:microsoft.com/office/officeart/2008/layout/AlternatingHexagons"/>
    <dgm:cxn modelId="{0CB14777-7AED-4556-AD6B-C60F3D42FBCA}" type="presParOf" srcId="{9477AA04-B1C5-4AC0-B0EC-5DD5349939B3}" destId="{0D9C9064-483A-4CF7-9CA9-2BEE9DDF91B5}" srcOrd="2" destOrd="0" presId="urn:microsoft.com/office/officeart/2008/layout/AlternatingHexagons"/>
    <dgm:cxn modelId="{8271BF52-6C55-4D5A-9807-4A43E70CBAF5}" type="presParOf" srcId="{9477AA04-B1C5-4AC0-B0EC-5DD5349939B3}" destId="{17FCBB24-C76F-46EB-8D3C-59049461CA85}" srcOrd="3" destOrd="0" presId="urn:microsoft.com/office/officeart/2008/layout/AlternatingHexagons"/>
    <dgm:cxn modelId="{AC64A841-81CD-4AF7-8EC9-A73ADE95A4DA}" type="presParOf" srcId="{9477AA04-B1C5-4AC0-B0EC-5DD5349939B3}" destId="{9D8E3876-B290-4E58-8166-C7DDB3544E5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2C42A-89C8-4F43-8726-F8147897E505}">
      <dsp:nvSpPr>
        <dsp:cNvPr id="0" name=""/>
        <dsp:cNvSpPr/>
      </dsp:nvSpPr>
      <dsp:spPr>
        <a:xfrm rot="10800000">
          <a:off x="2252308" y="419"/>
          <a:ext cx="7426842" cy="1526549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3166" tIns="95250" rIns="17780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الخلق الحسن سمة المسلم و صفة من صفاته فإحسانه يشمل القريب و البعيد من أهله و جيرانه و شره يقصر و يغيب فلا يؤذي أهله أو جاره</a:t>
          </a:r>
          <a:endParaRPr lang="ar-SA" sz="2500" kern="1200" dirty="0"/>
        </a:p>
      </dsp:txBody>
      <dsp:txXfrm rot="10800000">
        <a:off x="2633945" y="419"/>
        <a:ext cx="7045205" cy="1526549"/>
      </dsp:txXfrm>
    </dsp:sp>
    <dsp:sp modelId="{4E9570E1-D171-43C0-A341-575240EE981C}">
      <dsp:nvSpPr>
        <dsp:cNvPr id="0" name=""/>
        <dsp:cNvSpPr/>
      </dsp:nvSpPr>
      <dsp:spPr>
        <a:xfrm>
          <a:off x="1489033" y="419"/>
          <a:ext cx="1526549" cy="1526549"/>
        </a:xfrm>
        <a:prstGeom prst="ellipse">
          <a:avLst/>
        </a:prstGeom>
        <a:solidFill>
          <a:srgbClr val="CB996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40285DF-2B0A-47C6-92C8-56D2946DDA64}">
      <dsp:nvSpPr>
        <dsp:cNvPr id="0" name=""/>
        <dsp:cNvSpPr/>
      </dsp:nvSpPr>
      <dsp:spPr>
        <a:xfrm rot="10800000">
          <a:off x="2252308" y="1908606"/>
          <a:ext cx="7426842" cy="1526549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3166" tIns="95250" rIns="17780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أوصى النبي بالزوجة خيرا و كرر الوصية بذلك إشارة إلى أهمية القيام بحقوقها و عدم استضعافها و إيقاع الظلم عليها ، بل جعل الخيرية في حسن معاملة الزوجة فقال : ( خيركم </a:t>
          </a:r>
          <a:r>
            <a:rPr lang="ar-SY" sz="2500" kern="1200" dirty="0" err="1"/>
            <a:t>خيركم</a:t>
          </a:r>
          <a:r>
            <a:rPr lang="ar-SY" sz="2500" kern="1200" dirty="0"/>
            <a:t> لأهله)</a:t>
          </a:r>
          <a:endParaRPr lang="ar-SA" sz="2500" kern="1200" dirty="0"/>
        </a:p>
      </dsp:txBody>
      <dsp:txXfrm rot="10800000">
        <a:off x="2633945" y="1908606"/>
        <a:ext cx="7045205" cy="1526549"/>
      </dsp:txXfrm>
    </dsp:sp>
    <dsp:sp modelId="{33B63C34-E4BD-4321-B356-58C1016FA1A8}">
      <dsp:nvSpPr>
        <dsp:cNvPr id="0" name=""/>
        <dsp:cNvSpPr/>
      </dsp:nvSpPr>
      <dsp:spPr>
        <a:xfrm>
          <a:off x="1489033" y="1908606"/>
          <a:ext cx="1526549" cy="1526549"/>
        </a:xfrm>
        <a:prstGeom prst="ellipse">
          <a:avLst/>
        </a:prstGeom>
        <a:solidFill>
          <a:srgbClr val="CB996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26E2A-1C1D-463D-ADFD-28FC3BA18BB9}">
      <dsp:nvSpPr>
        <dsp:cNvPr id="0" name=""/>
        <dsp:cNvSpPr/>
      </dsp:nvSpPr>
      <dsp:spPr>
        <a:xfrm>
          <a:off x="4284295" y="3269974"/>
          <a:ext cx="714838" cy="2724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7419" y="0"/>
              </a:lnTo>
              <a:lnTo>
                <a:pt x="357419" y="2724233"/>
              </a:lnTo>
              <a:lnTo>
                <a:pt x="714838" y="272423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000" kern="1200"/>
        </a:p>
      </dsp:txBody>
      <dsp:txXfrm>
        <a:off x="4571303" y="4561679"/>
        <a:ext cx="140822" cy="140822"/>
      </dsp:txXfrm>
    </dsp:sp>
    <dsp:sp modelId="{C3BDC15C-D009-4E2A-A2EF-4129047DBEC2}">
      <dsp:nvSpPr>
        <dsp:cNvPr id="0" name=""/>
        <dsp:cNvSpPr/>
      </dsp:nvSpPr>
      <dsp:spPr>
        <a:xfrm>
          <a:off x="4284295" y="3269974"/>
          <a:ext cx="714838" cy="1362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7419" y="0"/>
              </a:lnTo>
              <a:lnTo>
                <a:pt x="357419" y="1362116"/>
              </a:lnTo>
              <a:lnTo>
                <a:pt x="714838" y="13621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603257" y="3912574"/>
        <a:ext cx="76914" cy="76914"/>
      </dsp:txXfrm>
    </dsp:sp>
    <dsp:sp modelId="{16759D4F-71A0-4385-9250-68CE08133BC3}">
      <dsp:nvSpPr>
        <dsp:cNvPr id="0" name=""/>
        <dsp:cNvSpPr/>
      </dsp:nvSpPr>
      <dsp:spPr>
        <a:xfrm>
          <a:off x="4284295" y="3224254"/>
          <a:ext cx="71483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4838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623843" y="3252103"/>
        <a:ext cx="35741" cy="35741"/>
      </dsp:txXfrm>
    </dsp:sp>
    <dsp:sp modelId="{5D2E1F4A-0646-47E9-8ABB-19D3E701A3DD}">
      <dsp:nvSpPr>
        <dsp:cNvPr id="0" name=""/>
        <dsp:cNvSpPr/>
      </dsp:nvSpPr>
      <dsp:spPr>
        <a:xfrm>
          <a:off x="4284295" y="1907857"/>
          <a:ext cx="714838" cy="1362116"/>
        </a:xfrm>
        <a:custGeom>
          <a:avLst/>
          <a:gdLst/>
          <a:ahLst/>
          <a:cxnLst/>
          <a:rect l="0" t="0" r="0" b="0"/>
          <a:pathLst>
            <a:path>
              <a:moveTo>
                <a:pt x="0" y="1362116"/>
              </a:moveTo>
              <a:lnTo>
                <a:pt x="357419" y="1362116"/>
              </a:lnTo>
              <a:lnTo>
                <a:pt x="357419" y="0"/>
              </a:lnTo>
              <a:lnTo>
                <a:pt x="714838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603257" y="2550458"/>
        <a:ext cx="76914" cy="76914"/>
      </dsp:txXfrm>
    </dsp:sp>
    <dsp:sp modelId="{D6F31BEE-08A1-49C0-BE5C-982CBA96B18E}">
      <dsp:nvSpPr>
        <dsp:cNvPr id="0" name=""/>
        <dsp:cNvSpPr/>
      </dsp:nvSpPr>
      <dsp:spPr>
        <a:xfrm>
          <a:off x="4284295" y="545740"/>
          <a:ext cx="714838" cy="2724233"/>
        </a:xfrm>
        <a:custGeom>
          <a:avLst/>
          <a:gdLst/>
          <a:ahLst/>
          <a:cxnLst/>
          <a:rect l="0" t="0" r="0" b="0"/>
          <a:pathLst>
            <a:path>
              <a:moveTo>
                <a:pt x="0" y="2724233"/>
              </a:moveTo>
              <a:lnTo>
                <a:pt x="357419" y="2724233"/>
              </a:lnTo>
              <a:lnTo>
                <a:pt x="357419" y="0"/>
              </a:lnTo>
              <a:lnTo>
                <a:pt x="714838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000" kern="1200"/>
        </a:p>
      </dsp:txBody>
      <dsp:txXfrm>
        <a:off x="4571303" y="1837445"/>
        <a:ext cx="140822" cy="140822"/>
      </dsp:txXfrm>
    </dsp:sp>
    <dsp:sp modelId="{7D4B1CFB-74EE-48F2-82E0-B56DCD6588FF}">
      <dsp:nvSpPr>
        <dsp:cNvPr id="0" name=""/>
        <dsp:cNvSpPr/>
      </dsp:nvSpPr>
      <dsp:spPr>
        <a:xfrm rot="16200000">
          <a:off x="871834" y="2725127"/>
          <a:ext cx="5735227" cy="10896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6500" kern="1200" dirty="0"/>
            <a:t>و من حقوق الزوجة</a:t>
          </a:r>
          <a:endParaRPr lang="ar-SA" sz="6500" kern="1200" dirty="0"/>
        </a:p>
      </dsp:txBody>
      <dsp:txXfrm>
        <a:off x="871834" y="2725127"/>
        <a:ext cx="5735227" cy="1089693"/>
      </dsp:txXfrm>
    </dsp:sp>
    <dsp:sp modelId="{3FF18DCF-CFD2-4E2F-B225-4188AFA0C565}">
      <dsp:nvSpPr>
        <dsp:cNvPr id="0" name=""/>
        <dsp:cNvSpPr/>
      </dsp:nvSpPr>
      <dsp:spPr>
        <a:xfrm>
          <a:off x="4999134" y="894"/>
          <a:ext cx="3574193" cy="1089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400" kern="1200" dirty="0"/>
            <a:t>عدم الإضرار بها</a:t>
          </a:r>
          <a:endParaRPr lang="ar-SA" sz="4400" kern="1200" dirty="0"/>
        </a:p>
      </dsp:txBody>
      <dsp:txXfrm>
        <a:off x="4999134" y="894"/>
        <a:ext cx="3574193" cy="1089693"/>
      </dsp:txXfrm>
    </dsp:sp>
    <dsp:sp modelId="{ED907387-DAB8-457B-8DA3-C5BFA5EB5859}">
      <dsp:nvSpPr>
        <dsp:cNvPr id="0" name=""/>
        <dsp:cNvSpPr/>
      </dsp:nvSpPr>
      <dsp:spPr>
        <a:xfrm>
          <a:off x="4999134" y="1363010"/>
          <a:ext cx="3574193" cy="1089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400" kern="1200" dirty="0"/>
            <a:t>توفير السكن لها</a:t>
          </a:r>
          <a:endParaRPr lang="ar-SA" sz="4400" kern="1200" dirty="0"/>
        </a:p>
      </dsp:txBody>
      <dsp:txXfrm>
        <a:off x="4999134" y="1363010"/>
        <a:ext cx="3574193" cy="1089693"/>
      </dsp:txXfrm>
    </dsp:sp>
    <dsp:sp modelId="{F2851552-47FE-4F34-BABE-171DA848B179}">
      <dsp:nvSpPr>
        <dsp:cNvPr id="0" name=""/>
        <dsp:cNvSpPr/>
      </dsp:nvSpPr>
      <dsp:spPr>
        <a:xfrm>
          <a:off x="4999134" y="2725127"/>
          <a:ext cx="3574193" cy="1089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400" kern="1200" dirty="0"/>
            <a:t>الصبر على أخطائها</a:t>
          </a:r>
          <a:endParaRPr lang="ar-SA" sz="4400" kern="1200" dirty="0"/>
        </a:p>
      </dsp:txBody>
      <dsp:txXfrm>
        <a:off x="4999134" y="2725127"/>
        <a:ext cx="3574193" cy="1089693"/>
      </dsp:txXfrm>
    </dsp:sp>
    <dsp:sp modelId="{00052DE0-7865-4B32-8278-84A69DD3FD14}">
      <dsp:nvSpPr>
        <dsp:cNvPr id="0" name=""/>
        <dsp:cNvSpPr/>
      </dsp:nvSpPr>
      <dsp:spPr>
        <a:xfrm>
          <a:off x="4999134" y="4087243"/>
          <a:ext cx="3574193" cy="1089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400" kern="1200" dirty="0"/>
            <a:t>الإنفاق عليها</a:t>
          </a:r>
          <a:endParaRPr lang="ar-SA" sz="4400" kern="1200" dirty="0"/>
        </a:p>
      </dsp:txBody>
      <dsp:txXfrm>
        <a:off x="4999134" y="4087243"/>
        <a:ext cx="3574193" cy="1089693"/>
      </dsp:txXfrm>
    </dsp:sp>
    <dsp:sp modelId="{2E1799B7-C948-4432-805A-B66BD56EA059}">
      <dsp:nvSpPr>
        <dsp:cNvPr id="0" name=""/>
        <dsp:cNvSpPr/>
      </dsp:nvSpPr>
      <dsp:spPr>
        <a:xfrm>
          <a:off x="4999134" y="5449360"/>
          <a:ext cx="3574193" cy="1089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400" kern="1200" dirty="0"/>
            <a:t>حسن التعامل معها</a:t>
          </a:r>
          <a:endParaRPr lang="ar-SA" sz="4400" kern="1200" dirty="0"/>
        </a:p>
      </dsp:txBody>
      <dsp:txXfrm>
        <a:off x="4999134" y="5449360"/>
        <a:ext cx="3574193" cy="1089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2C42A-89C8-4F43-8726-F8147897E505}">
      <dsp:nvSpPr>
        <dsp:cNvPr id="0" name=""/>
        <dsp:cNvSpPr/>
      </dsp:nvSpPr>
      <dsp:spPr>
        <a:xfrm rot="10800000">
          <a:off x="2199499" y="699"/>
          <a:ext cx="7426842" cy="131531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0018" tIns="99060" rIns="184912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600" kern="1200" dirty="0"/>
            <a:t>من حكمة الله في خلق المرأة ان جعلها ذات عاطفة و حنو و شفقة أكثر من الرجل لتكون سكن للرجل و أكثر قدرة على تربية الأطفال والصبر عليهم</a:t>
          </a:r>
          <a:endParaRPr lang="ar-SA" sz="2600" kern="1200" dirty="0"/>
        </a:p>
      </dsp:txBody>
      <dsp:txXfrm rot="10800000">
        <a:off x="2528328" y="699"/>
        <a:ext cx="7098013" cy="1315315"/>
      </dsp:txXfrm>
    </dsp:sp>
    <dsp:sp modelId="{4E9570E1-D171-43C0-A341-575240EE981C}">
      <dsp:nvSpPr>
        <dsp:cNvPr id="0" name=""/>
        <dsp:cNvSpPr/>
      </dsp:nvSpPr>
      <dsp:spPr>
        <a:xfrm>
          <a:off x="1541841" y="699"/>
          <a:ext cx="1315315" cy="1315315"/>
        </a:xfrm>
        <a:prstGeom prst="ellipse">
          <a:avLst/>
        </a:prstGeom>
        <a:solidFill>
          <a:srgbClr val="CB996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40285DF-2B0A-47C6-92C8-56D2946DDA64}">
      <dsp:nvSpPr>
        <dsp:cNvPr id="0" name=""/>
        <dsp:cNvSpPr/>
      </dsp:nvSpPr>
      <dsp:spPr>
        <a:xfrm rot="10800000">
          <a:off x="2199499" y="1708646"/>
          <a:ext cx="7426842" cy="131531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0018" tIns="99060" rIns="184912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600" kern="1200" dirty="0"/>
            <a:t>على الرجال أن يدركوا طبيعة المرأة و يعاملونها بلطف  وتقدير  و احترام لمشاعرها</a:t>
          </a:r>
        </a:p>
      </dsp:txBody>
      <dsp:txXfrm rot="10800000">
        <a:off x="2528328" y="1708646"/>
        <a:ext cx="7098013" cy="1315315"/>
      </dsp:txXfrm>
    </dsp:sp>
    <dsp:sp modelId="{33B63C34-E4BD-4321-B356-58C1016FA1A8}">
      <dsp:nvSpPr>
        <dsp:cNvPr id="0" name=""/>
        <dsp:cNvSpPr/>
      </dsp:nvSpPr>
      <dsp:spPr>
        <a:xfrm>
          <a:off x="1541841" y="1708646"/>
          <a:ext cx="1315315" cy="1315315"/>
        </a:xfrm>
        <a:prstGeom prst="ellipse">
          <a:avLst/>
        </a:prstGeom>
        <a:solidFill>
          <a:srgbClr val="CB996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A391E7F-0CC6-4676-99FF-60FD0D7099F0}">
      <dsp:nvSpPr>
        <dsp:cNvPr id="0" name=""/>
        <dsp:cNvSpPr/>
      </dsp:nvSpPr>
      <dsp:spPr>
        <a:xfrm rot="10800000">
          <a:off x="2199499" y="3416593"/>
          <a:ext cx="7426842" cy="131531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0018" tIns="99060" rIns="184912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600" kern="1200" dirty="0"/>
            <a:t>التعامل مع الزوجة بجفاء و الغلظة قد يجرح مشاعرها و يؤثر على عواطفها و يكدر نفسيتها مما قد يؤدي إلى هدم البيوت بالطلاق و الفراق</a:t>
          </a:r>
        </a:p>
      </dsp:txBody>
      <dsp:txXfrm rot="10800000">
        <a:off x="2528328" y="3416593"/>
        <a:ext cx="7098013" cy="1315315"/>
      </dsp:txXfrm>
    </dsp:sp>
    <dsp:sp modelId="{4AA6C777-AF72-4270-966F-F99FCB5AEAD0}">
      <dsp:nvSpPr>
        <dsp:cNvPr id="0" name=""/>
        <dsp:cNvSpPr/>
      </dsp:nvSpPr>
      <dsp:spPr>
        <a:xfrm>
          <a:off x="1541841" y="3416593"/>
          <a:ext cx="1315315" cy="1315315"/>
        </a:xfrm>
        <a:prstGeom prst="ellipse">
          <a:avLst/>
        </a:prstGeom>
        <a:solidFill>
          <a:srgbClr val="CB996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09D3743-2CC7-45E2-8930-75B01F7E1B3C}">
      <dsp:nvSpPr>
        <dsp:cNvPr id="0" name=""/>
        <dsp:cNvSpPr/>
      </dsp:nvSpPr>
      <dsp:spPr>
        <a:xfrm rot="10800000">
          <a:off x="2199499" y="5124540"/>
          <a:ext cx="7426842" cy="131531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0018" tIns="99060" rIns="184912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600" kern="1200" dirty="0"/>
            <a:t>لقد كان الرسول صلى الله عليه و سلم قدوة في تعامله مع أهل بيته، فكان يسامر زوجاته، وربما سهر مع إحداهن يسمع حديثها و يؤانسها، و إذا دخل بيته فإنه يكون في مهنة أهله</a:t>
          </a:r>
        </a:p>
      </dsp:txBody>
      <dsp:txXfrm rot="10800000">
        <a:off x="2528328" y="5124540"/>
        <a:ext cx="7098013" cy="1315315"/>
      </dsp:txXfrm>
    </dsp:sp>
    <dsp:sp modelId="{36CEAA48-F89F-4279-997D-14E783158735}">
      <dsp:nvSpPr>
        <dsp:cNvPr id="0" name=""/>
        <dsp:cNvSpPr/>
      </dsp:nvSpPr>
      <dsp:spPr>
        <a:xfrm>
          <a:off x="1541841" y="5124540"/>
          <a:ext cx="1315315" cy="1315315"/>
        </a:xfrm>
        <a:prstGeom prst="ellipse">
          <a:avLst/>
        </a:prstGeom>
        <a:solidFill>
          <a:srgbClr val="CB996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42EB0-5333-4FFA-84B1-F22A29004DBD}">
      <dsp:nvSpPr>
        <dsp:cNvPr id="0" name=""/>
        <dsp:cNvSpPr/>
      </dsp:nvSpPr>
      <dsp:spPr>
        <a:xfrm rot="5400000">
          <a:off x="4448811" y="147552"/>
          <a:ext cx="2229590" cy="1939743"/>
        </a:xfrm>
        <a:prstGeom prst="hexagon">
          <a:avLst>
            <a:gd name="adj" fmla="val 25000"/>
            <a:gd name="vf" fmla="val 115470"/>
          </a:avLst>
        </a:prstGeom>
        <a:solidFill>
          <a:srgbClr val="CB9969"/>
        </a:solid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تطبيقات سلوكية</a:t>
          </a:r>
          <a:endParaRPr lang="ar-SA" sz="2800" kern="1200" dirty="0"/>
        </a:p>
      </dsp:txBody>
      <dsp:txXfrm rot="-5400000">
        <a:off x="4896011" y="350073"/>
        <a:ext cx="1335189" cy="1534702"/>
      </dsp:txXfrm>
    </dsp:sp>
    <dsp:sp modelId="{BAD6EF96-82F7-4232-AF40-73A2CABCA39C}">
      <dsp:nvSpPr>
        <dsp:cNvPr id="0" name=""/>
        <dsp:cNvSpPr/>
      </dsp:nvSpPr>
      <dsp:spPr>
        <a:xfrm>
          <a:off x="6592339" y="448547"/>
          <a:ext cx="2488222" cy="133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 dirty="0">
            <a:solidFill>
              <a:schemeClr val="bg1"/>
            </a:solidFill>
          </a:endParaRPr>
        </a:p>
      </dsp:txBody>
      <dsp:txXfrm>
        <a:off x="6592339" y="448547"/>
        <a:ext cx="2488222" cy="1337754"/>
      </dsp:txXfrm>
    </dsp:sp>
    <dsp:sp modelId="{D7B676BB-3DDF-4992-895C-EDF5202DCE2E}">
      <dsp:nvSpPr>
        <dsp:cNvPr id="0" name=""/>
        <dsp:cNvSpPr/>
      </dsp:nvSpPr>
      <dsp:spPr>
        <a:xfrm rot="5400000">
          <a:off x="2353888" y="147552"/>
          <a:ext cx="2229590" cy="1939743"/>
        </a:xfrm>
        <a:prstGeom prst="hexagon">
          <a:avLst>
            <a:gd name="adj" fmla="val 25000"/>
            <a:gd name="vf" fmla="val 115470"/>
          </a:avLst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 rot="-5400000">
        <a:off x="2801088" y="350073"/>
        <a:ext cx="1335189" cy="1534702"/>
      </dsp:txXfrm>
    </dsp:sp>
    <dsp:sp modelId="{AF109968-6CF0-45C2-89FD-EAABB732BB56}">
      <dsp:nvSpPr>
        <dsp:cNvPr id="0" name=""/>
        <dsp:cNvSpPr/>
      </dsp:nvSpPr>
      <dsp:spPr>
        <a:xfrm rot="5400000">
          <a:off x="3397337" y="2040028"/>
          <a:ext cx="2229590" cy="1939743"/>
        </a:xfrm>
        <a:prstGeom prst="hexagon">
          <a:avLst>
            <a:gd name="adj" fmla="val 25000"/>
            <a:gd name="vf" fmla="val 115470"/>
          </a:avLst>
        </a:prstGeom>
        <a:solidFill>
          <a:srgbClr val="CB9969"/>
        </a:solid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أحسن تعاملي مع أهل بيتي</a:t>
          </a:r>
          <a:endParaRPr lang="ar-SA" sz="2800" kern="1200" dirty="0"/>
        </a:p>
      </dsp:txBody>
      <dsp:txXfrm rot="-5400000">
        <a:off x="3844537" y="2242549"/>
        <a:ext cx="1335189" cy="1534702"/>
      </dsp:txXfrm>
    </dsp:sp>
    <dsp:sp modelId="{4CAA0DF0-287F-4C18-9DC6-9A4DA8D6A8F5}">
      <dsp:nvSpPr>
        <dsp:cNvPr id="0" name=""/>
        <dsp:cNvSpPr/>
      </dsp:nvSpPr>
      <dsp:spPr>
        <a:xfrm>
          <a:off x="1054037" y="2341022"/>
          <a:ext cx="2407957" cy="133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 dirty="0">
            <a:solidFill>
              <a:schemeClr val="bg1"/>
            </a:solidFill>
          </a:endParaRPr>
        </a:p>
      </dsp:txBody>
      <dsp:txXfrm>
        <a:off x="1054037" y="2341022"/>
        <a:ext cx="2407957" cy="1337754"/>
      </dsp:txXfrm>
    </dsp:sp>
    <dsp:sp modelId="{CA9E551D-40E0-4ACD-A0EA-5F301EA6DA34}">
      <dsp:nvSpPr>
        <dsp:cNvPr id="0" name=""/>
        <dsp:cNvSpPr/>
      </dsp:nvSpPr>
      <dsp:spPr>
        <a:xfrm rot="5400000">
          <a:off x="5492259" y="2040028"/>
          <a:ext cx="2229590" cy="1939743"/>
        </a:xfrm>
        <a:prstGeom prst="hexagon">
          <a:avLst>
            <a:gd name="adj" fmla="val 25000"/>
            <a:gd name="vf" fmla="val 115470"/>
          </a:avLst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 rot="-5400000">
        <a:off x="5939459" y="2242549"/>
        <a:ext cx="1335189" cy="1534702"/>
      </dsp:txXfrm>
    </dsp:sp>
    <dsp:sp modelId="{6B02D1DE-8D0D-4883-A956-C26C8F2CAF54}">
      <dsp:nvSpPr>
        <dsp:cNvPr id="0" name=""/>
        <dsp:cNvSpPr/>
      </dsp:nvSpPr>
      <dsp:spPr>
        <a:xfrm rot="5400000">
          <a:off x="4448811" y="3932504"/>
          <a:ext cx="2229590" cy="1939743"/>
        </a:xfrm>
        <a:prstGeom prst="hexagon">
          <a:avLst>
            <a:gd name="adj" fmla="val 25000"/>
            <a:gd name="vf" fmla="val 115470"/>
          </a:avLst>
        </a:prstGeom>
        <a:solidFill>
          <a:srgbClr val="CB9969"/>
        </a:solid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أقدر مكانة المرأة و أثرها في المجتمع</a:t>
          </a:r>
          <a:endParaRPr lang="ar-SA" sz="2800" kern="1200" dirty="0"/>
        </a:p>
      </dsp:txBody>
      <dsp:txXfrm rot="-5400000">
        <a:off x="4896011" y="4135025"/>
        <a:ext cx="1335189" cy="1534702"/>
      </dsp:txXfrm>
    </dsp:sp>
    <dsp:sp modelId="{9DA26B80-A4EB-4F85-81B9-884B78EE4B10}">
      <dsp:nvSpPr>
        <dsp:cNvPr id="0" name=""/>
        <dsp:cNvSpPr/>
      </dsp:nvSpPr>
      <dsp:spPr>
        <a:xfrm>
          <a:off x="6592339" y="4233498"/>
          <a:ext cx="2488222" cy="133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 dirty="0">
            <a:solidFill>
              <a:schemeClr val="bg1"/>
            </a:solidFill>
          </a:endParaRPr>
        </a:p>
      </dsp:txBody>
      <dsp:txXfrm>
        <a:off x="6592339" y="4233498"/>
        <a:ext cx="2488222" cy="1337754"/>
      </dsp:txXfrm>
    </dsp:sp>
    <dsp:sp modelId="{9D8E3876-B290-4E58-8166-C7DDB3544E56}">
      <dsp:nvSpPr>
        <dsp:cNvPr id="0" name=""/>
        <dsp:cNvSpPr/>
      </dsp:nvSpPr>
      <dsp:spPr>
        <a:xfrm rot="5400000">
          <a:off x="2353888" y="3932504"/>
          <a:ext cx="2229590" cy="1939743"/>
        </a:xfrm>
        <a:prstGeom prst="hexagon">
          <a:avLst>
            <a:gd name="adj" fmla="val 25000"/>
            <a:gd name="vf" fmla="val 115470"/>
          </a:avLst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B07E5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 rot="-5400000">
        <a:off x="2801088" y="4135025"/>
        <a:ext cx="1335189" cy="1534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3D43D-7AFC-48C6-8AC6-D3E8EB9B41F9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F7B57-CA81-4D23-8B45-94B4DC0A22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88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5637-B072-4B6D-8116-CB61DCFF1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AB59-EFFB-475D-BB4D-1305DE1BE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CE34-8ECE-4164-8B3D-CE0CA4E9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E1724-5231-4974-AB76-4BB9F047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C133-C6A8-4323-8363-1C71BA54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58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593D-3156-4F1A-B5D1-8B06211A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E2AB5-E145-44BE-BF9F-11BF00D53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7650-DCB8-43CC-B284-9C99A40B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1A5D-C4C7-4D4C-9D6B-EE21AAFD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C7372-ADAB-4238-BA87-C32E5590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3B2A5-DC3B-40DC-98FB-817B14D3A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BB7F9-B63E-4B35-960E-826102260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BA2CE-15E5-4DBB-9CAE-E99A9716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CF7D-194F-46DA-928B-D43E3A0C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02694-9144-4146-85ED-C3340C98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24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BED7-4C36-47A8-864E-8FF195A9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79A47-7694-4B59-AE0F-C433295F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B77F6-6667-4026-8908-72083AC9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87DA1-EE7F-45AA-92EA-FFD101FF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ADA62-540C-49C7-B02F-8F87CDEF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6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4DC5-228F-4CCD-985E-B2940F85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5507C-2F5B-463B-BC19-3268453D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0211C-D60C-40AB-9739-2CE9B363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30099-3377-4AC4-AA7E-8581CE89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D3718-8656-49ED-B011-A4A732EA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71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317D-F5F3-498B-87F4-69C3A948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E45EC-CEFD-40A7-9B6E-FEDCCCFF6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71BE8-69B9-4544-B3B7-C2FD5EA8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6A579-477E-4A6F-892F-18AAF500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50A81-6840-4E00-A712-103C61B0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BC4EB-AC76-4D52-9C9D-D4D89F1F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18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0EF3-7312-45AA-A373-1C09A0C5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E3364-2AC8-4E2E-BE8F-950DB5372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68CCA-02D0-4D52-B29C-2EE3551F8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257FA-1926-419C-8239-6CA9B3EF9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F9A80-8A26-4EB3-B3C9-25CC22DDA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0FD64-9B24-44F3-A049-6135E6A3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254EB-882C-4E0D-A84F-AD1632B3A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92A75-95BC-4528-B5F6-EDC277DF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75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E15E6-FC58-46BE-A1E1-62347BFD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A83E1-0007-4758-BC55-A1B0C078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B0C0F-EED2-4EED-8279-2B4B139D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5789F-8056-465F-A423-FA6D72C3B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42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118D3-41AF-4B30-B425-B14E38E5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6A09E-A824-4B7E-8A43-03E4D9A6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69450-A9E6-4F70-A239-FA5F84DD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76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9280-E17F-46A6-91DC-5B3B04A1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D4B8-40CF-4FB3-A94B-62038C31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040EB-460D-4B45-B33E-B7D5C4555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0AABC-7F2C-40B8-A091-CEF96693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C9634-0568-4AE0-BCA2-F38B8D13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3618D-32F8-46BB-8437-E44C5926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50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7A2C-3967-4DBE-A230-D6ECD9F4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E178D-BB95-4AEF-8519-669D2564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62BA4-6C92-449B-A5C3-1356F0D0E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8C1D1-1F92-4393-8665-33E25C84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40ED8-5AF3-4F23-913A-8C11814B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51AB0-19D2-46F4-B346-BBE5A341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6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E637B-6F3E-4B80-936C-E9B43731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6F505-BA8D-46BA-AE49-69A376349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F8D2-CF5B-4897-BBAE-02FAE7142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5944-87A9-49E9-9FC4-07F871ED38F4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9F95E-3909-4566-9C4A-94F611720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0CBA2-D0A0-475B-9817-DC0171127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71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 /><Relationship Id="rId3" Type="http://schemas.openxmlformats.org/officeDocument/2006/relationships/diagramLayout" Target="../diagrams/layout2.xml" /><Relationship Id="rId7" Type="http://schemas.openxmlformats.org/officeDocument/2006/relationships/image" Target="../media/image4.jpg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Relationship Id="rId9" Type="http://schemas.microsoft.com/office/2007/relationships/hdphoto" Target="../media/hdphoto1.wdp" 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 /><Relationship Id="rId3" Type="http://schemas.openxmlformats.org/officeDocument/2006/relationships/diagramLayout" Target="../diagrams/layout3.xml" /><Relationship Id="rId7" Type="http://schemas.openxmlformats.org/officeDocument/2006/relationships/image" Target="../media/image6.png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3435B-05E0-43AD-8FD3-F1AB225E0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4CDB0-3589-4F92-8AE4-147CEABCA7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BBC04-0144-4C13-85A2-D10A79527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593" y="0"/>
            <a:ext cx="1244424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20B00D-5239-4F2B-95A4-88FB59C616DB}"/>
              </a:ext>
            </a:extLst>
          </p:cNvPr>
          <p:cNvSpPr txBox="1"/>
          <p:nvPr/>
        </p:nvSpPr>
        <p:spPr>
          <a:xfrm>
            <a:off x="215240" y="2232562"/>
            <a:ext cx="121344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600" dirty="0">
                <a:solidFill>
                  <a:schemeClr val="accent2">
                    <a:lumMod val="75000"/>
                  </a:schemeClr>
                </a:solidFill>
              </a:rPr>
              <a:t>حقوق الزوجة</a:t>
            </a:r>
            <a:endParaRPr lang="en-GB" sz="1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5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DC70AC-C5AA-4C07-B15A-92A038752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/>
          <a:srcRect l="32150" t="30590" r="34592" b="28037"/>
          <a:stretch/>
        </p:blipFill>
        <p:spPr>
          <a:xfrm>
            <a:off x="6001556" y="1635616"/>
            <a:ext cx="5782614" cy="4044387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3"/>
          <a:srcRect l="25320" t="18442" r="28454" b="71875"/>
          <a:stretch/>
        </p:blipFill>
        <p:spPr>
          <a:xfrm>
            <a:off x="737684" y="296213"/>
            <a:ext cx="11372750" cy="133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0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l="29356" t="40885" r="30088" b="41146"/>
          <a:stretch/>
        </p:blipFill>
        <p:spPr>
          <a:xfrm>
            <a:off x="4175618" y="1524000"/>
            <a:ext cx="7724086" cy="1924050"/>
          </a:xfrm>
          <a:prstGeom prst="rect">
            <a:avLst/>
          </a:prstGeom>
        </p:spPr>
      </p:pic>
      <p:sp>
        <p:nvSpPr>
          <p:cNvPr id="5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9258300" y="449309"/>
            <a:ext cx="2641404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sz="3200" dirty="0">
                <a:solidFill>
                  <a:schemeClr val="bg1"/>
                </a:solidFill>
              </a:rPr>
              <a:t>معاني </a:t>
            </a:r>
            <a:r>
              <a:rPr lang="ar-SY" sz="3200" dirty="0">
                <a:solidFill>
                  <a:schemeClr val="bg1"/>
                </a:solidFill>
              </a:rPr>
              <a:t>الكلمات :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7478795" y="449309"/>
            <a:ext cx="4420909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sz="3200" dirty="0">
                <a:solidFill>
                  <a:schemeClr val="bg1"/>
                </a:solidFill>
              </a:rPr>
              <a:t>معاني الحديث</a:t>
            </a:r>
            <a:r>
              <a:rPr lang="ar-SY" sz="3200" dirty="0">
                <a:solidFill>
                  <a:schemeClr val="bg1"/>
                </a:solidFill>
              </a:rPr>
              <a:t>ين و إرشاداتهما</a:t>
            </a:r>
            <a:r>
              <a:rPr lang="ar-KW" sz="3200" dirty="0">
                <a:solidFill>
                  <a:schemeClr val="bg1"/>
                </a:solidFill>
              </a:rPr>
              <a:t>:</a:t>
            </a:r>
            <a:endParaRPr lang="en-GB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705169266"/>
              </p:ext>
            </p:extLst>
          </p:nvPr>
        </p:nvGraphicFramePr>
        <p:xfrm>
          <a:off x="-858741" y="1967948"/>
          <a:ext cx="11168184" cy="3435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420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B63C34-E4BD-4321-B356-58C1016FA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graphicEl>
                                              <a:dgm id="{33B63C34-E4BD-4321-B356-58C1016FA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33B63C34-E4BD-4321-B356-58C1016FA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33B63C34-E4BD-4321-B356-58C1016FA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0285DF-2B0A-47C6-92C8-56D2946DD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graphicEl>
                                              <a:dgm id="{F40285DF-2B0A-47C6-92C8-56D2946DDA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F40285DF-2B0A-47C6-92C8-56D2946DD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F40285DF-2B0A-47C6-92C8-56D2946DD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316430775"/>
              </p:ext>
            </p:extLst>
          </p:nvPr>
        </p:nvGraphicFramePr>
        <p:xfrm>
          <a:off x="159027" y="159026"/>
          <a:ext cx="11767930" cy="6539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7" y="390524"/>
            <a:ext cx="3140942" cy="2352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9778" r="89778">
                        <a14:foregroundMark x1="38222" y1="91071" x2="49778" y2="888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51" y="1311211"/>
            <a:ext cx="5048250" cy="50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4B1CFB-74EE-48F2-82E0-B56DCD658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D4B1CFB-74EE-48F2-82E0-B56DCD658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F31BEE-08A1-49C0-BE5C-982CBA96B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6F31BEE-08A1-49C0-BE5C-982CBA96B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F18DCF-CFD2-4E2F-B225-4188AFA0C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FF18DCF-CFD2-4E2F-B225-4188AFA0C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2E1F4A-0646-47E9-8ABB-19D3E701A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5D2E1F4A-0646-47E9-8ABB-19D3E701A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907387-DAB8-457B-8DA3-C5BFA5EB5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ED907387-DAB8-457B-8DA3-C5BFA5EB58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59D4F-71A0-4385-9250-68CE08133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16759D4F-71A0-4385-9250-68CE08133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851552-47FE-4F34-BABE-171DA848B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F2851552-47FE-4F34-BABE-171DA848B1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DC15C-D009-4E2A-A2EF-4129047DB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C3BDC15C-D009-4E2A-A2EF-4129047DBE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052DE0-7865-4B32-8278-84A69DD3F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00052DE0-7865-4B32-8278-84A69DD3FD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A26E2A-1C1D-463D-ADFD-28FC3BA18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F9A26E2A-1C1D-463D-ADFD-28FC3BA18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1799B7-C948-4432-805A-B66BD56EA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2E1799B7-C948-4432-805A-B66BD56EA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508913943"/>
              </p:ext>
            </p:extLst>
          </p:nvPr>
        </p:nvGraphicFramePr>
        <p:xfrm>
          <a:off x="-1196671" y="417444"/>
          <a:ext cx="11168184" cy="6440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8984973" y="562377"/>
            <a:ext cx="2988365" cy="1077218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sz="3200" dirty="0">
                <a:solidFill>
                  <a:schemeClr val="bg1"/>
                </a:solidFill>
              </a:rPr>
              <a:t>معاني الحديث</a:t>
            </a:r>
            <a:r>
              <a:rPr lang="ar-SY" sz="3200" dirty="0">
                <a:solidFill>
                  <a:schemeClr val="bg1"/>
                </a:solidFill>
              </a:rPr>
              <a:t>ين و إرشاداتهما</a:t>
            </a:r>
            <a:r>
              <a:rPr lang="ar-KW" sz="3200" dirty="0">
                <a:solidFill>
                  <a:schemeClr val="bg1"/>
                </a:solidFill>
              </a:rPr>
              <a:t>: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259" l="0" r="100000">
                        <a14:foregroundMark x1="83422" y1="65185" x2="21390" y2="92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1" y="3018614"/>
            <a:ext cx="2659130" cy="383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4E9570E1-D171-43C0-A341-575240EE9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51B2C42A-89C8-4F43-8726-F8147897E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B63C34-E4BD-4321-B356-58C1016FA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33B63C34-E4BD-4321-B356-58C1016FA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33B63C34-E4BD-4321-B356-58C1016FA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33B63C34-E4BD-4321-B356-58C1016FA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0285DF-2B0A-47C6-92C8-56D2946DD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F40285DF-2B0A-47C6-92C8-56D2946DDA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F40285DF-2B0A-47C6-92C8-56D2946DD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F40285DF-2B0A-47C6-92C8-56D2946DD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A6C777-AF72-4270-966F-F99FCB5AE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4AA6C777-AF72-4270-966F-F99FCB5AE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4AA6C777-AF72-4270-966F-F99FCB5AE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AA6C777-AF72-4270-966F-F99FCB5AE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391E7F-0CC6-4676-99FF-60FD0D709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5A391E7F-0CC6-4676-99FF-60FD0D7099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5A391E7F-0CC6-4676-99FF-60FD0D709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5A391E7F-0CC6-4676-99FF-60FD0D709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CEAA48-F89F-4279-997D-14E783158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36CEAA48-F89F-4279-997D-14E783158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36CEAA48-F89F-4279-997D-14E783158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36CEAA48-F89F-4279-997D-14E783158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9D3743-2CC7-45E2-8930-75B01F7E1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graphicEl>
                                              <a:dgm id="{809D3743-2CC7-45E2-8930-75B01F7E1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809D3743-2CC7-45E2-8930-75B01F7E1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09D3743-2CC7-45E2-8930-75B01F7E1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823277181"/>
              </p:ext>
            </p:extLst>
          </p:nvPr>
        </p:nvGraphicFramePr>
        <p:xfrm>
          <a:off x="1390650" y="457200"/>
          <a:ext cx="10134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64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342EB0-5333-4FFA-84B1-F22A29004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5D342EB0-5333-4FFA-84B1-F22A29004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B676BB-3DDF-4992-895C-EDF5202DC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dgm id="{D7B676BB-3DDF-4992-895C-EDF5202DC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109968-6CF0-45C2-89FD-EAABB732B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AF109968-6CF0-45C2-89FD-EAABB732B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9E551D-40E0-4ACD-A0EA-5F301EA6D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CA9E551D-40E0-4ACD-A0EA-5F301EA6DA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02D1DE-8D0D-4883-A956-C26C8F2CA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6B02D1DE-8D0D-4883-A956-C26C8F2CA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8E3876-B290-4E58-8166-C7DDB3544E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9D8E3876-B290-4E58-8166-C7DDB3544E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D6EF96-82F7-4232-AF40-73A2CABCA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BAD6EF96-82F7-4232-AF40-73A2CABCA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AA0DF0-287F-4C18-9DC6-9A4DA8D6A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6">
                                            <p:graphicEl>
                                              <a:dgm id="{4CAA0DF0-287F-4C18-9DC6-9A4DA8D6A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A26B80-A4EB-4F85-81B9-884B78EE4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9DA26B80-A4EB-4F85-81B9-884B78EE4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214</Words>
  <Application>Microsoft Office PowerPoint</Application>
  <PresentationFormat>شاشة عريضة</PresentationFormat>
  <Paragraphs>19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Reema Belal</dc:creator>
  <cp:lastModifiedBy>dmmrb1991@gmail.com</cp:lastModifiedBy>
  <cp:revision>30</cp:revision>
  <dcterms:created xsi:type="dcterms:W3CDTF">2021-02-19T16:22:39Z</dcterms:created>
  <dcterms:modified xsi:type="dcterms:W3CDTF">2021-02-24T23:14:41Z</dcterms:modified>
</cp:coreProperties>
</file>