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12/06/42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12/06/42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12/06/42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12/06/42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12/06/42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12/06/42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12/06/42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12/06/42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12/06/42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12/06/42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12/06/42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12/06/42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08922" y="5840963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24 - 25</a:t>
            </a:r>
          </a:p>
        </p:txBody>
      </p:sp>
      <p:pic>
        <p:nvPicPr>
          <p:cNvPr id="3" name="النشيد الوطني السّعودي - بدون موسيقى">
            <a:hlinkClick r:id="" action="ppaction://media"/>
            <a:extLst>
              <a:ext uri="{FF2B5EF4-FFF2-40B4-BE49-F238E27FC236}">
                <a16:creationId xmlns:a16="http://schemas.microsoft.com/office/drawing/2014/main" id="{8F47523E-1F6D-49B4-B095-084E877D56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00931" cy="6858000"/>
          </a:xfrm>
          <a:prstGeom prst="rect">
            <a:avLst/>
          </a:prstGeom>
        </p:spPr>
      </p:pic>
      <p:pic>
        <p:nvPicPr>
          <p:cNvPr id="5" name="صورة 4" descr="صورة تحتوي على نص, سروال داخلي&#10;&#10;تم إنشاء الوصف تلقائياً">
            <a:extLst>
              <a:ext uri="{FF2B5EF4-FFF2-40B4-BE49-F238E27FC236}">
                <a16:creationId xmlns:a16="http://schemas.microsoft.com/office/drawing/2014/main" id="{C762B2AE-F7C3-4904-BDBD-0E679F208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283" y="5228771"/>
            <a:ext cx="1486872" cy="99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9409"/>
                            </p:stCondLst>
                            <p:childTnLst>
                              <p:par>
                                <p:cTn id="1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33846" y="3751119"/>
            <a:ext cx="6255327" cy="22398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يقرأ الطالب الآيات المقطع قراءة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الآيات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المصباح&#10;&#10;تم إنشاء الوصف تلقائياً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17" y="1381992"/>
            <a:ext cx="3816362" cy="1714500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25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تذكير الإنسان برجوعه لربه، وبيان ضعفه، وتقلب الأحوال به.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397" y="4134491"/>
            <a:ext cx="10471206" cy="230966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698" y="4040156"/>
            <a:ext cx="3567152" cy="115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1250303" y="2629964"/>
            <a:ext cx="4394718" cy="540327"/>
          </a:xfrm>
          <a:custGeom>
            <a:avLst/>
            <a:gdLst>
              <a:gd name="connsiteX0" fmla="*/ 0 w 4394718"/>
              <a:gd name="connsiteY0" fmla="*/ 90056 h 540327"/>
              <a:gd name="connsiteX1" fmla="*/ 90056 w 4394718"/>
              <a:gd name="connsiteY1" fmla="*/ 0 h 540327"/>
              <a:gd name="connsiteX2" fmla="*/ 734289 w 4394718"/>
              <a:gd name="connsiteY2" fmla="*/ 0 h 540327"/>
              <a:gd name="connsiteX3" fmla="*/ 1294229 w 4394718"/>
              <a:gd name="connsiteY3" fmla="*/ 0 h 540327"/>
              <a:gd name="connsiteX4" fmla="*/ 1938462 w 4394718"/>
              <a:gd name="connsiteY4" fmla="*/ 0 h 540327"/>
              <a:gd name="connsiteX5" fmla="*/ 2414110 w 4394718"/>
              <a:gd name="connsiteY5" fmla="*/ 0 h 540327"/>
              <a:gd name="connsiteX6" fmla="*/ 3058343 w 4394718"/>
              <a:gd name="connsiteY6" fmla="*/ 0 h 540327"/>
              <a:gd name="connsiteX7" fmla="*/ 3660429 w 4394718"/>
              <a:gd name="connsiteY7" fmla="*/ 0 h 540327"/>
              <a:gd name="connsiteX8" fmla="*/ 4304662 w 4394718"/>
              <a:gd name="connsiteY8" fmla="*/ 0 h 540327"/>
              <a:gd name="connsiteX9" fmla="*/ 4394718 w 4394718"/>
              <a:gd name="connsiteY9" fmla="*/ 90056 h 540327"/>
              <a:gd name="connsiteX10" fmla="*/ 4394718 w 4394718"/>
              <a:gd name="connsiteY10" fmla="*/ 450271 h 540327"/>
              <a:gd name="connsiteX11" fmla="*/ 4304662 w 4394718"/>
              <a:gd name="connsiteY11" fmla="*/ 540327 h 540327"/>
              <a:gd name="connsiteX12" fmla="*/ 3702575 w 4394718"/>
              <a:gd name="connsiteY12" fmla="*/ 540327 h 540327"/>
              <a:gd name="connsiteX13" fmla="*/ 3058343 w 4394718"/>
              <a:gd name="connsiteY13" fmla="*/ 540327 h 540327"/>
              <a:gd name="connsiteX14" fmla="*/ 2498402 w 4394718"/>
              <a:gd name="connsiteY14" fmla="*/ 540327 h 540327"/>
              <a:gd name="connsiteX15" fmla="*/ 1812024 w 4394718"/>
              <a:gd name="connsiteY15" fmla="*/ 540327 h 540327"/>
              <a:gd name="connsiteX16" fmla="*/ 1252083 w 4394718"/>
              <a:gd name="connsiteY16" fmla="*/ 540327 h 540327"/>
              <a:gd name="connsiteX17" fmla="*/ 692143 w 4394718"/>
              <a:gd name="connsiteY17" fmla="*/ 540327 h 540327"/>
              <a:gd name="connsiteX18" fmla="*/ 90056 w 4394718"/>
              <a:gd name="connsiteY18" fmla="*/ 540327 h 540327"/>
              <a:gd name="connsiteX19" fmla="*/ 0 w 4394718"/>
              <a:gd name="connsiteY19" fmla="*/ 450271 h 540327"/>
              <a:gd name="connsiteX20" fmla="*/ 0 w 4394718"/>
              <a:gd name="connsiteY2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94718" h="540327" fill="none" extrusionOk="0">
                <a:moveTo>
                  <a:pt x="0" y="90056"/>
                </a:moveTo>
                <a:cubicBezTo>
                  <a:pt x="2538" y="31820"/>
                  <a:pt x="41949" y="-8675"/>
                  <a:pt x="90056" y="0"/>
                </a:cubicBezTo>
                <a:cubicBezTo>
                  <a:pt x="324246" y="27689"/>
                  <a:pt x="466203" y="-14745"/>
                  <a:pt x="734289" y="0"/>
                </a:cubicBezTo>
                <a:cubicBezTo>
                  <a:pt x="1002375" y="14745"/>
                  <a:pt x="1164679" y="16978"/>
                  <a:pt x="1294229" y="0"/>
                </a:cubicBezTo>
                <a:cubicBezTo>
                  <a:pt x="1423779" y="-16978"/>
                  <a:pt x="1689021" y="-17987"/>
                  <a:pt x="1938462" y="0"/>
                </a:cubicBezTo>
                <a:cubicBezTo>
                  <a:pt x="2187903" y="17987"/>
                  <a:pt x="2194834" y="-19590"/>
                  <a:pt x="2414110" y="0"/>
                </a:cubicBezTo>
                <a:cubicBezTo>
                  <a:pt x="2633386" y="19590"/>
                  <a:pt x="2837824" y="-9395"/>
                  <a:pt x="3058343" y="0"/>
                </a:cubicBezTo>
                <a:cubicBezTo>
                  <a:pt x="3278862" y="9395"/>
                  <a:pt x="3536395" y="15364"/>
                  <a:pt x="3660429" y="0"/>
                </a:cubicBezTo>
                <a:cubicBezTo>
                  <a:pt x="3784463" y="-15364"/>
                  <a:pt x="4036881" y="-23410"/>
                  <a:pt x="4304662" y="0"/>
                </a:cubicBezTo>
                <a:cubicBezTo>
                  <a:pt x="4360854" y="88"/>
                  <a:pt x="4405511" y="41058"/>
                  <a:pt x="4394718" y="90056"/>
                </a:cubicBezTo>
                <a:cubicBezTo>
                  <a:pt x="4403354" y="186810"/>
                  <a:pt x="4379562" y="317281"/>
                  <a:pt x="4394718" y="450271"/>
                </a:cubicBezTo>
                <a:cubicBezTo>
                  <a:pt x="4393895" y="492927"/>
                  <a:pt x="4344531" y="533938"/>
                  <a:pt x="4304662" y="540327"/>
                </a:cubicBezTo>
                <a:cubicBezTo>
                  <a:pt x="4102152" y="542908"/>
                  <a:pt x="3838350" y="526823"/>
                  <a:pt x="3702575" y="540327"/>
                </a:cubicBezTo>
                <a:cubicBezTo>
                  <a:pt x="3566800" y="553831"/>
                  <a:pt x="3335165" y="517440"/>
                  <a:pt x="3058343" y="540327"/>
                </a:cubicBezTo>
                <a:cubicBezTo>
                  <a:pt x="2781521" y="563214"/>
                  <a:pt x="2716199" y="557656"/>
                  <a:pt x="2498402" y="540327"/>
                </a:cubicBezTo>
                <a:cubicBezTo>
                  <a:pt x="2280605" y="522998"/>
                  <a:pt x="2083606" y="515685"/>
                  <a:pt x="1812024" y="540327"/>
                </a:cubicBezTo>
                <a:cubicBezTo>
                  <a:pt x="1540442" y="564969"/>
                  <a:pt x="1378862" y="531965"/>
                  <a:pt x="1252083" y="540327"/>
                </a:cubicBezTo>
                <a:cubicBezTo>
                  <a:pt x="1125304" y="548689"/>
                  <a:pt x="868090" y="551241"/>
                  <a:pt x="692143" y="540327"/>
                </a:cubicBezTo>
                <a:cubicBezTo>
                  <a:pt x="516196" y="529413"/>
                  <a:pt x="343527" y="540278"/>
                  <a:pt x="90056" y="540327"/>
                </a:cubicBezTo>
                <a:cubicBezTo>
                  <a:pt x="30838" y="535430"/>
                  <a:pt x="-2817" y="504307"/>
                  <a:pt x="0" y="450271"/>
                </a:cubicBezTo>
                <a:cubicBezTo>
                  <a:pt x="-5071" y="272625"/>
                  <a:pt x="11188" y="257009"/>
                  <a:pt x="0" y="90056"/>
                </a:cubicBezTo>
                <a:close/>
              </a:path>
              <a:path w="4394718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0238" y="-34005"/>
                  <a:pt x="436326" y="27833"/>
                  <a:pt x="776435" y="0"/>
                </a:cubicBezTo>
                <a:cubicBezTo>
                  <a:pt x="1116544" y="-27833"/>
                  <a:pt x="1125587" y="-27886"/>
                  <a:pt x="1336375" y="0"/>
                </a:cubicBezTo>
                <a:cubicBezTo>
                  <a:pt x="1547163" y="27886"/>
                  <a:pt x="1667650" y="22954"/>
                  <a:pt x="1812024" y="0"/>
                </a:cubicBezTo>
                <a:cubicBezTo>
                  <a:pt x="1956398" y="-22954"/>
                  <a:pt x="2103447" y="23644"/>
                  <a:pt x="2371964" y="0"/>
                </a:cubicBezTo>
                <a:cubicBezTo>
                  <a:pt x="2640481" y="-23644"/>
                  <a:pt x="2739726" y="-3673"/>
                  <a:pt x="3016197" y="0"/>
                </a:cubicBezTo>
                <a:cubicBezTo>
                  <a:pt x="3292668" y="3673"/>
                  <a:pt x="3340232" y="23466"/>
                  <a:pt x="3491845" y="0"/>
                </a:cubicBezTo>
                <a:cubicBezTo>
                  <a:pt x="3643458" y="-23466"/>
                  <a:pt x="3996315" y="11117"/>
                  <a:pt x="4304662" y="0"/>
                </a:cubicBezTo>
                <a:cubicBezTo>
                  <a:pt x="4344965" y="-1360"/>
                  <a:pt x="4386683" y="33630"/>
                  <a:pt x="4394718" y="90056"/>
                </a:cubicBezTo>
                <a:cubicBezTo>
                  <a:pt x="4401128" y="252298"/>
                  <a:pt x="4388012" y="364609"/>
                  <a:pt x="4394718" y="450271"/>
                </a:cubicBezTo>
                <a:cubicBezTo>
                  <a:pt x="4391084" y="491634"/>
                  <a:pt x="4356170" y="540135"/>
                  <a:pt x="4304662" y="540327"/>
                </a:cubicBezTo>
                <a:cubicBezTo>
                  <a:pt x="4059987" y="563000"/>
                  <a:pt x="3953766" y="549596"/>
                  <a:pt x="3702575" y="540327"/>
                </a:cubicBezTo>
                <a:cubicBezTo>
                  <a:pt x="3451384" y="531058"/>
                  <a:pt x="3246599" y="561627"/>
                  <a:pt x="3058343" y="540327"/>
                </a:cubicBezTo>
                <a:cubicBezTo>
                  <a:pt x="2870087" y="519027"/>
                  <a:pt x="2699109" y="525277"/>
                  <a:pt x="2371964" y="540327"/>
                </a:cubicBezTo>
                <a:cubicBezTo>
                  <a:pt x="2044819" y="555377"/>
                  <a:pt x="2047120" y="511750"/>
                  <a:pt x="1727731" y="540327"/>
                </a:cubicBezTo>
                <a:cubicBezTo>
                  <a:pt x="1408342" y="568904"/>
                  <a:pt x="1338507" y="558650"/>
                  <a:pt x="1209937" y="540327"/>
                </a:cubicBezTo>
                <a:cubicBezTo>
                  <a:pt x="1081367" y="522004"/>
                  <a:pt x="803614" y="538446"/>
                  <a:pt x="692143" y="540327"/>
                </a:cubicBezTo>
                <a:cubicBezTo>
                  <a:pt x="580672" y="542208"/>
                  <a:pt x="252080" y="542262"/>
                  <a:pt x="90056" y="540327"/>
                </a:cubicBezTo>
                <a:cubicBezTo>
                  <a:pt x="34236" y="537289"/>
                  <a:pt x="-2423" y="497981"/>
                  <a:pt x="0" y="450271"/>
                </a:cubicBezTo>
                <a:cubicBezTo>
                  <a:pt x="-9312" y="330896"/>
                  <a:pt x="-4704" y="21819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فبشرهم بعذاب أليم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1250303" y="3243028"/>
            <a:ext cx="4394718" cy="1018308"/>
          </a:xfrm>
          <a:custGeom>
            <a:avLst/>
            <a:gdLst>
              <a:gd name="connsiteX0" fmla="*/ 0 w 4394718"/>
              <a:gd name="connsiteY0" fmla="*/ 169721 h 1018308"/>
              <a:gd name="connsiteX1" fmla="*/ 169721 w 4394718"/>
              <a:gd name="connsiteY1" fmla="*/ 0 h 1018308"/>
              <a:gd name="connsiteX2" fmla="*/ 926706 w 4394718"/>
              <a:gd name="connsiteY2" fmla="*/ 0 h 1018308"/>
              <a:gd name="connsiteX3" fmla="*/ 1480927 w 4394718"/>
              <a:gd name="connsiteY3" fmla="*/ 0 h 1018308"/>
              <a:gd name="connsiteX4" fmla="*/ 2035148 w 4394718"/>
              <a:gd name="connsiteY4" fmla="*/ 0 h 1018308"/>
              <a:gd name="connsiteX5" fmla="*/ 2670475 w 4394718"/>
              <a:gd name="connsiteY5" fmla="*/ 0 h 1018308"/>
              <a:gd name="connsiteX6" fmla="*/ 3386907 w 4394718"/>
              <a:gd name="connsiteY6" fmla="*/ 0 h 1018308"/>
              <a:gd name="connsiteX7" fmla="*/ 4224997 w 4394718"/>
              <a:gd name="connsiteY7" fmla="*/ 0 h 1018308"/>
              <a:gd name="connsiteX8" fmla="*/ 4394718 w 4394718"/>
              <a:gd name="connsiteY8" fmla="*/ 169721 h 1018308"/>
              <a:gd name="connsiteX9" fmla="*/ 4394718 w 4394718"/>
              <a:gd name="connsiteY9" fmla="*/ 848587 h 1018308"/>
              <a:gd name="connsiteX10" fmla="*/ 4224997 w 4394718"/>
              <a:gd name="connsiteY10" fmla="*/ 1018308 h 1018308"/>
              <a:gd name="connsiteX11" fmla="*/ 3589670 w 4394718"/>
              <a:gd name="connsiteY11" fmla="*/ 1018308 h 1018308"/>
              <a:gd name="connsiteX12" fmla="*/ 3035449 w 4394718"/>
              <a:gd name="connsiteY12" fmla="*/ 1018308 h 1018308"/>
              <a:gd name="connsiteX13" fmla="*/ 2440676 w 4394718"/>
              <a:gd name="connsiteY13" fmla="*/ 1018308 h 1018308"/>
              <a:gd name="connsiteX14" fmla="*/ 1845902 w 4394718"/>
              <a:gd name="connsiteY14" fmla="*/ 1018308 h 1018308"/>
              <a:gd name="connsiteX15" fmla="*/ 1129470 w 4394718"/>
              <a:gd name="connsiteY15" fmla="*/ 1018308 h 1018308"/>
              <a:gd name="connsiteX16" fmla="*/ 169721 w 4394718"/>
              <a:gd name="connsiteY16" fmla="*/ 1018308 h 1018308"/>
              <a:gd name="connsiteX17" fmla="*/ 0 w 4394718"/>
              <a:gd name="connsiteY17" fmla="*/ 848587 h 1018308"/>
              <a:gd name="connsiteX18" fmla="*/ 0 w 4394718"/>
              <a:gd name="connsiteY18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94718" h="1018308" fill="none" extrusionOk="0">
                <a:moveTo>
                  <a:pt x="0" y="169721"/>
                </a:moveTo>
                <a:cubicBezTo>
                  <a:pt x="727" y="84256"/>
                  <a:pt x="61828" y="-12711"/>
                  <a:pt x="169721" y="0"/>
                </a:cubicBezTo>
                <a:cubicBezTo>
                  <a:pt x="396375" y="-25535"/>
                  <a:pt x="568187" y="-15588"/>
                  <a:pt x="926706" y="0"/>
                </a:cubicBezTo>
                <a:cubicBezTo>
                  <a:pt x="1285225" y="15588"/>
                  <a:pt x="1317287" y="13267"/>
                  <a:pt x="1480927" y="0"/>
                </a:cubicBezTo>
                <a:cubicBezTo>
                  <a:pt x="1644567" y="-13267"/>
                  <a:pt x="1872454" y="19781"/>
                  <a:pt x="2035148" y="0"/>
                </a:cubicBezTo>
                <a:cubicBezTo>
                  <a:pt x="2197842" y="-19781"/>
                  <a:pt x="2438456" y="-4042"/>
                  <a:pt x="2670475" y="0"/>
                </a:cubicBezTo>
                <a:cubicBezTo>
                  <a:pt x="2902494" y="4042"/>
                  <a:pt x="3132535" y="24590"/>
                  <a:pt x="3386907" y="0"/>
                </a:cubicBezTo>
                <a:cubicBezTo>
                  <a:pt x="3641279" y="-24590"/>
                  <a:pt x="4012441" y="-1232"/>
                  <a:pt x="4224997" y="0"/>
                </a:cubicBezTo>
                <a:cubicBezTo>
                  <a:pt x="4326186" y="2026"/>
                  <a:pt x="4382011" y="76620"/>
                  <a:pt x="4394718" y="169721"/>
                </a:cubicBezTo>
                <a:cubicBezTo>
                  <a:pt x="4407597" y="442861"/>
                  <a:pt x="4401868" y="521681"/>
                  <a:pt x="4394718" y="848587"/>
                </a:cubicBezTo>
                <a:cubicBezTo>
                  <a:pt x="4404323" y="942453"/>
                  <a:pt x="4328308" y="1018964"/>
                  <a:pt x="4224997" y="1018308"/>
                </a:cubicBezTo>
                <a:cubicBezTo>
                  <a:pt x="3912570" y="1047335"/>
                  <a:pt x="3808108" y="1044358"/>
                  <a:pt x="3589670" y="1018308"/>
                </a:cubicBezTo>
                <a:cubicBezTo>
                  <a:pt x="3371232" y="992258"/>
                  <a:pt x="3213862" y="1041250"/>
                  <a:pt x="3035449" y="1018308"/>
                </a:cubicBezTo>
                <a:cubicBezTo>
                  <a:pt x="2857036" y="995366"/>
                  <a:pt x="2715812" y="1003943"/>
                  <a:pt x="2440676" y="1018308"/>
                </a:cubicBezTo>
                <a:cubicBezTo>
                  <a:pt x="2165540" y="1032673"/>
                  <a:pt x="2115312" y="1041136"/>
                  <a:pt x="1845902" y="1018308"/>
                </a:cubicBezTo>
                <a:cubicBezTo>
                  <a:pt x="1576492" y="995480"/>
                  <a:pt x="1470804" y="998529"/>
                  <a:pt x="1129470" y="1018308"/>
                </a:cubicBezTo>
                <a:cubicBezTo>
                  <a:pt x="788136" y="1038087"/>
                  <a:pt x="640220" y="1011799"/>
                  <a:pt x="169721" y="1018308"/>
                </a:cubicBezTo>
                <a:cubicBezTo>
                  <a:pt x="55286" y="1018014"/>
                  <a:pt x="-4663" y="948018"/>
                  <a:pt x="0" y="848587"/>
                </a:cubicBezTo>
                <a:cubicBezTo>
                  <a:pt x="-19571" y="518522"/>
                  <a:pt x="26680" y="335258"/>
                  <a:pt x="0" y="169721"/>
                </a:cubicBezTo>
                <a:close/>
              </a:path>
              <a:path w="4394718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1602" y="-24235"/>
                  <a:pt x="622781" y="35426"/>
                  <a:pt x="926706" y="0"/>
                </a:cubicBezTo>
                <a:cubicBezTo>
                  <a:pt x="1230631" y="-35426"/>
                  <a:pt x="1262534" y="7852"/>
                  <a:pt x="1562032" y="0"/>
                </a:cubicBezTo>
                <a:cubicBezTo>
                  <a:pt x="1861530" y="-7852"/>
                  <a:pt x="1897405" y="2259"/>
                  <a:pt x="2116253" y="0"/>
                </a:cubicBezTo>
                <a:cubicBezTo>
                  <a:pt x="2335101" y="-2259"/>
                  <a:pt x="2602031" y="-31148"/>
                  <a:pt x="2751580" y="0"/>
                </a:cubicBezTo>
                <a:cubicBezTo>
                  <a:pt x="2901129" y="31148"/>
                  <a:pt x="3303194" y="18812"/>
                  <a:pt x="3468012" y="0"/>
                </a:cubicBezTo>
                <a:cubicBezTo>
                  <a:pt x="3632830" y="-18812"/>
                  <a:pt x="4040540" y="-22100"/>
                  <a:pt x="4224997" y="0"/>
                </a:cubicBezTo>
                <a:cubicBezTo>
                  <a:pt x="4341313" y="4778"/>
                  <a:pt x="4398626" y="92311"/>
                  <a:pt x="4394718" y="169721"/>
                </a:cubicBezTo>
                <a:cubicBezTo>
                  <a:pt x="4403732" y="441410"/>
                  <a:pt x="4414127" y="694897"/>
                  <a:pt x="4394718" y="848587"/>
                </a:cubicBezTo>
                <a:cubicBezTo>
                  <a:pt x="4396275" y="956445"/>
                  <a:pt x="4307552" y="1002136"/>
                  <a:pt x="4224997" y="1018308"/>
                </a:cubicBezTo>
                <a:cubicBezTo>
                  <a:pt x="4090064" y="998530"/>
                  <a:pt x="3912119" y="1008296"/>
                  <a:pt x="3670776" y="1018308"/>
                </a:cubicBezTo>
                <a:cubicBezTo>
                  <a:pt x="3429433" y="1028320"/>
                  <a:pt x="3259978" y="1037764"/>
                  <a:pt x="3035449" y="1018308"/>
                </a:cubicBezTo>
                <a:cubicBezTo>
                  <a:pt x="2810920" y="998852"/>
                  <a:pt x="2473975" y="1040089"/>
                  <a:pt x="2319017" y="1018308"/>
                </a:cubicBezTo>
                <a:cubicBezTo>
                  <a:pt x="2164059" y="996527"/>
                  <a:pt x="1864939" y="1018181"/>
                  <a:pt x="1562032" y="1018308"/>
                </a:cubicBezTo>
                <a:cubicBezTo>
                  <a:pt x="1259126" y="1018435"/>
                  <a:pt x="998074" y="1029533"/>
                  <a:pt x="845600" y="1018308"/>
                </a:cubicBezTo>
                <a:cubicBezTo>
                  <a:pt x="693126" y="1007083"/>
                  <a:pt x="400353" y="1035201"/>
                  <a:pt x="169721" y="1018308"/>
                </a:cubicBezTo>
                <a:cubicBezTo>
                  <a:pt x="91898" y="1012689"/>
                  <a:pt x="-2201" y="941852"/>
                  <a:pt x="0" y="848587"/>
                </a:cubicBezTo>
                <a:cubicBezTo>
                  <a:pt x="2793" y="573358"/>
                  <a:pt x="-29126" y="43937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فأخبرهم –أيها الرسول- بما ينتظرهم من عذاب موجع.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4A9432C2-6828-429D-9958-1F3285316488}"/>
              </a:ext>
            </a:extLst>
          </p:cNvPr>
          <p:cNvSpPr/>
          <p:nvPr/>
        </p:nvSpPr>
        <p:spPr>
          <a:xfrm>
            <a:off x="1017037" y="4500326"/>
            <a:ext cx="4823926" cy="540327"/>
          </a:xfrm>
          <a:custGeom>
            <a:avLst/>
            <a:gdLst>
              <a:gd name="connsiteX0" fmla="*/ 0 w 4823926"/>
              <a:gd name="connsiteY0" fmla="*/ 90056 h 540327"/>
              <a:gd name="connsiteX1" fmla="*/ 90056 w 4823926"/>
              <a:gd name="connsiteY1" fmla="*/ 0 h 540327"/>
              <a:gd name="connsiteX2" fmla="*/ 799896 w 4823926"/>
              <a:gd name="connsiteY2" fmla="*/ 0 h 540327"/>
              <a:gd name="connsiteX3" fmla="*/ 1416860 w 4823926"/>
              <a:gd name="connsiteY3" fmla="*/ 0 h 540327"/>
              <a:gd name="connsiteX4" fmla="*/ 2126700 w 4823926"/>
              <a:gd name="connsiteY4" fmla="*/ 0 h 540327"/>
              <a:gd name="connsiteX5" fmla="*/ 2650788 w 4823926"/>
              <a:gd name="connsiteY5" fmla="*/ 0 h 540327"/>
              <a:gd name="connsiteX6" fmla="*/ 3360628 w 4823926"/>
              <a:gd name="connsiteY6" fmla="*/ 0 h 540327"/>
              <a:gd name="connsiteX7" fmla="*/ 4024030 w 4823926"/>
              <a:gd name="connsiteY7" fmla="*/ 0 h 540327"/>
              <a:gd name="connsiteX8" fmla="*/ 4733870 w 4823926"/>
              <a:gd name="connsiteY8" fmla="*/ 0 h 540327"/>
              <a:gd name="connsiteX9" fmla="*/ 4823926 w 4823926"/>
              <a:gd name="connsiteY9" fmla="*/ 90056 h 540327"/>
              <a:gd name="connsiteX10" fmla="*/ 4823926 w 4823926"/>
              <a:gd name="connsiteY10" fmla="*/ 450271 h 540327"/>
              <a:gd name="connsiteX11" fmla="*/ 4733870 w 4823926"/>
              <a:gd name="connsiteY11" fmla="*/ 540327 h 540327"/>
              <a:gd name="connsiteX12" fmla="*/ 4070468 w 4823926"/>
              <a:gd name="connsiteY12" fmla="*/ 540327 h 540327"/>
              <a:gd name="connsiteX13" fmla="*/ 3360628 w 4823926"/>
              <a:gd name="connsiteY13" fmla="*/ 540327 h 540327"/>
              <a:gd name="connsiteX14" fmla="*/ 2743664 w 4823926"/>
              <a:gd name="connsiteY14" fmla="*/ 540327 h 540327"/>
              <a:gd name="connsiteX15" fmla="*/ 1987386 w 4823926"/>
              <a:gd name="connsiteY15" fmla="*/ 540327 h 540327"/>
              <a:gd name="connsiteX16" fmla="*/ 1370422 w 4823926"/>
              <a:gd name="connsiteY16" fmla="*/ 540327 h 540327"/>
              <a:gd name="connsiteX17" fmla="*/ 753458 w 4823926"/>
              <a:gd name="connsiteY17" fmla="*/ 540327 h 540327"/>
              <a:gd name="connsiteX18" fmla="*/ 90056 w 4823926"/>
              <a:gd name="connsiteY18" fmla="*/ 540327 h 540327"/>
              <a:gd name="connsiteX19" fmla="*/ 0 w 4823926"/>
              <a:gd name="connsiteY19" fmla="*/ 450271 h 540327"/>
              <a:gd name="connsiteX20" fmla="*/ 0 w 4823926"/>
              <a:gd name="connsiteY2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23926" h="540327" fill="none" extrusionOk="0">
                <a:moveTo>
                  <a:pt x="0" y="90056"/>
                </a:moveTo>
                <a:cubicBezTo>
                  <a:pt x="2538" y="31820"/>
                  <a:pt x="41949" y="-8675"/>
                  <a:pt x="90056" y="0"/>
                </a:cubicBezTo>
                <a:cubicBezTo>
                  <a:pt x="308682" y="19818"/>
                  <a:pt x="459734" y="3112"/>
                  <a:pt x="799896" y="0"/>
                </a:cubicBezTo>
                <a:cubicBezTo>
                  <a:pt x="1140058" y="-3112"/>
                  <a:pt x="1146187" y="-23600"/>
                  <a:pt x="1416860" y="0"/>
                </a:cubicBezTo>
                <a:cubicBezTo>
                  <a:pt x="1687533" y="23600"/>
                  <a:pt x="1940130" y="-34469"/>
                  <a:pt x="2126700" y="0"/>
                </a:cubicBezTo>
                <a:cubicBezTo>
                  <a:pt x="2313270" y="34469"/>
                  <a:pt x="2422295" y="-17032"/>
                  <a:pt x="2650788" y="0"/>
                </a:cubicBezTo>
                <a:cubicBezTo>
                  <a:pt x="2879281" y="17032"/>
                  <a:pt x="3156828" y="33593"/>
                  <a:pt x="3360628" y="0"/>
                </a:cubicBezTo>
                <a:cubicBezTo>
                  <a:pt x="3564428" y="-33593"/>
                  <a:pt x="3695461" y="19029"/>
                  <a:pt x="4024030" y="0"/>
                </a:cubicBezTo>
                <a:cubicBezTo>
                  <a:pt x="4352599" y="-19029"/>
                  <a:pt x="4582173" y="-21216"/>
                  <a:pt x="4733870" y="0"/>
                </a:cubicBezTo>
                <a:cubicBezTo>
                  <a:pt x="4790062" y="88"/>
                  <a:pt x="4834719" y="41058"/>
                  <a:pt x="4823926" y="90056"/>
                </a:cubicBezTo>
                <a:cubicBezTo>
                  <a:pt x="4832562" y="186810"/>
                  <a:pt x="4808770" y="317281"/>
                  <a:pt x="4823926" y="450271"/>
                </a:cubicBezTo>
                <a:cubicBezTo>
                  <a:pt x="4823103" y="492927"/>
                  <a:pt x="4773739" y="533938"/>
                  <a:pt x="4733870" y="540327"/>
                </a:cubicBezTo>
                <a:cubicBezTo>
                  <a:pt x="4444080" y="507303"/>
                  <a:pt x="4366545" y="526768"/>
                  <a:pt x="4070468" y="540327"/>
                </a:cubicBezTo>
                <a:cubicBezTo>
                  <a:pt x="3774391" y="553886"/>
                  <a:pt x="3620348" y="509702"/>
                  <a:pt x="3360628" y="540327"/>
                </a:cubicBezTo>
                <a:cubicBezTo>
                  <a:pt x="3100908" y="570952"/>
                  <a:pt x="2925886" y="539301"/>
                  <a:pt x="2743664" y="540327"/>
                </a:cubicBezTo>
                <a:cubicBezTo>
                  <a:pt x="2561442" y="541353"/>
                  <a:pt x="2239386" y="549264"/>
                  <a:pt x="1987386" y="540327"/>
                </a:cubicBezTo>
                <a:cubicBezTo>
                  <a:pt x="1735386" y="531390"/>
                  <a:pt x="1643782" y="558736"/>
                  <a:pt x="1370422" y="540327"/>
                </a:cubicBezTo>
                <a:cubicBezTo>
                  <a:pt x="1097062" y="521918"/>
                  <a:pt x="985497" y="537137"/>
                  <a:pt x="753458" y="540327"/>
                </a:cubicBezTo>
                <a:cubicBezTo>
                  <a:pt x="521419" y="543517"/>
                  <a:pt x="255691" y="545156"/>
                  <a:pt x="90056" y="540327"/>
                </a:cubicBezTo>
                <a:cubicBezTo>
                  <a:pt x="30838" y="535430"/>
                  <a:pt x="-2817" y="504307"/>
                  <a:pt x="0" y="450271"/>
                </a:cubicBezTo>
                <a:cubicBezTo>
                  <a:pt x="-5071" y="272625"/>
                  <a:pt x="11188" y="257009"/>
                  <a:pt x="0" y="90056"/>
                </a:cubicBezTo>
                <a:close/>
              </a:path>
              <a:path w="4823926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95053" y="-5020"/>
                  <a:pt x="618183" y="-8027"/>
                  <a:pt x="846334" y="0"/>
                </a:cubicBezTo>
                <a:cubicBezTo>
                  <a:pt x="1074485" y="8027"/>
                  <a:pt x="1292682" y="17575"/>
                  <a:pt x="1463298" y="0"/>
                </a:cubicBezTo>
                <a:cubicBezTo>
                  <a:pt x="1633914" y="-17575"/>
                  <a:pt x="1868787" y="-9338"/>
                  <a:pt x="1987386" y="0"/>
                </a:cubicBezTo>
                <a:cubicBezTo>
                  <a:pt x="2105985" y="9338"/>
                  <a:pt x="2337294" y="24680"/>
                  <a:pt x="2604350" y="0"/>
                </a:cubicBezTo>
                <a:cubicBezTo>
                  <a:pt x="2871406" y="-24680"/>
                  <a:pt x="3119173" y="-19332"/>
                  <a:pt x="3314190" y="0"/>
                </a:cubicBezTo>
                <a:cubicBezTo>
                  <a:pt x="3509207" y="19332"/>
                  <a:pt x="3673041" y="-1071"/>
                  <a:pt x="3838277" y="0"/>
                </a:cubicBezTo>
                <a:cubicBezTo>
                  <a:pt x="4003513" y="1071"/>
                  <a:pt x="4367949" y="13224"/>
                  <a:pt x="4733870" y="0"/>
                </a:cubicBezTo>
                <a:cubicBezTo>
                  <a:pt x="4774173" y="-1360"/>
                  <a:pt x="4815891" y="33630"/>
                  <a:pt x="4823926" y="90056"/>
                </a:cubicBezTo>
                <a:cubicBezTo>
                  <a:pt x="4830336" y="252298"/>
                  <a:pt x="4817220" y="364609"/>
                  <a:pt x="4823926" y="450271"/>
                </a:cubicBezTo>
                <a:cubicBezTo>
                  <a:pt x="4820292" y="491634"/>
                  <a:pt x="4785378" y="540135"/>
                  <a:pt x="4733870" y="540327"/>
                </a:cubicBezTo>
                <a:cubicBezTo>
                  <a:pt x="4544188" y="537444"/>
                  <a:pt x="4332117" y="549012"/>
                  <a:pt x="4070468" y="540327"/>
                </a:cubicBezTo>
                <a:cubicBezTo>
                  <a:pt x="3808819" y="531642"/>
                  <a:pt x="3554291" y="569370"/>
                  <a:pt x="3360628" y="540327"/>
                </a:cubicBezTo>
                <a:cubicBezTo>
                  <a:pt x="3166965" y="511284"/>
                  <a:pt x="2780352" y="519867"/>
                  <a:pt x="2604350" y="540327"/>
                </a:cubicBezTo>
                <a:cubicBezTo>
                  <a:pt x="2428348" y="560787"/>
                  <a:pt x="2229996" y="539644"/>
                  <a:pt x="1894509" y="540327"/>
                </a:cubicBezTo>
                <a:cubicBezTo>
                  <a:pt x="1559022" y="541010"/>
                  <a:pt x="1557978" y="565979"/>
                  <a:pt x="1323984" y="540327"/>
                </a:cubicBezTo>
                <a:cubicBezTo>
                  <a:pt x="1089991" y="514675"/>
                  <a:pt x="937236" y="548405"/>
                  <a:pt x="753458" y="540327"/>
                </a:cubicBezTo>
                <a:cubicBezTo>
                  <a:pt x="569680" y="532249"/>
                  <a:pt x="357851" y="529614"/>
                  <a:pt x="90056" y="540327"/>
                </a:cubicBezTo>
                <a:cubicBezTo>
                  <a:pt x="34236" y="537289"/>
                  <a:pt x="-2423" y="497981"/>
                  <a:pt x="0" y="450271"/>
                </a:cubicBezTo>
                <a:cubicBezTo>
                  <a:pt x="-9312" y="330896"/>
                  <a:pt x="-4704" y="21819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إلا الذين آمنوا وعملوا الصالحات لهم أجر غير منون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C7F469B-E028-44BE-A394-14E946882DF7}"/>
              </a:ext>
            </a:extLst>
          </p:cNvPr>
          <p:cNvSpPr/>
          <p:nvPr/>
        </p:nvSpPr>
        <p:spPr>
          <a:xfrm>
            <a:off x="1017037" y="5113390"/>
            <a:ext cx="4823926" cy="1018308"/>
          </a:xfrm>
          <a:custGeom>
            <a:avLst/>
            <a:gdLst>
              <a:gd name="connsiteX0" fmla="*/ 0 w 4823926"/>
              <a:gd name="connsiteY0" fmla="*/ 169721 h 1018308"/>
              <a:gd name="connsiteX1" fmla="*/ 169721 w 4823926"/>
              <a:gd name="connsiteY1" fmla="*/ 0 h 1018308"/>
              <a:gd name="connsiteX2" fmla="*/ 855206 w 4823926"/>
              <a:gd name="connsiteY2" fmla="*/ 0 h 1018308"/>
              <a:gd name="connsiteX3" fmla="*/ 1451002 w 4823926"/>
              <a:gd name="connsiteY3" fmla="*/ 0 h 1018308"/>
              <a:gd name="connsiteX4" fmla="*/ 2136488 w 4823926"/>
              <a:gd name="connsiteY4" fmla="*/ 0 h 1018308"/>
              <a:gd name="connsiteX5" fmla="*/ 2642594 w 4823926"/>
              <a:gd name="connsiteY5" fmla="*/ 0 h 1018308"/>
              <a:gd name="connsiteX6" fmla="*/ 3328079 w 4823926"/>
              <a:gd name="connsiteY6" fmla="*/ 0 h 1018308"/>
              <a:gd name="connsiteX7" fmla="*/ 3968720 w 4823926"/>
              <a:gd name="connsiteY7" fmla="*/ 0 h 1018308"/>
              <a:gd name="connsiteX8" fmla="*/ 4654205 w 4823926"/>
              <a:gd name="connsiteY8" fmla="*/ 0 h 1018308"/>
              <a:gd name="connsiteX9" fmla="*/ 4823926 w 4823926"/>
              <a:gd name="connsiteY9" fmla="*/ 169721 h 1018308"/>
              <a:gd name="connsiteX10" fmla="*/ 4823926 w 4823926"/>
              <a:gd name="connsiteY10" fmla="*/ 848587 h 1018308"/>
              <a:gd name="connsiteX11" fmla="*/ 4654205 w 4823926"/>
              <a:gd name="connsiteY11" fmla="*/ 1018308 h 1018308"/>
              <a:gd name="connsiteX12" fmla="*/ 4013564 w 4823926"/>
              <a:gd name="connsiteY12" fmla="*/ 1018308 h 1018308"/>
              <a:gd name="connsiteX13" fmla="*/ 3328079 w 4823926"/>
              <a:gd name="connsiteY13" fmla="*/ 1018308 h 1018308"/>
              <a:gd name="connsiteX14" fmla="*/ 2732283 w 4823926"/>
              <a:gd name="connsiteY14" fmla="*/ 1018308 h 1018308"/>
              <a:gd name="connsiteX15" fmla="*/ 2001953 w 4823926"/>
              <a:gd name="connsiteY15" fmla="*/ 1018308 h 1018308"/>
              <a:gd name="connsiteX16" fmla="*/ 1406157 w 4823926"/>
              <a:gd name="connsiteY16" fmla="*/ 1018308 h 1018308"/>
              <a:gd name="connsiteX17" fmla="*/ 810362 w 4823926"/>
              <a:gd name="connsiteY17" fmla="*/ 1018308 h 1018308"/>
              <a:gd name="connsiteX18" fmla="*/ 169721 w 4823926"/>
              <a:gd name="connsiteY18" fmla="*/ 1018308 h 1018308"/>
              <a:gd name="connsiteX19" fmla="*/ 0 w 4823926"/>
              <a:gd name="connsiteY19" fmla="*/ 848587 h 1018308"/>
              <a:gd name="connsiteX20" fmla="*/ 0 w 4823926"/>
              <a:gd name="connsiteY2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23926" h="1018308" fill="none" extrusionOk="0">
                <a:moveTo>
                  <a:pt x="0" y="169721"/>
                </a:moveTo>
                <a:cubicBezTo>
                  <a:pt x="2482" y="67675"/>
                  <a:pt x="77371" y="-7366"/>
                  <a:pt x="169721" y="0"/>
                </a:cubicBezTo>
                <a:cubicBezTo>
                  <a:pt x="460088" y="25940"/>
                  <a:pt x="547069" y="1326"/>
                  <a:pt x="855206" y="0"/>
                </a:cubicBezTo>
                <a:cubicBezTo>
                  <a:pt x="1163344" y="-1326"/>
                  <a:pt x="1281344" y="-6926"/>
                  <a:pt x="1451002" y="0"/>
                </a:cubicBezTo>
                <a:cubicBezTo>
                  <a:pt x="1620660" y="6926"/>
                  <a:pt x="1828081" y="22103"/>
                  <a:pt x="2136488" y="0"/>
                </a:cubicBezTo>
                <a:cubicBezTo>
                  <a:pt x="2444895" y="-22103"/>
                  <a:pt x="2538872" y="-7707"/>
                  <a:pt x="2642594" y="0"/>
                </a:cubicBezTo>
                <a:cubicBezTo>
                  <a:pt x="2746316" y="7707"/>
                  <a:pt x="3134777" y="-23890"/>
                  <a:pt x="3328079" y="0"/>
                </a:cubicBezTo>
                <a:cubicBezTo>
                  <a:pt x="3521382" y="23890"/>
                  <a:pt x="3732733" y="-17656"/>
                  <a:pt x="3968720" y="0"/>
                </a:cubicBezTo>
                <a:cubicBezTo>
                  <a:pt x="4204707" y="17656"/>
                  <a:pt x="4460400" y="27692"/>
                  <a:pt x="4654205" y="0"/>
                </a:cubicBezTo>
                <a:cubicBezTo>
                  <a:pt x="4757544" y="132"/>
                  <a:pt x="4833503" y="76643"/>
                  <a:pt x="4823926" y="169721"/>
                </a:cubicBezTo>
                <a:cubicBezTo>
                  <a:pt x="4821799" y="390930"/>
                  <a:pt x="4813789" y="712577"/>
                  <a:pt x="4823926" y="848587"/>
                </a:cubicBezTo>
                <a:cubicBezTo>
                  <a:pt x="4823658" y="940014"/>
                  <a:pt x="4730833" y="1007234"/>
                  <a:pt x="4654205" y="1018308"/>
                </a:cubicBezTo>
                <a:cubicBezTo>
                  <a:pt x="4451820" y="996720"/>
                  <a:pt x="4143862" y="994950"/>
                  <a:pt x="4013564" y="1018308"/>
                </a:cubicBezTo>
                <a:cubicBezTo>
                  <a:pt x="3883266" y="1041666"/>
                  <a:pt x="3663526" y="1044655"/>
                  <a:pt x="3328079" y="1018308"/>
                </a:cubicBezTo>
                <a:cubicBezTo>
                  <a:pt x="2992632" y="991961"/>
                  <a:pt x="2952419" y="1002459"/>
                  <a:pt x="2732283" y="1018308"/>
                </a:cubicBezTo>
                <a:cubicBezTo>
                  <a:pt x="2512147" y="1034157"/>
                  <a:pt x="2223449" y="1030490"/>
                  <a:pt x="2001953" y="1018308"/>
                </a:cubicBezTo>
                <a:cubicBezTo>
                  <a:pt x="1780457" y="1006127"/>
                  <a:pt x="1670790" y="1033900"/>
                  <a:pt x="1406157" y="1018308"/>
                </a:cubicBezTo>
                <a:cubicBezTo>
                  <a:pt x="1141524" y="1002716"/>
                  <a:pt x="1004097" y="1016210"/>
                  <a:pt x="810362" y="1018308"/>
                </a:cubicBezTo>
                <a:cubicBezTo>
                  <a:pt x="616627" y="1020406"/>
                  <a:pt x="418950" y="1039011"/>
                  <a:pt x="169721" y="1018308"/>
                </a:cubicBezTo>
                <a:cubicBezTo>
                  <a:pt x="62929" y="1011564"/>
                  <a:pt x="-11413" y="959742"/>
                  <a:pt x="0" y="848587"/>
                </a:cubicBezTo>
                <a:cubicBezTo>
                  <a:pt x="-29540" y="628769"/>
                  <a:pt x="27370" y="414683"/>
                  <a:pt x="0" y="169721"/>
                </a:cubicBezTo>
                <a:close/>
              </a:path>
              <a:path w="4823926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513417" y="-23233"/>
                  <a:pt x="622621" y="12931"/>
                  <a:pt x="900051" y="0"/>
                </a:cubicBezTo>
                <a:cubicBezTo>
                  <a:pt x="1177481" y="-12931"/>
                  <a:pt x="1213268" y="9832"/>
                  <a:pt x="1495847" y="0"/>
                </a:cubicBezTo>
                <a:cubicBezTo>
                  <a:pt x="1778426" y="-9832"/>
                  <a:pt x="1775877" y="22570"/>
                  <a:pt x="2001953" y="0"/>
                </a:cubicBezTo>
                <a:cubicBezTo>
                  <a:pt x="2228029" y="-22570"/>
                  <a:pt x="2422841" y="21162"/>
                  <a:pt x="2597749" y="0"/>
                </a:cubicBezTo>
                <a:cubicBezTo>
                  <a:pt x="2772657" y="-21162"/>
                  <a:pt x="3033006" y="26388"/>
                  <a:pt x="3283234" y="0"/>
                </a:cubicBezTo>
                <a:cubicBezTo>
                  <a:pt x="3533463" y="-26388"/>
                  <a:pt x="3631525" y="21651"/>
                  <a:pt x="3789340" y="0"/>
                </a:cubicBezTo>
                <a:cubicBezTo>
                  <a:pt x="3947155" y="-21651"/>
                  <a:pt x="4440641" y="-27467"/>
                  <a:pt x="4654205" y="0"/>
                </a:cubicBezTo>
                <a:cubicBezTo>
                  <a:pt x="4732282" y="-2256"/>
                  <a:pt x="4808176" y="62876"/>
                  <a:pt x="4823926" y="169721"/>
                </a:cubicBezTo>
                <a:cubicBezTo>
                  <a:pt x="4849407" y="504337"/>
                  <a:pt x="4845468" y="708656"/>
                  <a:pt x="4823926" y="848587"/>
                </a:cubicBezTo>
                <a:cubicBezTo>
                  <a:pt x="4814732" y="921135"/>
                  <a:pt x="4769236" y="1016003"/>
                  <a:pt x="4654205" y="1018308"/>
                </a:cubicBezTo>
                <a:cubicBezTo>
                  <a:pt x="4445967" y="1009016"/>
                  <a:pt x="4320460" y="1032788"/>
                  <a:pt x="4013564" y="1018308"/>
                </a:cubicBezTo>
                <a:cubicBezTo>
                  <a:pt x="3706668" y="1003828"/>
                  <a:pt x="3475257" y="1051564"/>
                  <a:pt x="3328079" y="1018308"/>
                </a:cubicBezTo>
                <a:cubicBezTo>
                  <a:pt x="3180902" y="985052"/>
                  <a:pt x="2855412" y="1003975"/>
                  <a:pt x="2597749" y="1018308"/>
                </a:cubicBezTo>
                <a:cubicBezTo>
                  <a:pt x="2340086" y="1032642"/>
                  <a:pt x="2081155" y="1008598"/>
                  <a:pt x="1912263" y="1018308"/>
                </a:cubicBezTo>
                <a:cubicBezTo>
                  <a:pt x="1743371" y="1028018"/>
                  <a:pt x="1609085" y="996662"/>
                  <a:pt x="1361312" y="1018308"/>
                </a:cubicBezTo>
                <a:cubicBezTo>
                  <a:pt x="1113539" y="1039954"/>
                  <a:pt x="1042283" y="1026834"/>
                  <a:pt x="810362" y="1018308"/>
                </a:cubicBezTo>
                <a:cubicBezTo>
                  <a:pt x="578441" y="1009783"/>
                  <a:pt x="471488" y="1024383"/>
                  <a:pt x="169721" y="1018308"/>
                </a:cubicBezTo>
                <a:cubicBezTo>
                  <a:pt x="63274" y="1011960"/>
                  <a:pt x="-13576" y="930963"/>
                  <a:pt x="0" y="848587"/>
                </a:cubicBezTo>
                <a:cubicBezTo>
                  <a:pt x="-30328" y="611965"/>
                  <a:pt x="12994" y="360027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إلا الذين آمنوا بالله، وعملوا الصالحات، لهم ثواب غير مقطوع؛ وهو الجنة.</a:t>
            </a: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12" grpId="0" build="allAtOnce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97</Words>
  <Application>Microsoft Office PowerPoint</Application>
  <PresentationFormat>شاشة عريضة</PresentationFormat>
  <Paragraphs>15</Paragraphs>
  <Slides>6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23</cp:revision>
  <dcterms:created xsi:type="dcterms:W3CDTF">2021-01-19T19:04:30Z</dcterms:created>
  <dcterms:modified xsi:type="dcterms:W3CDTF">2021-01-25T18:27:08Z</dcterms:modified>
</cp:coreProperties>
</file>