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7" r:id="rId2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825F"/>
    <a:srgbClr val="FFB520"/>
    <a:srgbClr val="F8BC45"/>
    <a:srgbClr val="F0C369"/>
    <a:srgbClr val="E8CA8E"/>
    <a:srgbClr val="E1D1B3"/>
    <a:srgbClr val="D8D8D8"/>
    <a:srgbClr val="C38F5D"/>
    <a:srgbClr val="E4C294"/>
    <a:srgbClr val="DAA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C602A-2C10-486D-ACAD-031C89A77463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pPr rtl="1"/>
          <a:endParaRPr lang="ar-SA"/>
        </a:p>
      </dgm:t>
    </dgm:pt>
    <dgm:pt modelId="{285C6FFA-3476-4CDE-962E-414171BCE9F1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إضافة النعم إلى الله و التحذير مما يضاد ذلك</a:t>
          </a:r>
          <a:endParaRPr lang="ar-SA" dirty="0"/>
        </a:p>
      </dgm:t>
    </dgm:pt>
    <dgm:pt modelId="{17066E41-845B-4291-970F-1E0FB23CBA37}" type="parTrans" cxnId="{CF700D6A-4FEE-43B4-885F-860A4C65C01B}">
      <dgm:prSet/>
      <dgm:spPr/>
      <dgm:t>
        <a:bodyPr/>
        <a:lstStyle/>
        <a:p>
          <a:pPr rtl="1"/>
          <a:endParaRPr lang="ar-SA"/>
        </a:p>
      </dgm:t>
    </dgm:pt>
    <dgm:pt modelId="{192E9400-F595-44B1-AF90-588E7419FCD4}" type="sibTrans" cxnId="{CF700D6A-4FEE-43B4-885F-860A4C65C01B}">
      <dgm:prSet/>
      <dgm:spPr/>
      <dgm:t>
        <a:bodyPr/>
        <a:lstStyle/>
        <a:p>
          <a:pPr rtl="1"/>
          <a:endParaRPr lang="ar-SA"/>
        </a:p>
      </dgm:t>
    </dgm:pt>
    <dgm:pt modelId="{6AABB15D-592A-4326-8EB2-43A871F2457C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أمثلة لنعم الله</a:t>
          </a:r>
          <a:endParaRPr lang="ar-SA" dirty="0"/>
        </a:p>
      </dgm:t>
    </dgm:pt>
    <dgm:pt modelId="{D51849B4-792A-4F1D-84D4-CCB380E6FB0D}" type="parTrans" cxnId="{4D99CD8A-BF69-4E12-8A8E-FA6098F72F1A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461EF7CF-6983-41CF-AC2F-DD454AB396C3}" type="sibTrans" cxnId="{4D99CD8A-BF69-4E12-8A8E-FA6098F72F1A}">
      <dgm:prSet/>
      <dgm:spPr/>
      <dgm:t>
        <a:bodyPr/>
        <a:lstStyle/>
        <a:p>
          <a:pPr rtl="1"/>
          <a:endParaRPr lang="ar-SA"/>
        </a:p>
      </dgm:t>
    </dgm:pt>
    <dgm:pt modelId="{9216D447-BA8E-4A7B-B668-E1350986947D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الله هو المنعم</a:t>
          </a:r>
          <a:endParaRPr lang="ar-SA" dirty="0"/>
        </a:p>
      </dgm:t>
    </dgm:pt>
    <dgm:pt modelId="{A6F4BEE3-AEFA-481B-98D1-69113BE1FAC7}" type="parTrans" cxnId="{31C5CF83-4789-4BEC-A329-40407EC59A87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C8AD95E6-665C-4856-A772-CFF235035FF4}" type="sibTrans" cxnId="{31C5CF83-4789-4BEC-A329-40407EC59A87}">
      <dgm:prSet/>
      <dgm:spPr/>
      <dgm:t>
        <a:bodyPr/>
        <a:lstStyle/>
        <a:p>
          <a:pPr rtl="1"/>
          <a:endParaRPr lang="ar-SA"/>
        </a:p>
      </dgm:t>
    </dgm:pt>
    <dgm:pt modelId="{4C18CB9F-A23E-4CDA-BA09-4683445255A9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من صور كفر النعم</a:t>
          </a:r>
          <a:endParaRPr lang="ar-SA" dirty="0"/>
        </a:p>
      </dgm:t>
    </dgm:pt>
    <dgm:pt modelId="{2BCCDBF9-0C61-4876-80A4-C391DD0ECB89}" type="parTrans" cxnId="{93DF46B5-8941-457C-8ED7-1142C7BC7865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3D4744E1-FD2A-4D59-964F-353F36E3D539}" type="sibTrans" cxnId="{93DF46B5-8941-457C-8ED7-1142C7BC7865}">
      <dgm:prSet/>
      <dgm:spPr/>
      <dgm:t>
        <a:bodyPr/>
        <a:lstStyle/>
        <a:p>
          <a:pPr rtl="1"/>
          <a:endParaRPr lang="ar-SA"/>
        </a:p>
      </dgm:t>
    </dgm:pt>
    <dgm:pt modelId="{C3059DA4-CF70-45BC-889C-DE3A9277650A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كفر النعمة</a:t>
          </a:r>
          <a:endParaRPr lang="ar-SA" dirty="0"/>
        </a:p>
      </dgm:t>
    </dgm:pt>
    <dgm:pt modelId="{42B65BB8-4A80-43D8-890E-CA7E5636338E}" type="parTrans" cxnId="{D1008486-FFF7-4E86-948B-736073F4599A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2418DED1-09BD-48CD-9D05-2221CF71D2B1}" type="sibTrans" cxnId="{D1008486-FFF7-4E86-948B-736073F4599A}">
      <dgm:prSet/>
      <dgm:spPr/>
      <dgm:t>
        <a:bodyPr/>
        <a:lstStyle/>
        <a:p>
          <a:pPr rtl="1"/>
          <a:endParaRPr lang="ar-SA"/>
        </a:p>
      </dgm:t>
    </dgm:pt>
    <dgm:pt modelId="{F357CCE4-5D90-487F-9D29-64CD56271D5D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شكر النعم</a:t>
          </a:r>
          <a:endParaRPr lang="ar-SA" dirty="0"/>
        </a:p>
      </dgm:t>
    </dgm:pt>
    <dgm:pt modelId="{A8EA48C8-AB15-43EA-8AF7-BC53691CBB75}" type="parTrans" cxnId="{D5794843-969D-49DA-8C22-22986A700991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FC818568-A530-4917-AE8E-426B8A24317F}" type="sibTrans" cxnId="{D5794843-969D-49DA-8C22-22986A700991}">
      <dgm:prSet/>
      <dgm:spPr/>
      <dgm:t>
        <a:bodyPr/>
        <a:lstStyle/>
        <a:p>
          <a:pPr rtl="1"/>
          <a:endParaRPr lang="ar-SA"/>
        </a:p>
      </dgm:t>
    </dgm:pt>
    <dgm:pt modelId="{705C4B43-03B3-40C1-931E-0C843D4FA4F8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شكر النعمة من حقوق الله</a:t>
          </a:r>
          <a:endParaRPr lang="ar-SA" dirty="0"/>
        </a:p>
      </dgm:t>
    </dgm:pt>
    <dgm:pt modelId="{A1313C99-9A90-4221-B0C4-0FF394A8D3AD}" type="parTrans" cxnId="{58878BAD-2799-453E-AA14-2295E9A3E0E5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3AB9842C-792B-46CF-B82A-16B08B02E9DB}" type="sibTrans" cxnId="{58878BAD-2799-453E-AA14-2295E9A3E0E5}">
      <dgm:prSet/>
      <dgm:spPr/>
      <dgm:t>
        <a:bodyPr/>
        <a:lstStyle/>
        <a:p>
          <a:pPr rtl="1"/>
          <a:endParaRPr lang="ar-SA"/>
        </a:p>
      </dgm:t>
    </dgm:pt>
    <dgm:pt modelId="{967B7C17-18CF-46D6-8CF3-750A0EE8B271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أركان الشكر</a:t>
          </a:r>
          <a:endParaRPr lang="ar-SA" dirty="0"/>
        </a:p>
      </dgm:t>
    </dgm:pt>
    <dgm:pt modelId="{16DD548B-9AA8-4F3A-852A-9810EC003F49}" type="parTrans" cxnId="{C3CEFCC2-4037-4422-9070-710109191DC2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CFE0857D-3D1D-4F0F-AE3B-BAD9FA47F71A}" type="sibTrans" cxnId="{C3CEFCC2-4037-4422-9070-710109191DC2}">
      <dgm:prSet/>
      <dgm:spPr/>
      <dgm:t>
        <a:bodyPr/>
        <a:lstStyle/>
        <a:p>
          <a:pPr rtl="1"/>
          <a:endParaRPr lang="ar-SA"/>
        </a:p>
      </dgm:t>
    </dgm:pt>
    <dgm:pt modelId="{0616D866-1B70-4946-928D-7D3DE097BF0B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درجات الشكر</a:t>
          </a:r>
          <a:endParaRPr lang="ar-SA" dirty="0"/>
        </a:p>
      </dgm:t>
    </dgm:pt>
    <dgm:pt modelId="{DEBF5D21-A8E1-4A75-8456-1DE8342B038E}" type="parTrans" cxnId="{9C900ABA-7821-4E14-B76E-9F7E476E43AA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FCC9EE8C-E9FD-4F32-8FDC-F45ECEF2B219}" type="sibTrans" cxnId="{9C900ABA-7821-4E14-B76E-9F7E476E43AA}">
      <dgm:prSet/>
      <dgm:spPr/>
      <dgm:t>
        <a:bodyPr/>
        <a:lstStyle/>
        <a:p>
          <a:pPr rtl="1"/>
          <a:endParaRPr lang="ar-SA"/>
        </a:p>
      </dgm:t>
    </dgm:pt>
    <dgm:pt modelId="{134289D0-B9BB-4170-8D17-4DEC754A80A4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من أسباب كفر النعم</a:t>
          </a:r>
          <a:endParaRPr lang="ar-SA" dirty="0"/>
        </a:p>
      </dgm:t>
    </dgm:pt>
    <dgm:pt modelId="{940C5202-5F77-411F-A773-40766A6E3442}" type="parTrans" cxnId="{AFF445BB-D38B-4AB9-A435-7259F92BA877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2BCEAF15-4392-4780-957F-E5D5315E84D9}" type="sibTrans" cxnId="{AFF445BB-D38B-4AB9-A435-7259F92BA877}">
      <dgm:prSet/>
      <dgm:spPr/>
      <dgm:t>
        <a:bodyPr/>
        <a:lstStyle/>
        <a:p>
          <a:pPr rtl="1"/>
          <a:endParaRPr lang="ar-SA"/>
        </a:p>
      </dgm:t>
    </dgm:pt>
    <dgm:pt modelId="{A8989653-293F-42E7-83BD-A9E48107854A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عاقبة كفر النعم</a:t>
          </a:r>
          <a:endParaRPr lang="ar-SA" dirty="0"/>
        </a:p>
      </dgm:t>
    </dgm:pt>
    <dgm:pt modelId="{2A0354C5-D467-4FD4-9837-B0BEA0DDFF68}" type="parTrans" cxnId="{3DEC3477-13AC-42BC-86FD-9970CE92DF33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BEBA3AA1-75DC-481E-A2AA-C756F5F53627}" type="sibTrans" cxnId="{3DEC3477-13AC-42BC-86FD-9970CE92DF33}">
      <dgm:prSet/>
      <dgm:spPr/>
      <dgm:t>
        <a:bodyPr/>
        <a:lstStyle/>
        <a:p>
          <a:pPr rtl="1"/>
          <a:endParaRPr lang="ar-SA"/>
        </a:p>
      </dgm:t>
    </dgm:pt>
    <dgm:pt modelId="{C6107B84-0032-4E25-A945-F27453FB8EEE}" type="pres">
      <dgm:prSet presAssocID="{D72C602A-2C10-486D-ACAD-031C89A774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A04DA9E-E643-4D2B-9BF8-6FC183A2BDFD}" type="pres">
      <dgm:prSet presAssocID="{285C6FFA-3476-4CDE-962E-414171BCE9F1}" presName="hierRoot1" presStyleCnt="0">
        <dgm:presLayoutVars>
          <dgm:hierBranch val="init"/>
        </dgm:presLayoutVars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B6C20C0-B9D8-4C5F-9EA5-0FA60C348AFB}" type="pres">
      <dgm:prSet presAssocID="{285C6FFA-3476-4CDE-962E-414171BCE9F1}" presName="rootComposite1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B650D28-A9D6-48D4-9AE9-F8A2A7EE3648}" type="pres">
      <dgm:prSet presAssocID="{285C6FFA-3476-4CDE-962E-414171BCE9F1}" presName="rootText1" presStyleLbl="node0" presStyleIdx="0" presStyleCnt="1" custScaleX="358056">
        <dgm:presLayoutVars>
          <dgm:chPref val="3"/>
        </dgm:presLayoutVars>
      </dgm:prSet>
      <dgm:spPr/>
    </dgm:pt>
    <dgm:pt modelId="{D691936E-74E1-4BB3-9657-11A63F9085D8}" type="pres">
      <dgm:prSet presAssocID="{285C6FFA-3476-4CDE-962E-414171BCE9F1}" presName="rootConnector1" presStyleLbl="node1" presStyleIdx="0" presStyleCnt="0"/>
      <dgm:spPr/>
    </dgm:pt>
    <dgm:pt modelId="{CB02EEC1-8481-4AB0-BEDB-0891C2560D01}" type="pres">
      <dgm:prSet presAssocID="{285C6FFA-3476-4CDE-962E-414171BCE9F1}" presName="hierChild2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10D1879-3DAC-4839-BE35-2157420896CF}" type="pres">
      <dgm:prSet presAssocID="{D51849B4-792A-4F1D-84D4-CCB380E6FB0D}" presName="Name37" presStyleLbl="parChTrans1D2" presStyleIdx="0" presStyleCnt="4"/>
      <dgm:spPr/>
    </dgm:pt>
    <dgm:pt modelId="{45693623-D143-483A-9639-5C81C9256B9A}" type="pres">
      <dgm:prSet presAssocID="{6AABB15D-592A-4326-8EB2-43A871F2457C}" presName="hierRoot2" presStyleCnt="0">
        <dgm:presLayoutVars>
          <dgm:hierBranch val="init"/>
        </dgm:presLayoutVars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E41DADC-7455-4224-9501-59F61AB2D551}" type="pres">
      <dgm:prSet presAssocID="{6AABB15D-592A-4326-8EB2-43A871F2457C}" presName="rootComposit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206206E-6732-4E60-BB46-B4DBAC921C98}" type="pres">
      <dgm:prSet presAssocID="{6AABB15D-592A-4326-8EB2-43A871F2457C}" presName="rootText" presStyleLbl="node2" presStyleIdx="0" presStyleCnt="4">
        <dgm:presLayoutVars>
          <dgm:chPref val="3"/>
        </dgm:presLayoutVars>
      </dgm:prSet>
      <dgm:spPr/>
    </dgm:pt>
    <dgm:pt modelId="{D29C160B-D6E5-457E-91C7-6D0648373FE1}" type="pres">
      <dgm:prSet presAssocID="{6AABB15D-592A-4326-8EB2-43A871F2457C}" presName="rootConnector" presStyleLbl="node2" presStyleIdx="0" presStyleCnt="4"/>
      <dgm:spPr/>
    </dgm:pt>
    <dgm:pt modelId="{CA3208BD-D366-4334-964B-4ABFC5E67865}" type="pres">
      <dgm:prSet presAssocID="{6AABB15D-592A-4326-8EB2-43A871F2457C}" presName="hierChild4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BF3AB4D-0103-4415-A447-23506227D76E}" type="pres">
      <dgm:prSet presAssocID="{6AABB15D-592A-4326-8EB2-43A871F2457C}" presName="hierChild5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D945032-68A0-4A5E-B833-B85572863774}" type="pres">
      <dgm:prSet presAssocID="{A6F4BEE3-AEFA-481B-98D1-69113BE1FAC7}" presName="Name37" presStyleLbl="parChTrans1D2" presStyleIdx="1" presStyleCnt="4"/>
      <dgm:spPr/>
    </dgm:pt>
    <dgm:pt modelId="{4D3D31C3-BE45-4CE3-8ED4-A333C75D119C}" type="pres">
      <dgm:prSet presAssocID="{9216D447-BA8E-4A7B-B668-E1350986947D}" presName="hierRoot2" presStyleCnt="0">
        <dgm:presLayoutVars>
          <dgm:hierBranch val="init"/>
        </dgm:presLayoutVars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BC1D293-6337-45C7-B42E-1F9193CCC33E}" type="pres">
      <dgm:prSet presAssocID="{9216D447-BA8E-4A7B-B668-E1350986947D}" presName="rootComposit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7ABE536-983D-4DCF-A9AB-3495187F79C2}" type="pres">
      <dgm:prSet presAssocID="{9216D447-BA8E-4A7B-B668-E1350986947D}" presName="rootText" presStyleLbl="node2" presStyleIdx="1" presStyleCnt="4">
        <dgm:presLayoutVars>
          <dgm:chPref val="3"/>
        </dgm:presLayoutVars>
      </dgm:prSet>
      <dgm:spPr/>
    </dgm:pt>
    <dgm:pt modelId="{1C416D31-A38B-441A-8812-49F5F2046871}" type="pres">
      <dgm:prSet presAssocID="{9216D447-BA8E-4A7B-B668-E1350986947D}" presName="rootConnector" presStyleLbl="node2" presStyleIdx="1" presStyleCnt="4"/>
      <dgm:spPr/>
    </dgm:pt>
    <dgm:pt modelId="{AA1495AE-4A05-4399-9845-670BAD07663F}" type="pres">
      <dgm:prSet presAssocID="{9216D447-BA8E-4A7B-B668-E1350986947D}" presName="hierChild4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2D688FF-F7A5-4467-B294-BEAA25B0DDEC}" type="pres">
      <dgm:prSet presAssocID="{9216D447-BA8E-4A7B-B668-E1350986947D}" presName="hierChild5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3DAAD0F-C738-40FA-88B8-6F7B4D2020AB}" type="pres">
      <dgm:prSet presAssocID="{A8EA48C8-AB15-43EA-8AF7-BC53691CBB75}" presName="Name37" presStyleLbl="parChTrans1D2" presStyleIdx="2" presStyleCnt="4"/>
      <dgm:spPr/>
    </dgm:pt>
    <dgm:pt modelId="{ACB6402F-79BE-4047-AF4E-42F4AB9A23DF}" type="pres">
      <dgm:prSet presAssocID="{F357CCE4-5D90-487F-9D29-64CD56271D5D}" presName="hierRoot2" presStyleCnt="0">
        <dgm:presLayoutVars>
          <dgm:hierBranch val="init"/>
        </dgm:presLayoutVars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1EB3F2F-3427-4A9F-8F06-34758EA1CE23}" type="pres">
      <dgm:prSet presAssocID="{F357CCE4-5D90-487F-9D29-64CD56271D5D}" presName="rootComposit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546378B-50B9-496B-8569-E67C62A55F72}" type="pres">
      <dgm:prSet presAssocID="{F357CCE4-5D90-487F-9D29-64CD56271D5D}" presName="rootText" presStyleLbl="node2" presStyleIdx="2" presStyleCnt="4">
        <dgm:presLayoutVars>
          <dgm:chPref val="3"/>
        </dgm:presLayoutVars>
      </dgm:prSet>
      <dgm:spPr/>
    </dgm:pt>
    <dgm:pt modelId="{D6EDB0F9-FE79-4F96-B761-2A1C81DBDFCE}" type="pres">
      <dgm:prSet presAssocID="{F357CCE4-5D90-487F-9D29-64CD56271D5D}" presName="rootConnector" presStyleLbl="node2" presStyleIdx="2" presStyleCnt="4"/>
      <dgm:spPr/>
    </dgm:pt>
    <dgm:pt modelId="{714858E9-FF85-457F-879C-6F845D25445B}" type="pres">
      <dgm:prSet presAssocID="{F357CCE4-5D90-487F-9D29-64CD56271D5D}" presName="hierChild4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B53FAA2-1758-4237-97CF-C8ADB0325AD3}" type="pres">
      <dgm:prSet presAssocID="{A1313C99-9A90-4221-B0C4-0FF394A8D3AD}" presName="Name37" presStyleLbl="parChTrans1D3" presStyleIdx="0" presStyleCnt="6"/>
      <dgm:spPr/>
    </dgm:pt>
    <dgm:pt modelId="{CE044A85-AB8E-4317-9A9B-E218D1578167}" type="pres">
      <dgm:prSet presAssocID="{705C4B43-03B3-40C1-931E-0C843D4FA4F8}" presName="hierRoot2" presStyleCnt="0">
        <dgm:presLayoutVars>
          <dgm:hierBranch val="init"/>
        </dgm:presLayoutVars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960DE07-B6C0-46BA-859C-3E4D9CC7054A}" type="pres">
      <dgm:prSet presAssocID="{705C4B43-03B3-40C1-931E-0C843D4FA4F8}" presName="rootComposit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ECF7A78-7624-40A5-92FD-627154BCB90E}" type="pres">
      <dgm:prSet presAssocID="{705C4B43-03B3-40C1-931E-0C843D4FA4F8}" presName="rootText" presStyleLbl="node3" presStyleIdx="0" presStyleCnt="6" custScaleX="168463">
        <dgm:presLayoutVars>
          <dgm:chPref val="3"/>
        </dgm:presLayoutVars>
      </dgm:prSet>
      <dgm:spPr/>
    </dgm:pt>
    <dgm:pt modelId="{1B795D9F-79C1-43DA-9C01-0EBA5A9A80CE}" type="pres">
      <dgm:prSet presAssocID="{705C4B43-03B3-40C1-931E-0C843D4FA4F8}" presName="rootConnector" presStyleLbl="node3" presStyleIdx="0" presStyleCnt="6"/>
      <dgm:spPr/>
    </dgm:pt>
    <dgm:pt modelId="{03C64A78-2401-4A9D-83CB-0324B8DC702F}" type="pres">
      <dgm:prSet presAssocID="{705C4B43-03B3-40C1-931E-0C843D4FA4F8}" presName="hierChild4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61C1C4B-BA3A-4C76-B917-F8729AFCBB80}" type="pres">
      <dgm:prSet presAssocID="{705C4B43-03B3-40C1-931E-0C843D4FA4F8}" presName="hierChild5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68B7867-CD3E-486E-BA55-21F4546F189E}" type="pres">
      <dgm:prSet presAssocID="{16DD548B-9AA8-4F3A-852A-9810EC003F49}" presName="Name37" presStyleLbl="parChTrans1D3" presStyleIdx="1" presStyleCnt="6"/>
      <dgm:spPr/>
    </dgm:pt>
    <dgm:pt modelId="{0130BD24-317A-4242-A94F-5949A76905C4}" type="pres">
      <dgm:prSet presAssocID="{967B7C17-18CF-46D6-8CF3-750A0EE8B271}" presName="hierRoot2" presStyleCnt="0">
        <dgm:presLayoutVars>
          <dgm:hierBranch val="init"/>
        </dgm:presLayoutVars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A346788-3746-4793-82E8-3A59B56EDA64}" type="pres">
      <dgm:prSet presAssocID="{967B7C17-18CF-46D6-8CF3-750A0EE8B271}" presName="rootComposit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81C3ECF-3E9F-45A9-9508-1FB80B4EB42C}" type="pres">
      <dgm:prSet presAssocID="{967B7C17-18CF-46D6-8CF3-750A0EE8B271}" presName="rootText" presStyleLbl="node3" presStyleIdx="1" presStyleCnt="6" custScaleX="168463">
        <dgm:presLayoutVars>
          <dgm:chPref val="3"/>
        </dgm:presLayoutVars>
      </dgm:prSet>
      <dgm:spPr/>
    </dgm:pt>
    <dgm:pt modelId="{E008A1AD-C33E-4919-9389-88F6BB4C5EC4}" type="pres">
      <dgm:prSet presAssocID="{967B7C17-18CF-46D6-8CF3-750A0EE8B271}" presName="rootConnector" presStyleLbl="node3" presStyleIdx="1" presStyleCnt="6"/>
      <dgm:spPr/>
    </dgm:pt>
    <dgm:pt modelId="{22B4B210-AF76-4701-B17D-0BC44F008709}" type="pres">
      <dgm:prSet presAssocID="{967B7C17-18CF-46D6-8CF3-750A0EE8B271}" presName="hierChild4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4698077-FFE3-4075-88B8-6BA2B1F4A474}" type="pres">
      <dgm:prSet presAssocID="{967B7C17-18CF-46D6-8CF3-750A0EE8B271}" presName="hierChild5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E09B7E1-8842-40CE-A96E-CB6333D3AD98}" type="pres">
      <dgm:prSet presAssocID="{DEBF5D21-A8E1-4A75-8456-1DE8342B038E}" presName="Name37" presStyleLbl="parChTrans1D3" presStyleIdx="2" presStyleCnt="6"/>
      <dgm:spPr/>
    </dgm:pt>
    <dgm:pt modelId="{15FFE44D-4D01-4CD0-AD2D-203A207C780A}" type="pres">
      <dgm:prSet presAssocID="{0616D866-1B70-4946-928D-7D3DE097BF0B}" presName="hierRoot2" presStyleCnt="0">
        <dgm:presLayoutVars>
          <dgm:hierBranch val="init"/>
        </dgm:presLayoutVars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4C50448-EDFA-4512-B050-00467D031273}" type="pres">
      <dgm:prSet presAssocID="{0616D866-1B70-4946-928D-7D3DE097BF0B}" presName="rootComposit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4AD2E1C-C4F5-4208-A24A-5A4D16A29BC4}" type="pres">
      <dgm:prSet presAssocID="{0616D866-1B70-4946-928D-7D3DE097BF0B}" presName="rootText" presStyleLbl="node3" presStyleIdx="2" presStyleCnt="6" custScaleX="168463">
        <dgm:presLayoutVars>
          <dgm:chPref val="3"/>
        </dgm:presLayoutVars>
      </dgm:prSet>
      <dgm:spPr/>
    </dgm:pt>
    <dgm:pt modelId="{892AC107-757D-4F83-9AB6-DC02B92C39D8}" type="pres">
      <dgm:prSet presAssocID="{0616D866-1B70-4946-928D-7D3DE097BF0B}" presName="rootConnector" presStyleLbl="node3" presStyleIdx="2" presStyleCnt="6"/>
      <dgm:spPr/>
    </dgm:pt>
    <dgm:pt modelId="{167AC86B-1DA3-4933-8D32-95F7964E7F52}" type="pres">
      <dgm:prSet presAssocID="{0616D866-1B70-4946-928D-7D3DE097BF0B}" presName="hierChild4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0B67C32-8A9A-4602-90B4-4FCC3FBADDE0}" type="pres">
      <dgm:prSet presAssocID="{0616D866-1B70-4946-928D-7D3DE097BF0B}" presName="hierChild5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BA5A54C-0172-496B-83CE-E88040970B51}" type="pres">
      <dgm:prSet presAssocID="{F357CCE4-5D90-487F-9D29-64CD56271D5D}" presName="hierChild5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F876A75-0DCA-460F-8F47-A90F9757BC24}" type="pres">
      <dgm:prSet presAssocID="{42B65BB8-4A80-43D8-890E-CA7E5636338E}" presName="Name37" presStyleLbl="parChTrans1D2" presStyleIdx="3" presStyleCnt="4"/>
      <dgm:spPr/>
    </dgm:pt>
    <dgm:pt modelId="{79C84A6C-578C-4EE3-B4A4-704A41933967}" type="pres">
      <dgm:prSet presAssocID="{C3059DA4-CF70-45BC-889C-DE3A9277650A}" presName="hierRoot2" presStyleCnt="0">
        <dgm:presLayoutVars>
          <dgm:hierBranch val="init"/>
        </dgm:presLayoutVars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4F484FE-9003-4FA1-8048-1AFDE1E51045}" type="pres">
      <dgm:prSet presAssocID="{C3059DA4-CF70-45BC-889C-DE3A9277650A}" presName="rootComposit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FBA42CA-A087-43F8-963A-C8824EF709BE}" type="pres">
      <dgm:prSet presAssocID="{C3059DA4-CF70-45BC-889C-DE3A9277650A}" presName="rootText" presStyleLbl="node2" presStyleIdx="3" presStyleCnt="4">
        <dgm:presLayoutVars>
          <dgm:chPref val="3"/>
        </dgm:presLayoutVars>
      </dgm:prSet>
      <dgm:spPr/>
    </dgm:pt>
    <dgm:pt modelId="{4E86CCEE-BCFF-4A33-8C0A-00BCD71754B9}" type="pres">
      <dgm:prSet presAssocID="{C3059DA4-CF70-45BC-889C-DE3A9277650A}" presName="rootConnector" presStyleLbl="node2" presStyleIdx="3" presStyleCnt="4"/>
      <dgm:spPr/>
    </dgm:pt>
    <dgm:pt modelId="{C08833C4-FA8F-4387-862D-2A784D7DA289}" type="pres">
      <dgm:prSet presAssocID="{C3059DA4-CF70-45BC-889C-DE3A9277650A}" presName="hierChild4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0A2DCC8-8DE9-4D7B-813E-B626C2429F8B}" type="pres">
      <dgm:prSet presAssocID="{2BCCDBF9-0C61-4876-80A4-C391DD0ECB89}" presName="Name37" presStyleLbl="parChTrans1D3" presStyleIdx="3" presStyleCnt="6"/>
      <dgm:spPr/>
    </dgm:pt>
    <dgm:pt modelId="{A3CB9336-7B41-4B0C-8D4A-BD72449C4972}" type="pres">
      <dgm:prSet presAssocID="{4C18CB9F-A23E-4CDA-BA09-4683445255A9}" presName="hierRoot2" presStyleCnt="0">
        <dgm:presLayoutVars>
          <dgm:hierBranch val="init"/>
        </dgm:presLayoutVars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C8199E0-D5A0-4611-9700-A7324A32F97C}" type="pres">
      <dgm:prSet presAssocID="{4C18CB9F-A23E-4CDA-BA09-4683445255A9}" presName="rootComposit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30935D9-92F4-4658-B3A1-5E5196AB72C9}" type="pres">
      <dgm:prSet presAssocID="{4C18CB9F-A23E-4CDA-BA09-4683445255A9}" presName="rootText" presStyleLbl="node3" presStyleIdx="3" presStyleCnt="6" custScaleX="168463">
        <dgm:presLayoutVars>
          <dgm:chPref val="3"/>
        </dgm:presLayoutVars>
      </dgm:prSet>
      <dgm:spPr/>
    </dgm:pt>
    <dgm:pt modelId="{C8B071A3-9F86-4FB1-8812-90BF0BEAABF7}" type="pres">
      <dgm:prSet presAssocID="{4C18CB9F-A23E-4CDA-BA09-4683445255A9}" presName="rootConnector" presStyleLbl="node3" presStyleIdx="3" presStyleCnt="6"/>
      <dgm:spPr/>
    </dgm:pt>
    <dgm:pt modelId="{C574C117-2D8F-4AF0-9B5F-A4E39F9549A4}" type="pres">
      <dgm:prSet presAssocID="{4C18CB9F-A23E-4CDA-BA09-4683445255A9}" presName="hierChild4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D1BE8C7-B126-4E99-9DF0-F4080D6B5498}" type="pres">
      <dgm:prSet presAssocID="{4C18CB9F-A23E-4CDA-BA09-4683445255A9}" presName="hierChild5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D7A98EB-53BC-48A1-B00F-474945FF34E3}" type="pres">
      <dgm:prSet presAssocID="{940C5202-5F77-411F-A773-40766A6E3442}" presName="Name37" presStyleLbl="parChTrans1D3" presStyleIdx="4" presStyleCnt="6"/>
      <dgm:spPr/>
    </dgm:pt>
    <dgm:pt modelId="{567D1BA9-1AF8-42E8-ABF9-47F006F587A6}" type="pres">
      <dgm:prSet presAssocID="{134289D0-B9BB-4170-8D17-4DEC754A80A4}" presName="hierRoot2" presStyleCnt="0">
        <dgm:presLayoutVars>
          <dgm:hierBranch val="init"/>
        </dgm:presLayoutVars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D9F9B50-028C-4BF3-ADE7-B0F8F62B32DD}" type="pres">
      <dgm:prSet presAssocID="{134289D0-B9BB-4170-8D17-4DEC754A80A4}" presName="rootComposit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04B4DAD-8006-4C12-BA87-00B4B6C4A0CF}" type="pres">
      <dgm:prSet presAssocID="{134289D0-B9BB-4170-8D17-4DEC754A80A4}" presName="rootText" presStyleLbl="node3" presStyleIdx="4" presStyleCnt="6" custScaleX="168463">
        <dgm:presLayoutVars>
          <dgm:chPref val="3"/>
        </dgm:presLayoutVars>
      </dgm:prSet>
      <dgm:spPr/>
    </dgm:pt>
    <dgm:pt modelId="{11A671D1-068E-4C9A-AAF2-AD43778BCDBA}" type="pres">
      <dgm:prSet presAssocID="{134289D0-B9BB-4170-8D17-4DEC754A80A4}" presName="rootConnector" presStyleLbl="node3" presStyleIdx="4" presStyleCnt="6"/>
      <dgm:spPr/>
    </dgm:pt>
    <dgm:pt modelId="{F0D1C483-5808-46E1-A317-9A90E83C77DE}" type="pres">
      <dgm:prSet presAssocID="{134289D0-B9BB-4170-8D17-4DEC754A80A4}" presName="hierChild4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6A7AA88-2988-4FD3-9646-8D121714AAAE}" type="pres">
      <dgm:prSet presAssocID="{134289D0-B9BB-4170-8D17-4DEC754A80A4}" presName="hierChild5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CBA7A80-A90E-4BEF-81E3-894E43D97F14}" type="pres">
      <dgm:prSet presAssocID="{2A0354C5-D467-4FD4-9837-B0BEA0DDFF68}" presName="Name37" presStyleLbl="parChTrans1D3" presStyleIdx="5" presStyleCnt="6"/>
      <dgm:spPr/>
    </dgm:pt>
    <dgm:pt modelId="{C1840151-688A-4F16-AEE0-FC0D670180BD}" type="pres">
      <dgm:prSet presAssocID="{A8989653-293F-42E7-83BD-A9E48107854A}" presName="hierRoot2" presStyleCnt="0">
        <dgm:presLayoutVars>
          <dgm:hierBranch val="init"/>
        </dgm:presLayoutVars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84F63FA-A6A2-4CBD-A628-F2148A1E6A9E}" type="pres">
      <dgm:prSet presAssocID="{A8989653-293F-42E7-83BD-A9E48107854A}" presName="rootComposit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61F3AFF-FAC6-473E-B2BE-2AC684D06014}" type="pres">
      <dgm:prSet presAssocID="{A8989653-293F-42E7-83BD-A9E48107854A}" presName="rootText" presStyleLbl="node3" presStyleIdx="5" presStyleCnt="6" custScaleX="168463">
        <dgm:presLayoutVars>
          <dgm:chPref val="3"/>
        </dgm:presLayoutVars>
      </dgm:prSet>
      <dgm:spPr/>
    </dgm:pt>
    <dgm:pt modelId="{8AC67C0D-A1B9-4C51-A898-C44F11B2E8F0}" type="pres">
      <dgm:prSet presAssocID="{A8989653-293F-42E7-83BD-A9E48107854A}" presName="rootConnector" presStyleLbl="node3" presStyleIdx="5" presStyleCnt="6"/>
      <dgm:spPr/>
    </dgm:pt>
    <dgm:pt modelId="{ECB1DB7F-AC7E-4F33-94B1-74E860A124B0}" type="pres">
      <dgm:prSet presAssocID="{A8989653-293F-42E7-83BD-A9E48107854A}" presName="hierChild4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0F7300A-B756-4E28-963E-3EF7F7EB1476}" type="pres">
      <dgm:prSet presAssocID="{A8989653-293F-42E7-83BD-A9E48107854A}" presName="hierChild5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D8F0B9A-927C-4ABE-94F3-AE9B51957A10}" type="pres">
      <dgm:prSet presAssocID="{C3059DA4-CF70-45BC-889C-DE3A9277650A}" presName="hierChild5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6B072FA-E536-4178-866A-C217044C40C3}" type="pres">
      <dgm:prSet presAssocID="{285C6FFA-3476-4CDE-962E-414171BCE9F1}" presName="hierChild3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96793400-2860-4231-B786-4112D080EDEB}" type="presOf" srcId="{F357CCE4-5D90-487F-9D29-64CD56271D5D}" destId="{D6EDB0F9-FE79-4F96-B761-2A1C81DBDFCE}" srcOrd="1" destOrd="0" presId="urn:microsoft.com/office/officeart/2005/8/layout/orgChart1"/>
    <dgm:cxn modelId="{42892502-F9D8-4617-9C85-D4C4BD672822}" type="presOf" srcId="{D72C602A-2C10-486D-ACAD-031C89A77463}" destId="{C6107B84-0032-4E25-A945-F27453FB8EEE}" srcOrd="0" destOrd="0" presId="urn:microsoft.com/office/officeart/2005/8/layout/orgChart1"/>
    <dgm:cxn modelId="{20021807-37B2-46A5-8DEE-0EA7D2015594}" type="presOf" srcId="{4C18CB9F-A23E-4CDA-BA09-4683445255A9}" destId="{B30935D9-92F4-4658-B3A1-5E5196AB72C9}" srcOrd="0" destOrd="0" presId="urn:microsoft.com/office/officeart/2005/8/layout/orgChart1"/>
    <dgm:cxn modelId="{6E7BB60D-4A44-4DAA-B965-FD1A4013F987}" type="presOf" srcId="{2BCCDBF9-0C61-4876-80A4-C391DD0ECB89}" destId="{C0A2DCC8-8DE9-4D7B-813E-B626C2429F8B}" srcOrd="0" destOrd="0" presId="urn:microsoft.com/office/officeart/2005/8/layout/orgChart1"/>
    <dgm:cxn modelId="{F00BF219-7DAE-40D7-9EB3-75ED379FDC6B}" type="presOf" srcId="{C3059DA4-CF70-45BC-889C-DE3A9277650A}" destId="{2FBA42CA-A087-43F8-963A-C8824EF709BE}" srcOrd="0" destOrd="0" presId="urn:microsoft.com/office/officeart/2005/8/layout/orgChart1"/>
    <dgm:cxn modelId="{25BDE91A-D5F3-4A6C-BDEF-793D9DEC19B0}" type="presOf" srcId="{A1313C99-9A90-4221-B0C4-0FF394A8D3AD}" destId="{5B53FAA2-1758-4237-97CF-C8ADB0325AD3}" srcOrd="0" destOrd="0" presId="urn:microsoft.com/office/officeart/2005/8/layout/orgChart1"/>
    <dgm:cxn modelId="{93CC101B-96E1-43CF-A13F-A62D5D8C7C50}" type="presOf" srcId="{967B7C17-18CF-46D6-8CF3-750A0EE8B271}" destId="{681C3ECF-3E9F-45A9-9508-1FB80B4EB42C}" srcOrd="0" destOrd="0" presId="urn:microsoft.com/office/officeart/2005/8/layout/orgChart1"/>
    <dgm:cxn modelId="{F958D21B-D910-4F9C-9031-D405D12B1D96}" type="presOf" srcId="{134289D0-B9BB-4170-8D17-4DEC754A80A4}" destId="{D04B4DAD-8006-4C12-BA87-00B4B6C4A0CF}" srcOrd="0" destOrd="0" presId="urn:microsoft.com/office/officeart/2005/8/layout/orgChart1"/>
    <dgm:cxn modelId="{5BDD5220-F8C2-4A16-A44F-ECEE090154A8}" type="presOf" srcId="{705C4B43-03B3-40C1-931E-0C843D4FA4F8}" destId="{1B795D9F-79C1-43DA-9C01-0EBA5A9A80CE}" srcOrd="1" destOrd="0" presId="urn:microsoft.com/office/officeart/2005/8/layout/orgChart1"/>
    <dgm:cxn modelId="{7B77492A-4856-45B0-9BD3-B63428A8D1C8}" type="presOf" srcId="{134289D0-B9BB-4170-8D17-4DEC754A80A4}" destId="{11A671D1-068E-4C9A-AAF2-AD43778BCDBA}" srcOrd="1" destOrd="0" presId="urn:microsoft.com/office/officeart/2005/8/layout/orgChart1"/>
    <dgm:cxn modelId="{F8797B2B-5441-4402-A375-2BC665B246B0}" type="presOf" srcId="{A8989653-293F-42E7-83BD-A9E48107854A}" destId="{261F3AFF-FAC6-473E-B2BE-2AC684D06014}" srcOrd="0" destOrd="0" presId="urn:microsoft.com/office/officeart/2005/8/layout/orgChart1"/>
    <dgm:cxn modelId="{1076DA2E-C326-45E2-9D48-654EF80B0F94}" type="presOf" srcId="{285C6FFA-3476-4CDE-962E-414171BCE9F1}" destId="{1B650D28-A9D6-48D4-9AE9-F8A2A7EE3648}" srcOrd="0" destOrd="0" presId="urn:microsoft.com/office/officeart/2005/8/layout/orgChart1"/>
    <dgm:cxn modelId="{797E0440-AB59-41A5-863A-2AACB3C5BD76}" type="presOf" srcId="{A6F4BEE3-AEFA-481B-98D1-69113BE1FAC7}" destId="{4D945032-68A0-4A5E-B833-B85572863774}" srcOrd="0" destOrd="0" presId="urn:microsoft.com/office/officeart/2005/8/layout/orgChart1"/>
    <dgm:cxn modelId="{6D3E0740-3450-4700-931C-9C033C02B1DD}" type="presOf" srcId="{2A0354C5-D467-4FD4-9837-B0BEA0DDFF68}" destId="{1CBA7A80-A90E-4BEF-81E3-894E43D97F14}" srcOrd="0" destOrd="0" presId="urn:microsoft.com/office/officeart/2005/8/layout/orgChart1"/>
    <dgm:cxn modelId="{2F35315C-DE12-4D58-89DE-6ADE77F1086C}" type="presOf" srcId="{42B65BB8-4A80-43D8-890E-CA7E5636338E}" destId="{1F876A75-0DCA-460F-8F47-A90F9757BC24}" srcOrd="0" destOrd="0" presId="urn:microsoft.com/office/officeart/2005/8/layout/orgChart1"/>
    <dgm:cxn modelId="{6075D662-C57F-49A4-A9FA-1557C7B8A52B}" type="presOf" srcId="{705C4B43-03B3-40C1-931E-0C843D4FA4F8}" destId="{5ECF7A78-7624-40A5-92FD-627154BCB90E}" srcOrd="0" destOrd="0" presId="urn:microsoft.com/office/officeart/2005/8/layout/orgChart1"/>
    <dgm:cxn modelId="{D5794843-969D-49DA-8C22-22986A700991}" srcId="{285C6FFA-3476-4CDE-962E-414171BCE9F1}" destId="{F357CCE4-5D90-487F-9D29-64CD56271D5D}" srcOrd="2" destOrd="0" parTransId="{A8EA48C8-AB15-43EA-8AF7-BC53691CBB75}" sibTransId="{FC818568-A530-4917-AE8E-426B8A24317F}"/>
    <dgm:cxn modelId="{27E13767-0C76-4F7B-BAF2-548F528E79DD}" type="presOf" srcId="{0616D866-1B70-4946-928D-7D3DE097BF0B}" destId="{04AD2E1C-C4F5-4208-A24A-5A4D16A29BC4}" srcOrd="0" destOrd="0" presId="urn:microsoft.com/office/officeart/2005/8/layout/orgChart1"/>
    <dgm:cxn modelId="{CF700D6A-4FEE-43B4-885F-860A4C65C01B}" srcId="{D72C602A-2C10-486D-ACAD-031C89A77463}" destId="{285C6FFA-3476-4CDE-962E-414171BCE9F1}" srcOrd="0" destOrd="0" parTransId="{17066E41-845B-4291-970F-1E0FB23CBA37}" sibTransId="{192E9400-F595-44B1-AF90-588E7419FCD4}"/>
    <dgm:cxn modelId="{27DE886A-27BB-42BA-9E36-DCCA17E6FF27}" type="presOf" srcId="{6AABB15D-592A-4326-8EB2-43A871F2457C}" destId="{1206206E-6732-4E60-BB46-B4DBAC921C98}" srcOrd="0" destOrd="0" presId="urn:microsoft.com/office/officeart/2005/8/layout/orgChart1"/>
    <dgm:cxn modelId="{BE03E34E-75C5-4166-8FD5-684125D90F76}" type="presOf" srcId="{16DD548B-9AA8-4F3A-852A-9810EC003F49}" destId="{368B7867-CD3E-486E-BA55-21F4546F189E}" srcOrd="0" destOrd="0" presId="urn:microsoft.com/office/officeart/2005/8/layout/orgChart1"/>
    <dgm:cxn modelId="{13816470-F8AA-49C5-93E5-C60005D09256}" type="presOf" srcId="{A8989653-293F-42E7-83BD-A9E48107854A}" destId="{8AC67C0D-A1B9-4C51-A898-C44F11B2E8F0}" srcOrd="1" destOrd="0" presId="urn:microsoft.com/office/officeart/2005/8/layout/orgChart1"/>
    <dgm:cxn modelId="{27C47C50-38A7-49C9-8CB6-F01DE14EA7C6}" type="presOf" srcId="{9216D447-BA8E-4A7B-B668-E1350986947D}" destId="{1C416D31-A38B-441A-8812-49F5F2046871}" srcOrd="1" destOrd="0" presId="urn:microsoft.com/office/officeart/2005/8/layout/orgChart1"/>
    <dgm:cxn modelId="{24F07F75-B9A5-47EE-BE87-9F7049588774}" type="presOf" srcId="{DEBF5D21-A8E1-4A75-8456-1DE8342B038E}" destId="{0E09B7E1-8842-40CE-A96E-CB6333D3AD98}" srcOrd="0" destOrd="0" presId="urn:microsoft.com/office/officeart/2005/8/layout/orgChart1"/>
    <dgm:cxn modelId="{3DEC3477-13AC-42BC-86FD-9970CE92DF33}" srcId="{C3059DA4-CF70-45BC-889C-DE3A9277650A}" destId="{A8989653-293F-42E7-83BD-A9E48107854A}" srcOrd="2" destOrd="0" parTransId="{2A0354C5-D467-4FD4-9837-B0BEA0DDFF68}" sibTransId="{BEBA3AA1-75DC-481E-A2AA-C756F5F53627}"/>
    <dgm:cxn modelId="{D5E1035A-B669-4FB5-A0CE-44A1B49E2C78}" type="presOf" srcId="{0616D866-1B70-4946-928D-7D3DE097BF0B}" destId="{892AC107-757D-4F83-9AB6-DC02B92C39D8}" srcOrd="1" destOrd="0" presId="urn:microsoft.com/office/officeart/2005/8/layout/orgChart1"/>
    <dgm:cxn modelId="{31C5CF83-4789-4BEC-A329-40407EC59A87}" srcId="{285C6FFA-3476-4CDE-962E-414171BCE9F1}" destId="{9216D447-BA8E-4A7B-B668-E1350986947D}" srcOrd="1" destOrd="0" parTransId="{A6F4BEE3-AEFA-481B-98D1-69113BE1FAC7}" sibTransId="{C8AD95E6-665C-4856-A772-CFF235035FF4}"/>
    <dgm:cxn modelId="{D1008486-FFF7-4E86-948B-736073F4599A}" srcId="{285C6FFA-3476-4CDE-962E-414171BCE9F1}" destId="{C3059DA4-CF70-45BC-889C-DE3A9277650A}" srcOrd="3" destOrd="0" parTransId="{42B65BB8-4A80-43D8-890E-CA7E5636338E}" sibTransId="{2418DED1-09BD-48CD-9D05-2221CF71D2B1}"/>
    <dgm:cxn modelId="{D22B3587-F457-475F-8981-21DCBEB70493}" type="presOf" srcId="{F357CCE4-5D90-487F-9D29-64CD56271D5D}" destId="{A546378B-50B9-496B-8569-E67C62A55F72}" srcOrd="0" destOrd="0" presId="urn:microsoft.com/office/officeart/2005/8/layout/orgChart1"/>
    <dgm:cxn modelId="{4D99CD8A-BF69-4E12-8A8E-FA6098F72F1A}" srcId="{285C6FFA-3476-4CDE-962E-414171BCE9F1}" destId="{6AABB15D-592A-4326-8EB2-43A871F2457C}" srcOrd="0" destOrd="0" parTransId="{D51849B4-792A-4F1D-84D4-CCB380E6FB0D}" sibTransId="{461EF7CF-6983-41CF-AC2F-DD454AB396C3}"/>
    <dgm:cxn modelId="{73CD9994-A528-4A19-A057-0587D03DC653}" type="presOf" srcId="{6AABB15D-592A-4326-8EB2-43A871F2457C}" destId="{D29C160B-D6E5-457E-91C7-6D0648373FE1}" srcOrd="1" destOrd="0" presId="urn:microsoft.com/office/officeart/2005/8/layout/orgChart1"/>
    <dgm:cxn modelId="{6A1F039C-BDD8-4982-BEFA-531DDC55E053}" type="presOf" srcId="{940C5202-5F77-411F-A773-40766A6E3442}" destId="{9D7A98EB-53BC-48A1-B00F-474945FF34E3}" srcOrd="0" destOrd="0" presId="urn:microsoft.com/office/officeart/2005/8/layout/orgChart1"/>
    <dgm:cxn modelId="{BC50DAA6-D4F7-459E-ACE1-BD8608372472}" type="presOf" srcId="{967B7C17-18CF-46D6-8CF3-750A0EE8B271}" destId="{E008A1AD-C33E-4919-9389-88F6BB4C5EC4}" srcOrd="1" destOrd="0" presId="urn:microsoft.com/office/officeart/2005/8/layout/orgChart1"/>
    <dgm:cxn modelId="{58878BAD-2799-453E-AA14-2295E9A3E0E5}" srcId="{F357CCE4-5D90-487F-9D29-64CD56271D5D}" destId="{705C4B43-03B3-40C1-931E-0C843D4FA4F8}" srcOrd="0" destOrd="0" parTransId="{A1313C99-9A90-4221-B0C4-0FF394A8D3AD}" sibTransId="{3AB9842C-792B-46CF-B82A-16B08B02E9DB}"/>
    <dgm:cxn modelId="{93DF46B5-8941-457C-8ED7-1142C7BC7865}" srcId="{C3059DA4-CF70-45BC-889C-DE3A9277650A}" destId="{4C18CB9F-A23E-4CDA-BA09-4683445255A9}" srcOrd="0" destOrd="0" parTransId="{2BCCDBF9-0C61-4876-80A4-C391DD0ECB89}" sibTransId="{3D4744E1-FD2A-4D59-964F-353F36E3D539}"/>
    <dgm:cxn modelId="{4BE6DDB9-C12D-4243-8D29-2DB40D9DB646}" type="presOf" srcId="{D51849B4-792A-4F1D-84D4-CCB380E6FB0D}" destId="{810D1879-3DAC-4839-BE35-2157420896CF}" srcOrd="0" destOrd="0" presId="urn:microsoft.com/office/officeart/2005/8/layout/orgChart1"/>
    <dgm:cxn modelId="{9C900ABA-7821-4E14-B76E-9F7E476E43AA}" srcId="{F357CCE4-5D90-487F-9D29-64CD56271D5D}" destId="{0616D866-1B70-4946-928D-7D3DE097BF0B}" srcOrd="2" destOrd="0" parTransId="{DEBF5D21-A8E1-4A75-8456-1DE8342B038E}" sibTransId="{FCC9EE8C-E9FD-4F32-8FDC-F45ECEF2B219}"/>
    <dgm:cxn modelId="{AFF445BB-D38B-4AB9-A435-7259F92BA877}" srcId="{C3059DA4-CF70-45BC-889C-DE3A9277650A}" destId="{134289D0-B9BB-4170-8D17-4DEC754A80A4}" srcOrd="1" destOrd="0" parTransId="{940C5202-5F77-411F-A773-40766A6E3442}" sibTransId="{2BCEAF15-4392-4780-957F-E5D5315E84D9}"/>
    <dgm:cxn modelId="{A17227C1-A9AF-4675-86CF-3889EF398561}" type="presOf" srcId="{285C6FFA-3476-4CDE-962E-414171BCE9F1}" destId="{D691936E-74E1-4BB3-9657-11A63F9085D8}" srcOrd="1" destOrd="0" presId="urn:microsoft.com/office/officeart/2005/8/layout/orgChart1"/>
    <dgm:cxn modelId="{C3CEFCC2-4037-4422-9070-710109191DC2}" srcId="{F357CCE4-5D90-487F-9D29-64CD56271D5D}" destId="{967B7C17-18CF-46D6-8CF3-750A0EE8B271}" srcOrd="1" destOrd="0" parTransId="{16DD548B-9AA8-4F3A-852A-9810EC003F49}" sibTransId="{CFE0857D-3D1D-4F0F-AE3B-BAD9FA47F71A}"/>
    <dgm:cxn modelId="{29EDAFD1-9899-4FCC-98C9-C639F1EFE2F6}" type="presOf" srcId="{9216D447-BA8E-4A7B-B668-E1350986947D}" destId="{07ABE536-983D-4DCF-A9AB-3495187F79C2}" srcOrd="0" destOrd="0" presId="urn:microsoft.com/office/officeart/2005/8/layout/orgChart1"/>
    <dgm:cxn modelId="{1FE4E7D3-8831-4416-BE05-3C513AA50595}" type="presOf" srcId="{4C18CB9F-A23E-4CDA-BA09-4683445255A9}" destId="{C8B071A3-9F86-4FB1-8812-90BF0BEAABF7}" srcOrd="1" destOrd="0" presId="urn:microsoft.com/office/officeart/2005/8/layout/orgChart1"/>
    <dgm:cxn modelId="{9887BDEB-DA85-495C-8647-27441F197E9D}" type="presOf" srcId="{C3059DA4-CF70-45BC-889C-DE3A9277650A}" destId="{4E86CCEE-BCFF-4A33-8C0A-00BCD71754B9}" srcOrd="1" destOrd="0" presId="urn:microsoft.com/office/officeart/2005/8/layout/orgChart1"/>
    <dgm:cxn modelId="{D8A848EC-AB1C-4FE8-B7F4-F9AB143F3E00}" type="presOf" srcId="{A8EA48C8-AB15-43EA-8AF7-BC53691CBB75}" destId="{03DAAD0F-C738-40FA-88B8-6F7B4D2020AB}" srcOrd="0" destOrd="0" presId="urn:microsoft.com/office/officeart/2005/8/layout/orgChart1"/>
    <dgm:cxn modelId="{4E25E193-AE2F-41AD-9501-A9522D889565}" type="presParOf" srcId="{C6107B84-0032-4E25-A945-F27453FB8EEE}" destId="{5A04DA9E-E643-4D2B-9BF8-6FC183A2BDFD}" srcOrd="0" destOrd="0" presId="urn:microsoft.com/office/officeart/2005/8/layout/orgChart1"/>
    <dgm:cxn modelId="{114DB29F-2801-48D3-AFB7-6938B9459EF5}" type="presParOf" srcId="{5A04DA9E-E643-4D2B-9BF8-6FC183A2BDFD}" destId="{9B6C20C0-B9D8-4C5F-9EA5-0FA60C348AFB}" srcOrd="0" destOrd="0" presId="urn:microsoft.com/office/officeart/2005/8/layout/orgChart1"/>
    <dgm:cxn modelId="{62BF8BC6-3415-40E8-96F9-F67F93331501}" type="presParOf" srcId="{9B6C20C0-B9D8-4C5F-9EA5-0FA60C348AFB}" destId="{1B650D28-A9D6-48D4-9AE9-F8A2A7EE3648}" srcOrd="0" destOrd="0" presId="urn:microsoft.com/office/officeart/2005/8/layout/orgChart1"/>
    <dgm:cxn modelId="{54269623-5945-4316-9EA7-E3CA069E6F3F}" type="presParOf" srcId="{9B6C20C0-B9D8-4C5F-9EA5-0FA60C348AFB}" destId="{D691936E-74E1-4BB3-9657-11A63F9085D8}" srcOrd="1" destOrd="0" presId="urn:microsoft.com/office/officeart/2005/8/layout/orgChart1"/>
    <dgm:cxn modelId="{60CE8F31-FE30-47B8-99BA-67DDCA714C39}" type="presParOf" srcId="{5A04DA9E-E643-4D2B-9BF8-6FC183A2BDFD}" destId="{CB02EEC1-8481-4AB0-BEDB-0891C2560D01}" srcOrd="1" destOrd="0" presId="urn:microsoft.com/office/officeart/2005/8/layout/orgChart1"/>
    <dgm:cxn modelId="{8C3D38FC-3FE2-4F18-B256-F28E0FCF111C}" type="presParOf" srcId="{CB02EEC1-8481-4AB0-BEDB-0891C2560D01}" destId="{810D1879-3DAC-4839-BE35-2157420896CF}" srcOrd="0" destOrd="0" presId="urn:microsoft.com/office/officeart/2005/8/layout/orgChart1"/>
    <dgm:cxn modelId="{CA8CBBEA-FFE3-41E9-BED7-91051B48259C}" type="presParOf" srcId="{CB02EEC1-8481-4AB0-BEDB-0891C2560D01}" destId="{45693623-D143-483A-9639-5C81C9256B9A}" srcOrd="1" destOrd="0" presId="urn:microsoft.com/office/officeart/2005/8/layout/orgChart1"/>
    <dgm:cxn modelId="{1EC8A30B-5F60-4C21-B435-9BFF043E50A6}" type="presParOf" srcId="{45693623-D143-483A-9639-5C81C9256B9A}" destId="{1E41DADC-7455-4224-9501-59F61AB2D551}" srcOrd="0" destOrd="0" presId="urn:microsoft.com/office/officeart/2005/8/layout/orgChart1"/>
    <dgm:cxn modelId="{8AD7254B-074C-441B-AF2C-E2D4D5E26D40}" type="presParOf" srcId="{1E41DADC-7455-4224-9501-59F61AB2D551}" destId="{1206206E-6732-4E60-BB46-B4DBAC921C98}" srcOrd="0" destOrd="0" presId="urn:microsoft.com/office/officeart/2005/8/layout/orgChart1"/>
    <dgm:cxn modelId="{CCA4A761-79C4-4229-B46C-E9198DDB7C18}" type="presParOf" srcId="{1E41DADC-7455-4224-9501-59F61AB2D551}" destId="{D29C160B-D6E5-457E-91C7-6D0648373FE1}" srcOrd="1" destOrd="0" presId="urn:microsoft.com/office/officeart/2005/8/layout/orgChart1"/>
    <dgm:cxn modelId="{658B1FE4-743A-438A-A91F-1521F1E3C0F7}" type="presParOf" srcId="{45693623-D143-483A-9639-5C81C9256B9A}" destId="{CA3208BD-D366-4334-964B-4ABFC5E67865}" srcOrd="1" destOrd="0" presId="urn:microsoft.com/office/officeart/2005/8/layout/orgChart1"/>
    <dgm:cxn modelId="{FAF33B7D-62A9-472C-AD35-5F015912F4F5}" type="presParOf" srcId="{45693623-D143-483A-9639-5C81C9256B9A}" destId="{5BF3AB4D-0103-4415-A447-23506227D76E}" srcOrd="2" destOrd="0" presId="urn:microsoft.com/office/officeart/2005/8/layout/orgChart1"/>
    <dgm:cxn modelId="{02C713EC-4E84-4A94-9E59-3BA27D0AFE15}" type="presParOf" srcId="{CB02EEC1-8481-4AB0-BEDB-0891C2560D01}" destId="{4D945032-68A0-4A5E-B833-B85572863774}" srcOrd="2" destOrd="0" presId="urn:microsoft.com/office/officeart/2005/8/layout/orgChart1"/>
    <dgm:cxn modelId="{8A381099-F903-426F-A2EA-A987DB26E952}" type="presParOf" srcId="{CB02EEC1-8481-4AB0-BEDB-0891C2560D01}" destId="{4D3D31C3-BE45-4CE3-8ED4-A333C75D119C}" srcOrd="3" destOrd="0" presId="urn:microsoft.com/office/officeart/2005/8/layout/orgChart1"/>
    <dgm:cxn modelId="{D0B28C3F-FCA6-4996-8ABB-A3438145AC58}" type="presParOf" srcId="{4D3D31C3-BE45-4CE3-8ED4-A333C75D119C}" destId="{1BC1D293-6337-45C7-B42E-1F9193CCC33E}" srcOrd="0" destOrd="0" presId="urn:microsoft.com/office/officeart/2005/8/layout/orgChart1"/>
    <dgm:cxn modelId="{B705086E-685F-4CBA-A991-F7379C697D85}" type="presParOf" srcId="{1BC1D293-6337-45C7-B42E-1F9193CCC33E}" destId="{07ABE536-983D-4DCF-A9AB-3495187F79C2}" srcOrd="0" destOrd="0" presId="urn:microsoft.com/office/officeart/2005/8/layout/orgChart1"/>
    <dgm:cxn modelId="{3FC5514A-04F2-4787-AAF3-A6AF8007DF66}" type="presParOf" srcId="{1BC1D293-6337-45C7-B42E-1F9193CCC33E}" destId="{1C416D31-A38B-441A-8812-49F5F2046871}" srcOrd="1" destOrd="0" presId="urn:microsoft.com/office/officeart/2005/8/layout/orgChart1"/>
    <dgm:cxn modelId="{46856723-857E-4ADE-B96B-C7B27BFE8875}" type="presParOf" srcId="{4D3D31C3-BE45-4CE3-8ED4-A333C75D119C}" destId="{AA1495AE-4A05-4399-9845-670BAD07663F}" srcOrd="1" destOrd="0" presId="urn:microsoft.com/office/officeart/2005/8/layout/orgChart1"/>
    <dgm:cxn modelId="{8A3C540C-6489-483E-B7CA-FEAFE72A40E6}" type="presParOf" srcId="{4D3D31C3-BE45-4CE3-8ED4-A333C75D119C}" destId="{A2D688FF-F7A5-4467-B294-BEAA25B0DDEC}" srcOrd="2" destOrd="0" presId="urn:microsoft.com/office/officeart/2005/8/layout/orgChart1"/>
    <dgm:cxn modelId="{08FC181E-FBC6-4AEB-B980-BC0C1C21CA9D}" type="presParOf" srcId="{CB02EEC1-8481-4AB0-BEDB-0891C2560D01}" destId="{03DAAD0F-C738-40FA-88B8-6F7B4D2020AB}" srcOrd="4" destOrd="0" presId="urn:microsoft.com/office/officeart/2005/8/layout/orgChart1"/>
    <dgm:cxn modelId="{8C5BB324-D99C-4BF2-9018-8DB55E34EEE3}" type="presParOf" srcId="{CB02EEC1-8481-4AB0-BEDB-0891C2560D01}" destId="{ACB6402F-79BE-4047-AF4E-42F4AB9A23DF}" srcOrd="5" destOrd="0" presId="urn:microsoft.com/office/officeart/2005/8/layout/orgChart1"/>
    <dgm:cxn modelId="{270B2603-862D-4EF4-AD1E-8210C809774D}" type="presParOf" srcId="{ACB6402F-79BE-4047-AF4E-42F4AB9A23DF}" destId="{B1EB3F2F-3427-4A9F-8F06-34758EA1CE23}" srcOrd="0" destOrd="0" presId="urn:microsoft.com/office/officeart/2005/8/layout/orgChart1"/>
    <dgm:cxn modelId="{6D7187FE-8AB4-42E1-8572-D87207D91CDA}" type="presParOf" srcId="{B1EB3F2F-3427-4A9F-8F06-34758EA1CE23}" destId="{A546378B-50B9-496B-8569-E67C62A55F72}" srcOrd="0" destOrd="0" presId="urn:microsoft.com/office/officeart/2005/8/layout/orgChart1"/>
    <dgm:cxn modelId="{F03DDBE4-93DB-4B9F-A7D0-803184680364}" type="presParOf" srcId="{B1EB3F2F-3427-4A9F-8F06-34758EA1CE23}" destId="{D6EDB0F9-FE79-4F96-B761-2A1C81DBDFCE}" srcOrd="1" destOrd="0" presId="urn:microsoft.com/office/officeart/2005/8/layout/orgChart1"/>
    <dgm:cxn modelId="{18CBF15D-A1BF-418C-A1D9-8DB93BAF3D8E}" type="presParOf" srcId="{ACB6402F-79BE-4047-AF4E-42F4AB9A23DF}" destId="{714858E9-FF85-457F-879C-6F845D25445B}" srcOrd="1" destOrd="0" presId="urn:microsoft.com/office/officeart/2005/8/layout/orgChart1"/>
    <dgm:cxn modelId="{A0B9DA1F-AC5E-44D6-A545-824CC0B749FA}" type="presParOf" srcId="{714858E9-FF85-457F-879C-6F845D25445B}" destId="{5B53FAA2-1758-4237-97CF-C8ADB0325AD3}" srcOrd="0" destOrd="0" presId="urn:microsoft.com/office/officeart/2005/8/layout/orgChart1"/>
    <dgm:cxn modelId="{C333281B-3308-4D12-8A04-BB1E9B779982}" type="presParOf" srcId="{714858E9-FF85-457F-879C-6F845D25445B}" destId="{CE044A85-AB8E-4317-9A9B-E218D1578167}" srcOrd="1" destOrd="0" presId="urn:microsoft.com/office/officeart/2005/8/layout/orgChart1"/>
    <dgm:cxn modelId="{86807BB9-7A51-4C89-B186-BA0D8CCC91A9}" type="presParOf" srcId="{CE044A85-AB8E-4317-9A9B-E218D1578167}" destId="{F960DE07-B6C0-46BA-859C-3E4D9CC7054A}" srcOrd="0" destOrd="0" presId="urn:microsoft.com/office/officeart/2005/8/layout/orgChart1"/>
    <dgm:cxn modelId="{93D1D405-F393-4F2B-B116-84AAA22CDFC7}" type="presParOf" srcId="{F960DE07-B6C0-46BA-859C-3E4D9CC7054A}" destId="{5ECF7A78-7624-40A5-92FD-627154BCB90E}" srcOrd="0" destOrd="0" presId="urn:microsoft.com/office/officeart/2005/8/layout/orgChart1"/>
    <dgm:cxn modelId="{65907487-BDB0-4D5D-B0E9-6912E01B2F09}" type="presParOf" srcId="{F960DE07-B6C0-46BA-859C-3E4D9CC7054A}" destId="{1B795D9F-79C1-43DA-9C01-0EBA5A9A80CE}" srcOrd="1" destOrd="0" presId="urn:microsoft.com/office/officeart/2005/8/layout/orgChart1"/>
    <dgm:cxn modelId="{FFF5D27A-9D78-417A-AD46-A18B798F7591}" type="presParOf" srcId="{CE044A85-AB8E-4317-9A9B-E218D1578167}" destId="{03C64A78-2401-4A9D-83CB-0324B8DC702F}" srcOrd="1" destOrd="0" presId="urn:microsoft.com/office/officeart/2005/8/layout/orgChart1"/>
    <dgm:cxn modelId="{68BD18FE-87E6-45D3-8297-91C98C4C1B72}" type="presParOf" srcId="{CE044A85-AB8E-4317-9A9B-E218D1578167}" destId="{661C1C4B-BA3A-4C76-B917-F8729AFCBB80}" srcOrd="2" destOrd="0" presId="urn:microsoft.com/office/officeart/2005/8/layout/orgChart1"/>
    <dgm:cxn modelId="{B46272C4-92B9-49AA-A51F-CB818E17206E}" type="presParOf" srcId="{714858E9-FF85-457F-879C-6F845D25445B}" destId="{368B7867-CD3E-486E-BA55-21F4546F189E}" srcOrd="2" destOrd="0" presId="urn:microsoft.com/office/officeart/2005/8/layout/orgChart1"/>
    <dgm:cxn modelId="{9DC83E1F-13B6-4EF9-BDFA-144F8900FE03}" type="presParOf" srcId="{714858E9-FF85-457F-879C-6F845D25445B}" destId="{0130BD24-317A-4242-A94F-5949A76905C4}" srcOrd="3" destOrd="0" presId="urn:microsoft.com/office/officeart/2005/8/layout/orgChart1"/>
    <dgm:cxn modelId="{61C75BC5-0A31-4D7F-A3BD-B927BDE5DD89}" type="presParOf" srcId="{0130BD24-317A-4242-A94F-5949A76905C4}" destId="{8A346788-3746-4793-82E8-3A59B56EDA64}" srcOrd="0" destOrd="0" presId="urn:microsoft.com/office/officeart/2005/8/layout/orgChart1"/>
    <dgm:cxn modelId="{E5F20338-A956-4A71-A674-10AFD46B74B9}" type="presParOf" srcId="{8A346788-3746-4793-82E8-3A59B56EDA64}" destId="{681C3ECF-3E9F-45A9-9508-1FB80B4EB42C}" srcOrd="0" destOrd="0" presId="urn:microsoft.com/office/officeart/2005/8/layout/orgChart1"/>
    <dgm:cxn modelId="{970F9545-F572-4404-A3A6-CFECC31C6A84}" type="presParOf" srcId="{8A346788-3746-4793-82E8-3A59B56EDA64}" destId="{E008A1AD-C33E-4919-9389-88F6BB4C5EC4}" srcOrd="1" destOrd="0" presId="urn:microsoft.com/office/officeart/2005/8/layout/orgChart1"/>
    <dgm:cxn modelId="{CE1B2E18-3D55-4030-8C79-F9213F820A2C}" type="presParOf" srcId="{0130BD24-317A-4242-A94F-5949A76905C4}" destId="{22B4B210-AF76-4701-B17D-0BC44F008709}" srcOrd="1" destOrd="0" presId="urn:microsoft.com/office/officeart/2005/8/layout/orgChart1"/>
    <dgm:cxn modelId="{6CBB359C-1349-470C-B547-FFAC92798D08}" type="presParOf" srcId="{0130BD24-317A-4242-A94F-5949A76905C4}" destId="{14698077-FFE3-4075-88B8-6BA2B1F4A474}" srcOrd="2" destOrd="0" presId="urn:microsoft.com/office/officeart/2005/8/layout/orgChart1"/>
    <dgm:cxn modelId="{E8AB235F-277B-477A-9986-A7E6E8428F09}" type="presParOf" srcId="{714858E9-FF85-457F-879C-6F845D25445B}" destId="{0E09B7E1-8842-40CE-A96E-CB6333D3AD98}" srcOrd="4" destOrd="0" presId="urn:microsoft.com/office/officeart/2005/8/layout/orgChart1"/>
    <dgm:cxn modelId="{843D6E4A-B085-4819-AABB-EA9F0BAC2182}" type="presParOf" srcId="{714858E9-FF85-457F-879C-6F845D25445B}" destId="{15FFE44D-4D01-4CD0-AD2D-203A207C780A}" srcOrd="5" destOrd="0" presId="urn:microsoft.com/office/officeart/2005/8/layout/orgChart1"/>
    <dgm:cxn modelId="{8977B09E-436D-4843-B22E-78E566B30698}" type="presParOf" srcId="{15FFE44D-4D01-4CD0-AD2D-203A207C780A}" destId="{B4C50448-EDFA-4512-B050-00467D031273}" srcOrd="0" destOrd="0" presId="urn:microsoft.com/office/officeart/2005/8/layout/orgChart1"/>
    <dgm:cxn modelId="{8137D1B5-9730-4985-8F65-F4C8AC351D7D}" type="presParOf" srcId="{B4C50448-EDFA-4512-B050-00467D031273}" destId="{04AD2E1C-C4F5-4208-A24A-5A4D16A29BC4}" srcOrd="0" destOrd="0" presId="urn:microsoft.com/office/officeart/2005/8/layout/orgChart1"/>
    <dgm:cxn modelId="{6C5CA1BE-7081-47DF-887F-0780522382CC}" type="presParOf" srcId="{B4C50448-EDFA-4512-B050-00467D031273}" destId="{892AC107-757D-4F83-9AB6-DC02B92C39D8}" srcOrd="1" destOrd="0" presId="urn:microsoft.com/office/officeart/2005/8/layout/orgChart1"/>
    <dgm:cxn modelId="{26205AA0-5087-4A3F-827C-7CACCB3D9B21}" type="presParOf" srcId="{15FFE44D-4D01-4CD0-AD2D-203A207C780A}" destId="{167AC86B-1DA3-4933-8D32-95F7964E7F52}" srcOrd="1" destOrd="0" presId="urn:microsoft.com/office/officeart/2005/8/layout/orgChart1"/>
    <dgm:cxn modelId="{24D10707-35F1-4889-AF4B-319467775F2E}" type="presParOf" srcId="{15FFE44D-4D01-4CD0-AD2D-203A207C780A}" destId="{70B67C32-8A9A-4602-90B4-4FCC3FBADDE0}" srcOrd="2" destOrd="0" presId="urn:microsoft.com/office/officeart/2005/8/layout/orgChart1"/>
    <dgm:cxn modelId="{59062591-89B1-43D5-B4CF-6E69F8149B07}" type="presParOf" srcId="{ACB6402F-79BE-4047-AF4E-42F4AB9A23DF}" destId="{ABA5A54C-0172-496B-83CE-E88040970B51}" srcOrd="2" destOrd="0" presId="urn:microsoft.com/office/officeart/2005/8/layout/orgChart1"/>
    <dgm:cxn modelId="{849BABA5-CC7E-4726-BE94-72EED797E9E4}" type="presParOf" srcId="{CB02EEC1-8481-4AB0-BEDB-0891C2560D01}" destId="{1F876A75-0DCA-460F-8F47-A90F9757BC24}" srcOrd="6" destOrd="0" presId="urn:microsoft.com/office/officeart/2005/8/layout/orgChart1"/>
    <dgm:cxn modelId="{96F61F52-A9A2-43C8-8547-EC1EE27953DC}" type="presParOf" srcId="{CB02EEC1-8481-4AB0-BEDB-0891C2560D01}" destId="{79C84A6C-578C-4EE3-B4A4-704A41933967}" srcOrd="7" destOrd="0" presId="urn:microsoft.com/office/officeart/2005/8/layout/orgChart1"/>
    <dgm:cxn modelId="{B649E204-080D-43D5-8A2F-1984558A994B}" type="presParOf" srcId="{79C84A6C-578C-4EE3-B4A4-704A41933967}" destId="{24F484FE-9003-4FA1-8048-1AFDE1E51045}" srcOrd="0" destOrd="0" presId="urn:microsoft.com/office/officeart/2005/8/layout/orgChart1"/>
    <dgm:cxn modelId="{29EAE597-A031-4F78-89E6-87F92A2BE4DF}" type="presParOf" srcId="{24F484FE-9003-4FA1-8048-1AFDE1E51045}" destId="{2FBA42CA-A087-43F8-963A-C8824EF709BE}" srcOrd="0" destOrd="0" presId="urn:microsoft.com/office/officeart/2005/8/layout/orgChart1"/>
    <dgm:cxn modelId="{7112C09F-A170-4D0F-98B2-CC8AA398867B}" type="presParOf" srcId="{24F484FE-9003-4FA1-8048-1AFDE1E51045}" destId="{4E86CCEE-BCFF-4A33-8C0A-00BCD71754B9}" srcOrd="1" destOrd="0" presId="urn:microsoft.com/office/officeart/2005/8/layout/orgChart1"/>
    <dgm:cxn modelId="{B731463D-B69D-4025-BA9A-14EC331194FE}" type="presParOf" srcId="{79C84A6C-578C-4EE3-B4A4-704A41933967}" destId="{C08833C4-FA8F-4387-862D-2A784D7DA289}" srcOrd="1" destOrd="0" presId="urn:microsoft.com/office/officeart/2005/8/layout/orgChart1"/>
    <dgm:cxn modelId="{799B56F0-1992-4BFA-8E75-B2AF17198A88}" type="presParOf" srcId="{C08833C4-FA8F-4387-862D-2A784D7DA289}" destId="{C0A2DCC8-8DE9-4D7B-813E-B626C2429F8B}" srcOrd="0" destOrd="0" presId="urn:microsoft.com/office/officeart/2005/8/layout/orgChart1"/>
    <dgm:cxn modelId="{1F4CA574-B070-4FB3-B989-6A22E984EE56}" type="presParOf" srcId="{C08833C4-FA8F-4387-862D-2A784D7DA289}" destId="{A3CB9336-7B41-4B0C-8D4A-BD72449C4972}" srcOrd="1" destOrd="0" presId="urn:microsoft.com/office/officeart/2005/8/layout/orgChart1"/>
    <dgm:cxn modelId="{831306C5-CB3C-484B-8B1A-D59E1EFCA8EE}" type="presParOf" srcId="{A3CB9336-7B41-4B0C-8D4A-BD72449C4972}" destId="{7C8199E0-D5A0-4611-9700-A7324A32F97C}" srcOrd="0" destOrd="0" presId="urn:microsoft.com/office/officeart/2005/8/layout/orgChart1"/>
    <dgm:cxn modelId="{91EE0709-3033-463E-81EC-2E28278255B2}" type="presParOf" srcId="{7C8199E0-D5A0-4611-9700-A7324A32F97C}" destId="{B30935D9-92F4-4658-B3A1-5E5196AB72C9}" srcOrd="0" destOrd="0" presId="urn:microsoft.com/office/officeart/2005/8/layout/orgChart1"/>
    <dgm:cxn modelId="{6D120C05-4BCB-4BA8-83F5-1033F031E256}" type="presParOf" srcId="{7C8199E0-D5A0-4611-9700-A7324A32F97C}" destId="{C8B071A3-9F86-4FB1-8812-90BF0BEAABF7}" srcOrd="1" destOrd="0" presId="urn:microsoft.com/office/officeart/2005/8/layout/orgChart1"/>
    <dgm:cxn modelId="{F1CDF00C-57F9-424D-A07B-6A8001963253}" type="presParOf" srcId="{A3CB9336-7B41-4B0C-8D4A-BD72449C4972}" destId="{C574C117-2D8F-4AF0-9B5F-A4E39F9549A4}" srcOrd="1" destOrd="0" presId="urn:microsoft.com/office/officeart/2005/8/layout/orgChart1"/>
    <dgm:cxn modelId="{4C7BEB0A-623A-4F6F-8E7B-19C564C5B336}" type="presParOf" srcId="{A3CB9336-7B41-4B0C-8D4A-BD72449C4972}" destId="{CD1BE8C7-B126-4E99-9DF0-F4080D6B5498}" srcOrd="2" destOrd="0" presId="urn:microsoft.com/office/officeart/2005/8/layout/orgChart1"/>
    <dgm:cxn modelId="{41AA7F35-4D05-4AD3-80FE-CA7AD459D06A}" type="presParOf" srcId="{C08833C4-FA8F-4387-862D-2A784D7DA289}" destId="{9D7A98EB-53BC-48A1-B00F-474945FF34E3}" srcOrd="2" destOrd="0" presId="urn:microsoft.com/office/officeart/2005/8/layout/orgChart1"/>
    <dgm:cxn modelId="{9DD80621-2671-40A5-84E7-12AB8696551E}" type="presParOf" srcId="{C08833C4-FA8F-4387-862D-2A784D7DA289}" destId="{567D1BA9-1AF8-42E8-ABF9-47F006F587A6}" srcOrd="3" destOrd="0" presId="urn:microsoft.com/office/officeart/2005/8/layout/orgChart1"/>
    <dgm:cxn modelId="{E054E5D8-8790-4D93-94B9-A6D0893919E5}" type="presParOf" srcId="{567D1BA9-1AF8-42E8-ABF9-47F006F587A6}" destId="{ED9F9B50-028C-4BF3-ADE7-B0F8F62B32DD}" srcOrd="0" destOrd="0" presId="urn:microsoft.com/office/officeart/2005/8/layout/orgChart1"/>
    <dgm:cxn modelId="{8CA7A971-7748-44ED-9C70-003C946BFE5D}" type="presParOf" srcId="{ED9F9B50-028C-4BF3-ADE7-B0F8F62B32DD}" destId="{D04B4DAD-8006-4C12-BA87-00B4B6C4A0CF}" srcOrd="0" destOrd="0" presId="urn:microsoft.com/office/officeart/2005/8/layout/orgChart1"/>
    <dgm:cxn modelId="{EA08F7B2-FE74-4323-BD18-DC88BEB821B6}" type="presParOf" srcId="{ED9F9B50-028C-4BF3-ADE7-B0F8F62B32DD}" destId="{11A671D1-068E-4C9A-AAF2-AD43778BCDBA}" srcOrd="1" destOrd="0" presId="urn:microsoft.com/office/officeart/2005/8/layout/orgChart1"/>
    <dgm:cxn modelId="{77622A29-1FDE-4AFF-9533-88DEFA3CC259}" type="presParOf" srcId="{567D1BA9-1AF8-42E8-ABF9-47F006F587A6}" destId="{F0D1C483-5808-46E1-A317-9A90E83C77DE}" srcOrd="1" destOrd="0" presId="urn:microsoft.com/office/officeart/2005/8/layout/orgChart1"/>
    <dgm:cxn modelId="{88C0BF71-0C45-40E3-8DC6-C8ED1E4AA8C6}" type="presParOf" srcId="{567D1BA9-1AF8-42E8-ABF9-47F006F587A6}" destId="{D6A7AA88-2988-4FD3-9646-8D121714AAAE}" srcOrd="2" destOrd="0" presId="urn:microsoft.com/office/officeart/2005/8/layout/orgChart1"/>
    <dgm:cxn modelId="{E8F407B0-72AD-4CD1-8BA1-1ACE7244DB4E}" type="presParOf" srcId="{C08833C4-FA8F-4387-862D-2A784D7DA289}" destId="{1CBA7A80-A90E-4BEF-81E3-894E43D97F14}" srcOrd="4" destOrd="0" presId="urn:microsoft.com/office/officeart/2005/8/layout/orgChart1"/>
    <dgm:cxn modelId="{9CCF5E74-A421-4CFB-94E3-7F5D6672B910}" type="presParOf" srcId="{C08833C4-FA8F-4387-862D-2A784D7DA289}" destId="{C1840151-688A-4F16-AEE0-FC0D670180BD}" srcOrd="5" destOrd="0" presId="urn:microsoft.com/office/officeart/2005/8/layout/orgChart1"/>
    <dgm:cxn modelId="{9B4D6081-96C6-4C4A-A51C-422F6C94C40C}" type="presParOf" srcId="{C1840151-688A-4F16-AEE0-FC0D670180BD}" destId="{084F63FA-A6A2-4CBD-A628-F2148A1E6A9E}" srcOrd="0" destOrd="0" presId="urn:microsoft.com/office/officeart/2005/8/layout/orgChart1"/>
    <dgm:cxn modelId="{E2515313-47B7-4550-AB07-0FAF0101342A}" type="presParOf" srcId="{084F63FA-A6A2-4CBD-A628-F2148A1E6A9E}" destId="{261F3AFF-FAC6-473E-B2BE-2AC684D06014}" srcOrd="0" destOrd="0" presId="urn:microsoft.com/office/officeart/2005/8/layout/orgChart1"/>
    <dgm:cxn modelId="{929EA5F7-9BDE-4F3E-B86F-1D81698B3043}" type="presParOf" srcId="{084F63FA-A6A2-4CBD-A628-F2148A1E6A9E}" destId="{8AC67C0D-A1B9-4C51-A898-C44F11B2E8F0}" srcOrd="1" destOrd="0" presId="urn:microsoft.com/office/officeart/2005/8/layout/orgChart1"/>
    <dgm:cxn modelId="{123AA7E8-9E76-410E-B479-C9CC73506D13}" type="presParOf" srcId="{C1840151-688A-4F16-AEE0-FC0D670180BD}" destId="{ECB1DB7F-AC7E-4F33-94B1-74E860A124B0}" srcOrd="1" destOrd="0" presId="urn:microsoft.com/office/officeart/2005/8/layout/orgChart1"/>
    <dgm:cxn modelId="{A747CA80-E44B-4D1F-8957-32F2620ABC7B}" type="presParOf" srcId="{C1840151-688A-4F16-AEE0-FC0D670180BD}" destId="{20F7300A-B756-4E28-963E-3EF7F7EB1476}" srcOrd="2" destOrd="0" presId="urn:microsoft.com/office/officeart/2005/8/layout/orgChart1"/>
    <dgm:cxn modelId="{B36089A0-5C5A-4165-AE80-C9D8C6C2E08E}" type="presParOf" srcId="{79C84A6C-578C-4EE3-B4A4-704A41933967}" destId="{6D8F0B9A-927C-4ABE-94F3-AE9B51957A10}" srcOrd="2" destOrd="0" presId="urn:microsoft.com/office/officeart/2005/8/layout/orgChart1"/>
    <dgm:cxn modelId="{6B54052F-6410-44EC-B693-D815A0624D8D}" type="presParOf" srcId="{5A04DA9E-E643-4D2B-9BF8-6FC183A2BDFD}" destId="{16B072FA-E536-4178-866A-C217044C40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68783C-6E0E-453F-880D-7015BEAE61BF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EBF2C576-07DE-4E2E-917B-FAF26BDB35FB}">
      <dgm:prSet phldrT="[نص]" custT="1"/>
      <dgm:spPr/>
      <dgm:t>
        <a:bodyPr/>
        <a:lstStyle/>
        <a:p>
          <a:pPr rtl="1"/>
          <a:r>
            <a:rPr lang="ar-SY" sz="2400" dirty="0"/>
            <a:t>أخي الطالب بنهاية هذه الوحدة نتوقع أن:</a:t>
          </a:r>
          <a:endParaRPr lang="ar-SA" sz="2400" dirty="0"/>
        </a:p>
      </dgm:t>
    </dgm:pt>
    <dgm:pt modelId="{BF199C99-17A1-4901-B897-1D1148CBC520}" type="parTrans" cxnId="{FE97186F-C027-4B9B-B14E-78E5B11295C8}">
      <dgm:prSet/>
      <dgm:spPr/>
      <dgm:t>
        <a:bodyPr/>
        <a:lstStyle/>
        <a:p>
          <a:pPr rtl="1"/>
          <a:endParaRPr lang="ar-SA"/>
        </a:p>
      </dgm:t>
    </dgm:pt>
    <dgm:pt modelId="{3FE863B4-229C-4D0E-9C28-B206BDBE41DE}" type="sibTrans" cxnId="{FE97186F-C027-4B9B-B14E-78E5B11295C8}">
      <dgm:prSet/>
      <dgm:spPr/>
      <dgm:t>
        <a:bodyPr/>
        <a:lstStyle/>
        <a:p>
          <a:pPr rtl="1"/>
          <a:endParaRPr lang="ar-SA"/>
        </a:p>
      </dgm:t>
    </dgm:pt>
    <dgm:pt modelId="{FA6D9D08-7980-4C00-AEE7-E9EB86F438D0}">
      <dgm:prSet phldrT="[نص]" custT="1"/>
      <dgm:spPr/>
      <dgm:t>
        <a:bodyPr/>
        <a:lstStyle/>
        <a:p>
          <a:pPr rtl="1"/>
          <a:r>
            <a:rPr lang="ar-SY" sz="2000" dirty="0"/>
            <a:t>تستشعر قدر نعمة الله عليك</a:t>
          </a:r>
          <a:endParaRPr lang="ar-SA" sz="2000" dirty="0"/>
        </a:p>
      </dgm:t>
    </dgm:pt>
    <dgm:pt modelId="{FF7E8A3E-DC5D-4B9C-8FB2-23E45874A245}" type="parTrans" cxnId="{8FF79FA4-08E7-471F-9938-3FD22C1C224A}">
      <dgm:prSet/>
      <dgm:spPr/>
      <dgm:t>
        <a:bodyPr/>
        <a:lstStyle/>
        <a:p>
          <a:pPr rtl="1"/>
          <a:endParaRPr lang="ar-SA"/>
        </a:p>
      </dgm:t>
    </dgm:pt>
    <dgm:pt modelId="{3FEB2865-E10A-48A1-89C6-E3C94EECB652}" type="sibTrans" cxnId="{8FF79FA4-08E7-471F-9938-3FD22C1C224A}">
      <dgm:prSet/>
      <dgm:spPr/>
      <dgm:t>
        <a:bodyPr/>
        <a:lstStyle/>
        <a:p>
          <a:pPr rtl="1"/>
          <a:endParaRPr lang="ar-SA"/>
        </a:p>
      </dgm:t>
    </dgm:pt>
    <dgm:pt modelId="{3CD48745-DE74-4DF9-9702-CFB6D4DDBDDD}">
      <dgm:prSet phldrT="[نص]" custT="1"/>
      <dgm:spPr/>
      <dgm:t>
        <a:bodyPr/>
        <a:lstStyle/>
        <a:p>
          <a:pPr rtl="1"/>
          <a:r>
            <a:rPr lang="ar-SY" sz="2000" dirty="0"/>
            <a:t>تحذر من نسبة النعم لغير الله</a:t>
          </a:r>
          <a:endParaRPr lang="ar-SA" sz="2000" dirty="0"/>
        </a:p>
      </dgm:t>
    </dgm:pt>
    <dgm:pt modelId="{93EE5641-FEB7-4846-B677-E566BAD87F7C}" type="parTrans" cxnId="{0C029285-1967-405C-B5B5-5463C1EAFA84}">
      <dgm:prSet/>
      <dgm:spPr/>
      <dgm:t>
        <a:bodyPr/>
        <a:lstStyle/>
        <a:p>
          <a:pPr rtl="1"/>
          <a:endParaRPr lang="ar-SA"/>
        </a:p>
      </dgm:t>
    </dgm:pt>
    <dgm:pt modelId="{CB87386D-4D1A-4AE0-9D12-54A9DDDDC38F}" type="sibTrans" cxnId="{0C029285-1967-405C-B5B5-5463C1EAFA84}">
      <dgm:prSet/>
      <dgm:spPr/>
      <dgm:t>
        <a:bodyPr/>
        <a:lstStyle/>
        <a:p>
          <a:pPr rtl="1"/>
          <a:endParaRPr lang="ar-SA"/>
        </a:p>
      </dgm:t>
    </dgm:pt>
    <dgm:pt modelId="{E400B00B-A602-415B-B58F-B855B7182BB8}">
      <dgm:prSet phldrT="[نص]" custT="1"/>
      <dgm:spPr/>
      <dgm:t>
        <a:bodyPr/>
        <a:lstStyle/>
        <a:p>
          <a:pPr rtl="1"/>
          <a:r>
            <a:rPr lang="ar-SY" sz="2000" dirty="0"/>
            <a:t> تستشعر أن كفر النعم سبب زوالها</a:t>
          </a:r>
          <a:endParaRPr lang="ar-SA" sz="2000" dirty="0"/>
        </a:p>
      </dgm:t>
    </dgm:pt>
    <dgm:pt modelId="{3E40BFA6-F27B-4DD6-B07B-98A0DBE39DBE}" type="parTrans" cxnId="{3085E216-1E1E-49A6-8B65-C7875B027A39}">
      <dgm:prSet/>
      <dgm:spPr/>
      <dgm:t>
        <a:bodyPr/>
        <a:lstStyle/>
        <a:p>
          <a:pPr rtl="1"/>
          <a:endParaRPr lang="ar-SA"/>
        </a:p>
      </dgm:t>
    </dgm:pt>
    <dgm:pt modelId="{C0266243-B354-48B9-AE90-C905F277925A}" type="sibTrans" cxnId="{3085E216-1E1E-49A6-8B65-C7875B027A39}">
      <dgm:prSet/>
      <dgm:spPr/>
      <dgm:t>
        <a:bodyPr/>
        <a:lstStyle/>
        <a:p>
          <a:pPr rtl="1"/>
          <a:endParaRPr lang="ar-SA"/>
        </a:p>
      </dgm:t>
    </dgm:pt>
    <dgm:pt modelId="{2D694EC7-BA23-4C19-866C-A903BC3AD829}">
      <dgm:prSet phldrT="[نص]" custT="1"/>
      <dgm:spPr/>
      <dgm:t>
        <a:bodyPr/>
        <a:lstStyle/>
        <a:p>
          <a:pPr rtl="1"/>
          <a:r>
            <a:rPr lang="ar-SY" sz="2000" dirty="0"/>
            <a:t>تعطي أمثلة لنسبة النعم لغير الله</a:t>
          </a:r>
          <a:endParaRPr lang="ar-SA" sz="2000" dirty="0"/>
        </a:p>
      </dgm:t>
    </dgm:pt>
    <dgm:pt modelId="{6FDDABD5-FF9B-4363-9C57-02CFAF166220}" type="parTrans" cxnId="{67E2CEF1-DFDF-43F5-AEC2-979C3D153E8A}">
      <dgm:prSet/>
      <dgm:spPr/>
      <dgm:t>
        <a:bodyPr/>
        <a:lstStyle/>
        <a:p>
          <a:pPr rtl="1"/>
          <a:endParaRPr lang="ar-SA"/>
        </a:p>
      </dgm:t>
    </dgm:pt>
    <dgm:pt modelId="{0EB12C1B-0518-4DA7-BCCB-DE336F8A3FDF}" type="sibTrans" cxnId="{67E2CEF1-DFDF-43F5-AEC2-979C3D153E8A}">
      <dgm:prSet/>
      <dgm:spPr/>
      <dgm:t>
        <a:bodyPr/>
        <a:lstStyle/>
        <a:p>
          <a:pPr rtl="1"/>
          <a:endParaRPr lang="ar-SA"/>
        </a:p>
      </dgm:t>
    </dgm:pt>
    <dgm:pt modelId="{1CAEE3EB-6C57-4C8D-B57D-BAC723BE60C3}">
      <dgm:prSet phldrT="[نص]" custT="1"/>
      <dgm:spPr/>
      <dgm:t>
        <a:bodyPr/>
        <a:lstStyle/>
        <a:p>
          <a:pPr rtl="1"/>
          <a:r>
            <a:rPr lang="ar-SY" sz="2000" dirty="0"/>
            <a:t>تبين أركان الشكر و درجاته</a:t>
          </a:r>
          <a:endParaRPr lang="ar-SA" sz="2000" dirty="0"/>
        </a:p>
      </dgm:t>
    </dgm:pt>
    <dgm:pt modelId="{303A3882-9510-40C6-B2E8-692AC207EB32}" type="parTrans" cxnId="{C19BC1CC-C4B4-4F3A-8DE4-F39ECD9C2E9E}">
      <dgm:prSet/>
      <dgm:spPr/>
      <dgm:t>
        <a:bodyPr/>
        <a:lstStyle/>
        <a:p>
          <a:pPr rtl="1"/>
          <a:endParaRPr lang="ar-SA"/>
        </a:p>
      </dgm:t>
    </dgm:pt>
    <dgm:pt modelId="{DE842649-82E7-48F9-AFDA-7EF69AA7DD3B}" type="sibTrans" cxnId="{C19BC1CC-C4B4-4F3A-8DE4-F39ECD9C2E9E}">
      <dgm:prSet/>
      <dgm:spPr/>
      <dgm:t>
        <a:bodyPr/>
        <a:lstStyle/>
        <a:p>
          <a:pPr rtl="1"/>
          <a:endParaRPr lang="ar-SA"/>
        </a:p>
      </dgm:t>
    </dgm:pt>
    <dgm:pt modelId="{FC2CA353-9297-4D5A-86F2-202575DEA8EA}">
      <dgm:prSet phldrT="[نص]" custT="1"/>
      <dgm:spPr/>
      <dgm:t>
        <a:bodyPr/>
        <a:lstStyle/>
        <a:p>
          <a:pPr rtl="1"/>
          <a:r>
            <a:rPr lang="ar-SY" sz="2000" dirty="0"/>
            <a:t>تبين صور كفر النعم</a:t>
          </a:r>
          <a:endParaRPr lang="ar-SA" sz="2000" dirty="0"/>
        </a:p>
      </dgm:t>
    </dgm:pt>
    <dgm:pt modelId="{5CD92698-751D-4C7D-A671-ACF16325BBB2}" type="parTrans" cxnId="{B8484D76-8B22-4085-8300-4C4F75A24D67}">
      <dgm:prSet/>
      <dgm:spPr/>
      <dgm:t>
        <a:bodyPr/>
        <a:lstStyle/>
        <a:p>
          <a:pPr rtl="1"/>
          <a:endParaRPr lang="ar-SA"/>
        </a:p>
      </dgm:t>
    </dgm:pt>
    <dgm:pt modelId="{621413F7-46EE-4AE9-8CAC-9F768916C66C}" type="sibTrans" cxnId="{B8484D76-8B22-4085-8300-4C4F75A24D67}">
      <dgm:prSet/>
      <dgm:spPr/>
      <dgm:t>
        <a:bodyPr/>
        <a:lstStyle/>
        <a:p>
          <a:pPr rtl="1"/>
          <a:endParaRPr lang="ar-SA"/>
        </a:p>
      </dgm:t>
    </dgm:pt>
    <dgm:pt modelId="{813BB09B-D4F2-494F-9DCD-6066FC88930B}">
      <dgm:prSet phldrT="[نص]" custT="1"/>
      <dgm:spPr/>
      <dgm:t>
        <a:bodyPr/>
        <a:lstStyle/>
        <a:p>
          <a:pPr rtl="1"/>
          <a:r>
            <a:rPr lang="ar-SY" sz="2000" dirty="0"/>
            <a:t>تطبق ما درسته على ألفاظ تتضمن إضافة النعم لغير الله</a:t>
          </a:r>
          <a:endParaRPr lang="ar-SA" sz="2000" dirty="0"/>
        </a:p>
      </dgm:t>
    </dgm:pt>
    <dgm:pt modelId="{2BCE9B77-1412-4853-A22F-463439BEFAF2}" type="parTrans" cxnId="{929778EA-A320-4D43-9238-AC9DB76474F6}">
      <dgm:prSet/>
      <dgm:spPr/>
      <dgm:t>
        <a:bodyPr/>
        <a:lstStyle/>
        <a:p>
          <a:pPr rtl="1"/>
          <a:endParaRPr lang="ar-SA"/>
        </a:p>
      </dgm:t>
    </dgm:pt>
    <dgm:pt modelId="{646FEC64-7B88-4461-8862-7126898E2554}" type="sibTrans" cxnId="{929778EA-A320-4D43-9238-AC9DB76474F6}">
      <dgm:prSet/>
      <dgm:spPr/>
      <dgm:t>
        <a:bodyPr/>
        <a:lstStyle/>
        <a:p>
          <a:pPr rtl="1"/>
          <a:endParaRPr lang="ar-SA"/>
        </a:p>
      </dgm:t>
    </dgm:pt>
    <dgm:pt modelId="{F1A48F7E-A56B-4120-B109-37AC4ED5C7D2}">
      <dgm:prSet phldrT="[نص]" custT="1"/>
      <dgm:spPr/>
      <dgm:t>
        <a:bodyPr/>
        <a:lstStyle/>
        <a:p>
          <a:pPr rtl="1"/>
          <a:r>
            <a:rPr lang="ar-SY" sz="2000" dirty="0"/>
            <a:t>تستخرج نصوصا من القرآن الكريم تتصل بشكر النعم</a:t>
          </a:r>
          <a:endParaRPr lang="ar-SA" sz="2000" dirty="0"/>
        </a:p>
      </dgm:t>
    </dgm:pt>
    <dgm:pt modelId="{86ED996C-62DF-4939-8628-BD9F7615EFF7}" type="parTrans" cxnId="{ABB13219-49B8-4168-A969-5600E079CCE5}">
      <dgm:prSet/>
      <dgm:spPr/>
      <dgm:t>
        <a:bodyPr/>
        <a:lstStyle/>
        <a:p>
          <a:pPr rtl="1"/>
          <a:endParaRPr lang="ar-SA"/>
        </a:p>
      </dgm:t>
    </dgm:pt>
    <dgm:pt modelId="{916C390C-4754-4395-959B-EE9CF0D7E0CF}" type="sibTrans" cxnId="{ABB13219-49B8-4168-A969-5600E079CCE5}">
      <dgm:prSet/>
      <dgm:spPr/>
      <dgm:t>
        <a:bodyPr/>
        <a:lstStyle/>
        <a:p>
          <a:pPr rtl="1"/>
          <a:endParaRPr lang="ar-SA"/>
        </a:p>
      </dgm:t>
    </dgm:pt>
    <dgm:pt modelId="{C2AFEFB0-8567-4959-98ED-F9D4B22FAC95}">
      <dgm:prSet phldrT="[نص]" custT="1"/>
      <dgm:spPr/>
      <dgm:t>
        <a:bodyPr/>
        <a:lstStyle/>
        <a:p>
          <a:pPr rtl="1"/>
          <a:r>
            <a:rPr lang="ar-SY" sz="2000" dirty="0"/>
            <a:t>أن تحلل قصة الأبرص و الأقرع و الأعمى الواردة في الحديث</a:t>
          </a:r>
          <a:endParaRPr lang="ar-SA" sz="2000" dirty="0"/>
        </a:p>
      </dgm:t>
    </dgm:pt>
    <dgm:pt modelId="{7966EEB9-340B-431E-8F20-F7BA02434C4C}" type="parTrans" cxnId="{9C81C4F6-9280-4730-9E90-FF2BD40C3D7A}">
      <dgm:prSet/>
      <dgm:spPr/>
      <dgm:t>
        <a:bodyPr/>
        <a:lstStyle/>
        <a:p>
          <a:pPr rtl="1"/>
          <a:endParaRPr lang="ar-SA"/>
        </a:p>
      </dgm:t>
    </dgm:pt>
    <dgm:pt modelId="{7682ECD4-C6E4-4028-B0DF-73BB19F3DBC8}" type="sibTrans" cxnId="{9C81C4F6-9280-4730-9E90-FF2BD40C3D7A}">
      <dgm:prSet/>
      <dgm:spPr/>
      <dgm:t>
        <a:bodyPr/>
        <a:lstStyle/>
        <a:p>
          <a:pPr rtl="1"/>
          <a:endParaRPr lang="ar-SA"/>
        </a:p>
      </dgm:t>
    </dgm:pt>
    <dgm:pt modelId="{8CBBE935-D02C-4D4E-B30A-F0083F5B2F38}" type="pres">
      <dgm:prSet presAssocID="{8F68783C-6E0E-453F-880D-7015BEAE61B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9546DC-A2E3-46D2-9B38-FC96154CE0AF}" type="pres">
      <dgm:prSet presAssocID="{EBF2C576-07DE-4E2E-917B-FAF26BDB35FB}" presName="centerShape" presStyleLbl="node0" presStyleIdx="0" presStyleCnt="1" custScaleX="125657" custScaleY="127111"/>
      <dgm:spPr/>
    </dgm:pt>
    <dgm:pt modelId="{AC793654-794A-4D1F-B2BC-8BA8E8188398}" type="pres">
      <dgm:prSet presAssocID="{FF7E8A3E-DC5D-4B9C-8FB2-23E45874A245}" presName="parTrans" presStyleLbl="sibTrans2D1" presStyleIdx="0" presStyleCnt="9"/>
      <dgm:spPr/>
    </dgm:pt>
    <dgm:pt modelId="{419A8618-63A5-41F4-A26B-EEB55D9D2BAC}" type="pres">
      <dgm:prSet presAssocID="{FF7E8A3E-DC5D-4B9C-8FB2-23E45874A245}" presName="connectorText" presStyleLbl="sibTrans2D1" presStyleIdx="0" presStyleCnt="9"/>
      <dgm:spPr/>
    </dgm:pt>
    <dgm:pt modelId="{DAFA53AC-E08E-4B6B-AADD-F85117F9715A}" type="pres">
      <dgm:prSet presAssocID="{FA6D9D08-7980-4C00-AEE7-E9EB86F438D0}" presName="node" presStyleLbl="node1" presStyleIdx="0" presStyleCnt="9" custScaleX="123415" custScaleY="108706">
        <dgm:presLayoutVars>
          <dgm:bulletEnabled val="1"/>
        </dgm:presLayoutVars>
      </dgm:prSet>
      <dgm:spPr/>
    </dgm:pt>
    <dgm:pt modelId="{4238C7E0-C926-457F-8EED-7E09C3CA7307}" type="pres">
      <dgm:prSet presAssocID="{93EE5641-FEB7-4846-B677-E566BAD87F7C}" presName="parTrans" presStyleLbl="sibTrans2D1" presStyleIdx="1" presStyleCnt="9"/>
      <dgm:spPr/>
    </dgm:pt>
    <dgm:pt modelId="{422B2732-37AD-4AE8-B74C-7E50A5D2E723}" type="pres">
      <dgm:prSet presAssocID="{93EE5641-FEB7-4846-B677-E566BAD87F7C}" presName="connectorText" presStyleLbl="sibTrans2D1" presStyleIdx="1" presStyleCnt="9"/>
      <dgm:spPr/>
    </dgm:pt>
    <dgm:pt modelId="{6F48A2B9-A2AC-4462-BE4B-959E48C0B075}" type="pres">
      <dgm:prSet presAssocID="{3CD48745-DE74-4DF9-9702-CFB6D4DDBDDD}" presName="node" presStyleLbl="node1" presStyleIdx="1" presStyleCnt="9" custScaleX="123415" custScaleY="108706">
        <dgm:presLayoutVars>
          <dgm:bulletEnabled val="1"/>
        </dgm:presLayoutVars>
      </dgm:prSet>
      <dgm:spPr/>
    </dgm:pt>
    <dgm:pt modelId="{A321941D-3E2B-41DF-9E0C-E5D7D78EEE35}" type="pres">
      <dgm:prSet presAssocID="{3E40BFA6-F27B-4DD6-B07B-98A0DBE39DBE}" presName="parTrans" presStyleLbl="sibTrans2D1" presStyleIdx="2" presStyleCnt="9"/>
      <dgm:spPr/>
    </dgm:pt>
    <dgm:pt modelId="{DDE40DEF-2D03-402C-872F-EAAAC5C03F85}" type="pres">
      <dgm:prSet presAssocID="{3E40BFA6-F27B-4DD6-B07B-98A0DBE39DBE}" presName="connectorText" presStyleLbl="sibTrans2D1" presStyleIdx="2" presStyleCnt="9"/>
      <dgm:spPr/>
    </dgm:pt>
    <dgm:pt modelId="{6C2BABBE-7B8E-4DE8-AAE8-4D6E67073D2E}" type="pres">
      <dgm:prSet presAssocID="{E400B00B-A602-415B-B58F-B855B7182BB8}" presName="node" presStyleLbl="node1" presStyleIdx="2" presStyleCnt="9" custScaleX="123415" custScaleY="108706">
        <dgm:presLayoutVars>
          <dgm:bulletEnabled val="1"/>
        </dgm:presLayoutVars>
      </dgm:prSet>
      <dgm:spPr/>
    </dgm:pt>
    <dgm:pt modelId="{D5508FFB-A4C8-4F81-BAAC-81DB40B6B888}" type="pres">
      <dgm:prSet presAssocID="{6FDDABD5-FF9B-4363-9C57-02CFAF166220}" presName="parTrans" presStyleLbl="sibTrans2D1" presStyleIdx="3" presStyleCnt="9"/>
      <dgm:spPr/>
    </dgm:pt>
    <dgm:pt modelId="{2D4D7938-014C-4B3E-82F1-B63F2B26FC68}" type="pres">
      <dgm:prSet presAssocID="{6FDDABD5-FF9B-4363-9C57-02CFAF166220}" presName="connectorText" presStyleLbl="sibTrans2D1" presStyleIdx="3" presStyleCnt="9"/>
      <dgm:spPr/>
    </dgm:pt>
    <dgm:pt modelId="{BBD25709-73EB-44E7-9FCB-16B398DF2C41}" type="pres">
      <dgm:prSet presAssocID="{2D694EC7-BA23-4C19-866C-A903BC3AD829}" presName="node" presStyleLbl="node1" presStyleIdx="3" presStyleCnt="9" custScaleX="123415" custScaleY="108706">
        <dgm:presLayoutVars>
          <dgm:bulletEnabled val="1"/>
        </dgm:presLayoutVars>
      </dgm:prSet>
      <dgm:spPr/>
    </dgm:pt>
    <dgm:pt modelId="{8241E440-F89E-4B8F-AC30-48649FFF7B1C}" type="pres">
      <dgm:prSet presAssocID="{303A3882-9510-40C6-B2E8-692AC207EB32}" presName="parTrans" presStyleLbl="sibTrans2D1" presStyleIdx="4" presStyleCnt="9"/>
      <dgm:spPr/>
    </dgm:pt>
    <dgm:pt modelId="{E0C300F5-0BEE-4789-88B0-B0EA05601D4F}" type="pres">
      <dgm:prSet presAssocID="{303A3882-9510-40C6-B2E8-692AC207EB32}" presName="connectorText" presStyleLbl="sibTrans2D1" presStyleIdx="4" presStyleCnt="9"/>
      <dgm:spPr/>
    </dgm:pt>
    <dgm:pt modelId="{813758A3-7382-47DF-B97F-AADD85408514}" type="pres">
      <dgm:prSet presAssocID="{1CAEE3EB-6C57-4C8D-B57D-BAC723BE60C3}" presName="node" presStyleLbl="node1" presStyleIdx="4" presStyleCnt="9" custScaleX="123415" custScaleY="108706">
        <dgm:presLayoutVars>
          <dgm:bulletEnabled val="1"/>
        </dgm:presLayoutVars>
      </dgm:prSet>
      <dgm:spPr/>
    </dgm:pt>
    <dgm:pt modelId="{6689D0C9-A546-4B26-A04B-DACC1B68E5B3}" type="pres">
      <dgm:prSet presAssocID="{5CD92698-751D-4C7D-A671-ACF16325BBB2}" presName="parTrans" presStyleLbl="sibTrans2D1" presStyleIdx="5" presStyleCnt="9"/>
      <dgm:spPr/>
    </dgm:pt>
    <dgm:pt modelId="{45FAB101-3830-421E-8AA0-7C4F517858E5}" type="pres">
      <dgm:prSet presAssocID="{5CD92698-751D-4C7D-A671-ACF16325BBB2}" presName="connectorText" presStyleLbl="sibTrans2D1" presStyleIdx="5" presStyleCnt="9"/>
      <dgm:spPr/>
    </dgm:pt>
    <dgm:pt modelId="{60DD48C3-EFB2-42A1-9D72-CDD83D4CEAAB}" type="pres">
      <dgm:prSet presAssocID="{FC2CA353-9297-4D5A-86F2-202575DEA8EA}" presName="node" presStyleLbl="node1" presStyleIdx="5" presStyleCnt="9" custScaleX="123415" custScaleY="108706">
        <dgm:presLayoutVars>
          <dgm:bulletEnabled val="1"/>
        </dgm:presLayoutVars>
      </dgm:prSet>
      <dgm:spPr/>
    </dgm:pt>
    <dgm:pt modelId="{7EDF7BB4-5CFB-4F82-8E1E-E25086091D75}" type="pres">
      <dgm:prSet presAssocID="{2BCE9B77-1412-4853-A22F-463439BEFAF2}" presName="parTrans" presStyleLbl="sibTrans2D1" presStyleIdx="6" presStyleCnt="9"/>
      <dgm:spPr/>
    </dgm:pt>
    <dgm:pt modelId="{203414D5-D930-4CA9-9F2D-F6E7BD7FB854}" type="pres">
      <dgm:prSet presAssocID="{2BCE9B77-1412-4853-A22F-463439BEFAF2}" presName="connectorText" presStyleLbl="sibTrans2D1" presStyleIdx="6" presStyleCnt="9"/>
      <dgm:spPr/>
    </dgm:pt>
    <dgm:pt modelId="{C8043EFC-6EAC-48B6-811A-F637D07EAEBC}" type="pres">
      <dgm:prSet presAssocID="{813BB09B-D4F2-494F-9DCD-6066FC88930B}" presName="node" presStyleLbl="node1" presStyleIdx="6" presStyleCnt="9" custScaleX="123415" custScaleY="108706">
        <dgm:presLayoutVars>
          <dgm:bulletEnabled val="1"/>
        </dgm:presLayoutVars>
      </dgm:prSet>
      <dgm:spPr/>
    </dgm:pt>
    <dgm:pt modelId="{4E177CF6-E2ED-465A-80DC-26DA04389BBD}" type="pres">
      <dgm:prSet presAssocID="{86ED996C-62DF-4939-8628-BD9F7615EFF7}" presName="parTrans" presStyleLbl="sibTrans2D1" presStyleIdx="7" presStyleCnt="9"/>
      <dgm:spPr/>
    </dgm:pt>
    <dgm:pt modelId="{B3A4B91B-7AD3-4B29-AD8C-45242171871D}" type="pres">
      <dgm:prSet presAssocID="{86ED996C-62DF-4939-8628-BD9F7615EFF7}" presName="connectorText" presStyleLbl="sibTrans2D1" presStyleIdx="7" presStyleCnt="9"/>
      <dgm:spPr/>
    </dgm:pt>
    <dgm:pt modelId="{BA8BE792-9486-4883-B43C-FA4446399F29}" type="pres">
      <dgm:prSet presAssocID="{F1A48F7E-A56B-4120-B109-37AC4ED5C7D2}" presName="node" presStyleLbl="node1" presStyleIdx="7" presStyleCnt="9" custScaleX="123415" custScaleY="108706">
        <dgm:presLayoutVars>
          <dgm:bulletEnabled val="1"/>
        </dgm:presLayoutVars>
      </dgm:prSet>
      <dgm:spPr/>
    </dgm:pt>
    <dgm:pt modelId="{F5506C22-620B-4986-AAC9-0518FCC33AB4}" type="pres">
      <dgm:prSet presAssocID="{7966EEB9-340B-431E-8F20-F7BA02434C4C}" presName="parTrans" presStyleLbl="sibTrans2D1" presStyleIdx="8" presStyleCnt="9"/>
      <dgm:spPr/>
    </dgm:pt>
    <dgm:pt modelId="{03C448AA-FF26-4AFC-946D-A6F964F12F16}" type="pres">
      <dgm:prSet presAssocID="{7966EEB9-340B-431E-8F20-F7BA02434C4C}" presName="connectorText" presStyleLbl="sibTrans2D1" presStyleIdx="8" presStyleCnt="9"/>
      <dgm:spPr/>
    </dgm:pt>
    <dgm:pt modelId="{815C8310-7F70-464A-A229-1BF4C46B93BE}" type="pres">
      <dgm:prSet presAssocID="{C2AFEFB0-8567-4959-98ED-F9D4B22FAC95}" presName="node" presStyleLbl="node1" presStyleIdx="8" presStyleCnt="9" custScaleX="129588" custScaleY="128988">
        <dgm:presLayoutVars>
          <dgm:bulletEnabled val="1"/>
        </dgm:presLayoutVars>
      </dgm:prSet>
      <dgm:spPr/>
    </dgm:pt>
  </dgm:ptLst>
  <dgm:cxnLst>
    <dgm:cxn modelId="{513EC40F-BE4F-42F0-AE32-B0BCA69A5C51}" type="presOf" srcId="{FA6D9D08-7980-4C00-AEE7-E9EB86F438D0}" destId="{DAFA53AC-E08E-4B6B-AADD-F85117F9715A}" srcOrd="0" destOrd="0" presId="urn:microsoft.com/office/officeart/2005/8/layout/radial5"/>
    <dgm:cxn modelId="{FD679613-1D6D-43C4-93F5-35919A700105}" type="presOf" srcId="{1CAEE3EB-6C57-4C8D-B57D-BAC723BE60C3}" destId="{813758A3-7382-47DF-B97F-AADD85408514}" srcOrd="0" destOrd="0" presId="urn:microsoft.com/office/officeart/2005/8/layout/radial5"/>
    <dgm:cxn modelId="{3085E216-1E1E-49A6-8B65-C7875B027A39}" srcId="{EBF2C576-07DE-4E2E-917B-FAF26BDB35FB}" destId="{E400B00B-A602-415B-B58F-B855B7182BB8}" srcOrd="2" destOrd="0" parTransId="{3E40BFA6-F27B-4DD6-B07B-98A0DBE39DBE}" sibTransId="{C0266243-B354-48B9-AE90-C905F277925A}"/>
    <dgm:cxn modelId="{66434217-1220-4880-8CB7-CD50F8D48FEC}" type="presOf" srcId="{EBF2C576-07DE-4E2E-917B-FAF26BDB35FB}" destId="{2B9546DC-A2E3-46D2-9B38-FC96154CE0AF}" srcOrd="0" destOrd="0" presId="urn:microsoft.com/office/officeart/2005/8/layout/radial5"/>
    <dgm:cxn modelId="{ABB13219-49B8-4168-A969-5600E079CCE5}" srcId="{EBF2C576-07DE-4E2E-917B-FAF26BDB35FB}" destId="{F1A48F7E-A56B-4120-B109-37AC4ED5C7D2}" srcOrd="7" destOrd="0" parTransId="{86ED996C-62DF-4939-8628-BD9F7615EFF7}" sibTransId="{916C390C-4754-4395-959B-EE9CF0D7E0CF}"/>
    <dgm:cxn modelId="{DAE8A61B-4514-4782-BA71-893939590D15}" type="presOf" srcId="{86ED996C-62DF-4939-8628-BD9F7615EFF7}" destId="{B3A4B91B-7AD3-4B29-AD8C-45242171871D}" srcOrd="1" destOrd="0" presId="urn:microsoft.com/office/officeart/2005/8/layout/radial5"/>
    <dgm:cxn modelId="{67E5F31E-09A9-4766-ADC6-A9267A8BC65E}" type="presOf" srcId="{93EE5641-FEB7-4846-B677-E566BAD87F7C}" destId="{422B2732-37AD-4AE8-B74C-7E50A5D2E723}" srcOrd="1" destOrd="0" presId="urn:microsoft.com/office/officeart/2005/8/layout/radial5"/>
    <dgm:cxn modelId="{44BC2B23-102F-490B-8DF8-FECD16357D7A}" type="presOf" srcId="{6FDDABD5-FF9B-4363-9C57-02CFAF166220}" destId="{2D4D7938-014C-4B3E-82F1-B63F2B26FC68}" srcOrd="1" destOrd="0" presId="urn:microsoft.com/office/officeart/2005/8/layout/radial5"/>
    <dgm:cxn modelId="{A87BA330-4C16-4011-AE52-0E596465B85B}" type="presOf" srcId="{3E40BFA6-F27B-4DD6-B07B-98A0DBE39DBE}" destId="{DDE40DEF-2D03-402C-872F-EAAAC5C03F85}" srcOrd="1" destOrd="0" presId="urn:microsoft.com/office/officeart/2005/8/layout/radial5"/>
    <dgm:cxn modelId="{FA503E3F-5BF3-4183-B5B5-E68F2EBC6D6A}" type="presOf" srcId="{93EE5641-FEB7-4846-B677-E566BAD87F7C}" destId="{4238C7E0-C926-457F-8EED-7E09C3CA7307}" srcOrd="0" destOrd="0" presId="urn:microsoft.com/office/officeart/2005/8/layout/radial5"/>
    <dgm:cxn modelId="{C03CC540-9958-4523-B769-D29859B3615A}" type="presOf" srcId="{2BCE9B77-1412-4853-A22F-463439BEFAF2}" destId="{203414D5-D930-4CA9-9F2D-F6E7BD7FB854}" srcOrd="1" destOrd="0" presId="urn:microsoft.com/office/officeart/2005/8/layout/radial5"/>
    <dgm:cxn modelId="{0E0C415D-29B3-4DD3-B7CD-8DA700413D99}" type="presOf" srcId="{303A3882-9510-40C6-B2E8-692AC207EB32}" destId="{8241E440-F89E-4B8F-AC30-48649FFF7B1C}" srcOrd="0" destOrd="0" presId="urn:microsoft.com/office/officeart/2005/8/layout/radial5"/>
    <dgm:cxn modelId="{04022165-CA6E-4926-80AA-E3B11BB197C0}" type="presOf" srcId="{6FDDABD5-FF9B-4363-9C57-02CFAF166220}" destId="{D5508FFB-A4C8-4F81-BAAC-81DB40B6B888}" srcOrd="0" destOrd="0" presId="urn:microsoft.com/office/officeart/2005/8/layout/radial5"/>
    <dgm:cxn modelId="{42C0D94B-58BD-4A1E-8939-D6C2054938C1}" type="presOf" srcId="{303A3882-9510-40C6-B2E8-692AC207EB32}" destId="{E0C300F5-0BEE-4789-88B0-B0EA05601D4F}" srcOrd="1" destOrd="0" presId="urn:microsoft.com/office/officeart/2005/8/layout/radial5"/>
    <dgm:cxn modelId="{41BE014E-7591-43FC-88F3-1A35BA3318CF}" type="presOf" srcId="{2D694EC7-BA23-4C19-866C-A903BC3AD829}" destId="{BBD25709-73EB-44E7-9FCB-16B398DF2C41}" srcOrd="0" destOrd="0" presId="urn:microsoft.com/office/officeart/2005/8/layout/radial5"/>
    <dgm:cxn modelId="{FE97186F-C027-4B9B-B14E-78E5B11295C8}" srcId="{8F68783C-6E0E-453F-880D-7015BEAE61BF}" destId="{EBF2C576-07DE-4E2E-917B-FAF26BDB35FB}" srcOrd="0" destOrd="0" parTransId="{BF199C99-17A1-4901-B897-1D1148CBC520}" sibTransId="{3FE863B4-229C-4D0E-9C28-B206BDBE41DE}"/>
    <dgm:cxn modelId="{C9CC0652-00B7-4BA0-9185-A8B99D29DAA8}" type="presOf" srcId="{E400B00B-A602-415B-B58F-B855B7182BB8}" destId="{6C2BABBE-7B8E-4DE8-AAE8-4D6E67073D2E}" srcOrd="0" destOrd="0" presId="urn:microsoft.com/office/officeart/2005/8/layout/radial5"/>
    <dgm:cxn modelId="{EC039F74-76D5-4EB3-BE94-06B4799F3C23}" type="presOf" srcId="{86ED996C-62DF-4939-8628-BD9F7615EFF7}" destId="{4E177CF6-E2ED-465A-80DC-26DA04389BBD}" srcOrd="0" destOrd="0" presId="urn:microsoft.com/office/officeart/2005/8/layout/radial5"/>
    <dgm:cxn modelId="{9B38D274-DB53-45A8-BE33-2C69889FA58D}" type="presOf" srcId="{7966EEB9-340B-431E-8F20-F7BA02434C4C}" destId="{03C448AA-FF26-4AFC-946D-A6F964F12F16}" srcOrd="1" destOrd="0" presId="urn:microsoft.com/office/officeart/2005/8/layout/radial5"/>
    <dgm:cxn modelId="{6E7E1875-4A96-4ADC-802C-4E7B280B8D51}" type="presOf" srcId="{FF7E8A3E-DC5D-4B9C-8FB2-23E45874A245}" destId="{AC793654-794A-4D1F-B2BC-8BA8E8188398}" srcOrd="0" destOrd="0" presId="urn:microsoft.com/office/officeart/2005/8/layout/radial5"/>
    <dgm:cxn modelId="{B8484D76-8B22-4085-8300-4C4F75A24D67}" srcId="{EBF2C576-07DE-4E2E-917B-FAF26BDB35FB}" destId="{FC2CA353-9297-4D5A-86F2-202575DEA8EA}" srcOrd="5" destOrd="0" parTransId="{5CD92698-751D-4C7D-A671-ACF16325BBB2}" sibTransId="{621413F7-46EE-4AE9-8CAC-9F768916C66C}"/>
    <dgm:cxn modelId="{8843C576-DA80-4BCD-BA50-68EC32DC2247}" type="presOf" srcId="{8F68783C-6E0E-453F-880D-7015BEAE61BF}" destId="{8CBBE935-D02C-4D4E-B30A-F0083F5B2F38}" srcOrd="0" destOrd="0" presId="urn:microsoft.com/office/officeart/2005/8/layout/radial5"/>
    <dgm:cxn modelId="{0C029285-1967-405C-B5B5-5463C1EAFA84}" srcId="{EBF2C576-07DE-4E2E-917B-FAF26BDB35FB}" destId="{3CD48745-DE74-4DF9-9702-CFB6D4DDBDDD}" srcOrd="1" destOrd="0" parTransId="{93EE5641-FEB7-4846-B677-E566BAD87F7C}" sibTransId="{CB87386D-4D1A-4AE0-9D12-54A9DDDDC38F}"/>
    <dgm:cxn modelId="{70AF598B-7D9A-43DC-AB74-E319329B5F20}" type="presOf" srcId="{F1A48F7E-A56B-4120-B109-37AC4ED5C7D2}" destId="{BA8BE792-9486-4883-B43C-FA4446399F29}" srcOrd="0" destOrd="0" presId="urn:microsoft.com/office/officeart/2005/8/layout/radial5"/>
    <dgm:cxn modelId="{4864AC8E-32E5-449C-BE5C-2EB9DC32B3B1}" type="presOf" srcId="{3E40BFA6-F27B-4DD6-B07B-98A0DBE39DBE}" destId="{A321941D-3E2B-41DF-9E0C-E5D7D78EEE35}" srcOrd="0" destOrd="0" presId="urn:microsoft.com/office/officeart/2005/8/layout/radial5"/>
    <dgm:cxn modelId="{DB590197-7604-4055-AD10-E8F0543F3739}" type="presOf" srcId="{FF7E8A3E-DC5D-4B9C-8FB2-23E45874A245}" destId="{419A8618-63A5-41F4-A26B-EEB55D9D2BAC}" srcOrd="1" destOrd="0" presId="urn:microsoft.com/office/officeart/2005/8/layout/radial5"/>
    <dgm:cxn modelId="{64BC649A-8337-4BA7-915A-6B4391E58A78}" type="presOf" srcId="{813BB09B-D4F2-494F-9DCD-6066FC88930B}" destId="{C8043EFC-6EAC-48B6-811A-F637D07EAEBC}" srcOrd="0" destOrd="0" presId="urn:microsoft.com/office/officeart/2005/8/layout/radial5"/>
    <dgm:cxn modelId="{9B1DC6A0-6F71-4070-A732-42024A8ABA11}" type="presOf" srcId="{FC2CA353-9297-4D5A-86F2-202575DEA8EA}" destId="{60DD48C3-EFB2-42A1-9D72-CDD83D4CEAAB}" srcOrd="0" destOrd="0" presId="urn:microsoft.com/office/officeart/2005/8/layout/radial5"/>
    <dgm:cxn modelId="{8FF79FA4-08E7-471F-9938-3FD22C1C224A}" srcId="{EBF2C576-07DE-4E2E-917B-FAF26BDB35FB}" destId="{FA6D9D08-7980-4C00-AEE7-E9EB86F438D0}" srcOrd="0" destOrd="0" parTransId="{FF7E8A3E-DC5D-4B9C-8FB2-23E45874A245}" sibTransId="{3FEB2865-E10A-48A1-89C6-E3C94EECB652}"/>
    <dgm:cxn modelId="{08A502B4-9F8F-4B9E-B779-A2465D3B2481}" type="presOf" srcId="{5CD92698-751D-4C7D-A671-ACF16325BBB2}" destId="{45FAB101-3830-421E-8AA0-7C4F517858E5}" srcOrd="1" destOrd="0" presId="urn:microsoft.com/office/officeart/2005/8/layout/radial5"/>
    <dgm:cxn modelId="{6F86D6B7-4778-42FD-87EA-DBE8B4B18A6F}" type="presOf" srcId="{5CD92698-751D-4C7D-A671-ACF16325BBB2}" destId="{6689D0C9-A546-4B26-A04B-DACC1B68E5B3}" srcOrd="0" destOrd="0" presId="urn:microsoft.com/office/officeart/2005/8/layout/radial5"/>
    <dgm:cxn modelId="{C19BC1CC-C4B4-4F3A-8DE4-F39ECD9C2E9E}" srcId="{EBF2C576-07DE-4E2E-917B-FAF26BDB35FB}" destId="{1CAEE3EB-6C57-4C8D-B57D-BAC723BE60C3}" srcOrd="4" destOrd="0" parTransId="{303A3882-9510-40C6-B2E8-692AC207EB32}" sibTransId="{DE842649-82E7-48F9-AFDA-7EF69AA7DD3B}"/>
    <dgm:cxn modelId="{ACE429E6-A604-48E1-8178-F1203184EE9A}" type="presOf" srcId="{3CD48745-DE74-4DF9-9702-CFB6D4DDBDDD}" destId="{6F48A2B9-A2AC-4462-BE4B-959E48C0B075}" srcOrd="0" destOrd="0" presId="urn:microsoft.com/office/officeart/2005/8/layout/radial5"/>
    <dgm:cxn modelId="{3BF97EE8-0A68-4238-B17A-CE64C803002B}" type="presOf" srcId="{7966EEB9-340B-431E-8F20-F7BA02434C4C}" destId="{F5506C22-620B-4986-AAC9-0518FCC33AB4}" srcOrd="0" destOrd="0" presId="urn:microsoft.com/office/officeart/2005/8/layout/radial5"/>
    <dgm:cxn modelId="{929778EA-A320-4D43-9238-AC9DB76474F6}" srcId="{EBF2C576-07DE-4E2E-917B-FAF26BDB35FB}" destId="{813BB09B-D4F2-494F-9DCD-6066FC88930B}" srcOrd="6" destOrd="0" parTransId="{2BCE9B77-1412-4853-A22F-463439BEFAF2}" sibTransId="{646FEC64-7B88-4461-8862-7126898E2554}"/>
    <dgm:cxn modelId="{46CCA9EE-CA56-4BE2-88EE-CC94B9F064FD}" type="presOf" srcId="{2BCE9B77-1412-4853-A22F-463439BEFAF2}" destId="{7EDF7BB4-5CFB-4F82-8E1E-E25086091D75}" srcOrd="0" destOrd="0" presId="urn:microsoft.com/office/officeart/2005/8/layout/radial5"/>
    <dgm:cxn modelId="{67E2CEF1-DFDF-43F5-AEC2-979C3D153E8A}" srcId="{EBF2C576-07DE-4E2E-917B-FAF26BDB35FB}" destId="{2D694EC7-BA23-4C19-866C-A903BC3AD829}" srcOrd="3" destOrd="0" parTransId="{6FDDABD5-FF9B-4363-9C57-02CFAF166220}" sibTransId="{0EB12C1B-0518-4DA7-BCCB-DE336F8A3FDF}"/>
    <dgm:cxn modelId="{9C81C4F6-9280-4730-9E90-FF2BD40C3D7A}" srcId="{EBF2C576-07DE-4E2E-917B-FAF26BDB35FB}" destId="{C2AFEFB0-8567-4959-98ED-F9D4B22FAC95}" srcOrd="8" destOrd="0" parTransId="{7966EEB9-340B-431E-8F20-F7BA02434C4C}" sibTransId="{7682ECD4-C6E4-4028-B0DF-73BB19F3DBC8}"/>
    <dgm:cxn modelId="{04F480F9-EA2F-482A-84DF-D1E24D5E9280}" type="presOf" srcId="{C2AFEFB0-8567-4959-98ED-F9D4B22FAC95}" destId="{815C8310-7F70-464A-A229-1BF4C46B93BE}" srcOrd="0" destOrd="0" presId="urn:microsoft.com/office/officeart/2005/8/layout/radial5"/>
    <dgm:cxn modelId="{097C7DCB-71D2-41C9-A05B-E89AA0A72EEB}" type="presParOf" srcId="{8CBBE935-D02C-4D4E-B30A-F0083F5B2F38}" destId="{2B9546DC-A2E3-46D2-9B38-FC96154CE0AF}" srcOrd="0" destOrd="0" presId="urn:microsoft.com/office/officeart/2005/8/layout/radial5"/>
    <dgm:cxn modelId="{D62ED4E4-282A-40C9-B933-EF81CD44CD5E}" type="presParOf" srcId="{8CBBE935-D02C-4D4E-B30A-F0083F5B2F38}" destId="{AC793654-794A-4D1F-B2BC-8BA8E8188398}" srcOrd="1" destOrd="0" presId="urn:microsoft.com/office/officeart/2005/8/layout/radial5"/>
    <dgm:cxn modelId="{98F41735-579A-415C-94D9-45B5FBCA2F0D}" type="presParOf" srcId="{AC793654-794A-4D1F-B2BC-8BA8E8188398}" destId="{419A8618-63A5-41F4-A26B-EEB55D9D2BAC}" srcOrd="0" destOrd="0" presId="urn:microsoft.com/office/officeart/2005/8/layout/radial5"/>
    <dgm:cxn modelId="{E3C2F7EB-D3F7-43EA-91C2-AD3368F822AC}" type="presParOf" srcId="{8CBBE935-D02C-4D4E-B30A-F0083F5B2F38}" destId="{DAFA53AC-E08E-4B6B-AADD-F85117F9715A}" srcOrd="2" destOrd="0" presId="urn:microsoft.com/office/officeart/2005/8/layout/radial5"/>
    <dgm:cxn modelId="{369F67F6-A4C7-4F1C-A171-989539F2A841}" type="presParOf" srcId="{8CBBE935-D02C-4D4E-B30A-F0083F5B2F38}" destId="{4238C7E0-C926-457F-8EED-7E09C3CA7307}" srcOrd="3" destOrd="0" presId="urn:microsoft.com/office/officeart/2005/8/layout/radial5"/>
    <dgm:cxn modelId="{CBAABF23-C659-454A-9155-ABE7FB9998B0}" type="presParOf" srcId="{4238C7E0-C926-457F-8EED-7E09C3CA7307}" destId="{422B2732-37AD-4AE8-B74C-7E50A5D2E723}" srcOrd="0" destOrd="0" presId="urn:microsoft.com/office/officeart/2005/8/layout/radial5"/>
    <dgm:cxn modelId="{1787A3C0-6D42-4503-9C79-A362ECF9CB00}" type="presParOf" srcId="{8CBBE935-D02C-4D4E-B30A-F0083F5B2F38}" destId="{6F48A2B9-A2AC-4462-BE4B-959E48C0B075}" srcOrd="4" destOrd="0" presId="urn:microsoft.com/office/officeart/2005/8/layout/radial5"/>
    <dgm:cxn modelId="{FBE844AA-CCAF-43B4-B10F-C2EB1CC8CEE3}" type="presParOf" srcId="{8CBBE935-D02C-4D4E-B30A-F0083F5B2F38}" destId="{A321941D-3E2B-41DF-9E0C-E5D7D78EEE35}" srcOrd="5" destOrd="0" presId="urn:microsoft.com/office/officeart/2005/8/layout/radial5"/>
    <dgm:cxn modelId="{DBF88B92-1E8D-4BD7-93DB-F8D4E5CE1341}" type="presParOf" srcId="{A321941D-3E2B-41DF-9E0C-E5D7D78EEE35}" destId="{DDE40DEF-2D03-402C-872F-EAAAC5C03F85}" srcOrd="0" destOrd="0" presId="urn:microsoft.com/office/officeart/2005/8/layout/radial5"/>
    <dgm:cxn modelId="{91D25D96-3D21-4313-873F-127626EA90D1}" type="presParOf" srcId="{8CBBE935-D02C-4D4E-B30A-F0083F5B2F38}" destId="{6C2BABBE-7B8E-4DE8-AAE8-4D6E67073D2E}" srcOrd="6" destOrd="0" presId="urn:microsoft.com/office/officeart/2005/8/layout/radial5"/>
    <dgm:cxn modelId="{7F214A91-94DC-4307-A246-1AC182D7909F}" type="presParOf" srcId="{8CBBE935-D02C-4D4E-B30A-F0083F5B2F38}" destId="{D5508FFB-A4C8-4F81-BAAC-81DB40B6B888}" srcOrd="7" destOrd="0" presId="urn:microsoft.com/office/officeart/2005/8/layout/radial5"/>
    <dgm:cxn modelId="{9E0515D2-B2EC-42A5-B365-E15DE9F7E388}" type="presParOf" srcId="{D5508FFB-A4C8-4F81-BAAC-81DB40B6B888}" destId="{2D4D7938-014C-4B3E-82F1-B63F2B26FC68}" srcOrd="0" destOrd="0" presId="urn:microsoft.com/office/officeart/2005/8/layout/radial5"/>
    <dgm:cxn modelId="{CE3FEEB2-A0C5-4D2F-855A-10B5813210DB}" type="presParOf" srcId="{8CBBE935-D02C-4D4E-B30A-F0083F5B2F38}" destId="{BBD25709-73EB-44E7-9FCB-16B398DF2C41}" srcOrd="8" destOrd="0" presId="urn:microsoft.com/office/officeart/2005/8/layout/radial5"/>
    <dgm:cxn modelId="{0D0B0CB3-7214-4943-A7B2-D5399943B784}" type="presParOf" srcId="{8CBBE935-D02C-4D4E-B30A-F0083F5B2F38}" destId="{8241E440-F89E-4B8F-AC30-48649FFF7B1C}" srcOrd="9" destOrd="0" presId="urn:microsoft.com/office/officeart/2005/8/layout/radial5"/>
    <dgm:cxn modelId="{14A1B3BA-8561-4281-A9F3-B7BB22C8EB14}" type="presParOf" srcId="{8241E440-F89E-4B8F-AC30-48649FFF7B1C}" destId="{E0C300F5-0BEE-4789-88B0-B0EA05601D4F}" srcOrd="0" destOrd="0" presId="urn:microsoft.com/office/officeart/2005/8/layout/radial5"/>
    <dgm:cxn modelId="{30A25433-D1E2-4338-A37D-A832E30E4014}" type="presParOf" srcId="{8CBBE935-D02C-4D4E-B30A-F0083F5B2F38}" destId="{813758A3-7382-47DF-B97F-AADD85408514}" srcOrd="10" destOrd="0" presId="urn:microsoft.com/office/officeart/2005/8/layout/radial5"/>
    <dgm:cxn modelId="{20F4D4C8-C531-40AD-8D3C-9DCA5B652FA7}" type="presParOf" srcId="{8CBBE935-D02C-4D4E-B30A-F0083F5B2F38}" destId="{6689D0C9-A546-4B26-A04B-DACC1B68E5B3}" srcOrd="11" destOrd="0" presId="urn:microsoft.com/office/officeart/2005/8/layout/radial5"/>
    <dgm:cxn modelId="{306C182A-4E0D-487C-9578-60E111C7788A}" type="presParOf" srcId="{6689D0C9-A546-4B26-A04B-DACC1B68E5B3}" destId="{45FAB101-3830-421E-8AA0-7C4F517858E5}" srcOrd="0" destOrd="0" presId="urn:microsoft.com/office/officeart/2005/8/layout/radial5"/>
    <dgm:cxn modelId="{3C20ACB2-BA95-4D30-A32A-DDE46A9E0E70}" type="presParOf" srcId="{8CBBE935-D02C-4D4E-B30A-F0083F5B2F38}" destId="{60DD48C3-EFB2-42A1-9D72-CDD83D4CEAAB}" srcOrd="12" destOrd="0" presId="urn:microsoft.com/office/officeart/2005/8/layout/radial5"/>
    <dgm:cxn modelId="{BEE2CAF7-FAE4-46CD-B2A6-9C0D208E667F}" type="presParOf" srcId="{8CBBE935-D02C-4D4E-B30A-F0083F5B2F38}" destId="{7EDF7BB4-5CFB-4F82-8E1E-E25086091D75}" srcOrd="13" destOrd="0" presId="urn:microsoft.com/office/officeart/2005/8/layout/radial5"/>
    <dgm:cxn modelId="{58E14D76-5F85-4025-9007-99AFB7FD3ABB}" type="presParOf" srcId="{7EDF7BB4-5CFB-4F82-8E1E-E25086091D75}" destId="{203414D5-D930-4CA9-9F2D-F6E7BD7FB854}" srcOrd="0" destOrd="0" presId="urn:microsoft.com/office/officeart/2005/8/layout/radial5"/>
    <dgm:cxn modelId="{790F4A27-4547-43FE-A0CA-C3F37F03673A}" type="presParOf" srcId="{8CBBE935-D02C-4D4E-B30A-F0083F5B2F38}" destId="{C8043EFC-6EAC-48B6-811A-F637D07EAEBC}" srcOrd="14" destOrd="0" presId="urn:microsoft.com/office/officeart/2005/8/layout/radial5"/>
    <dgm:cxn modelId="{EC26485E-5DB2-4371-89FF-A88F7EF2DED2}" type="presParOf" srcId="{8CBBE935-D02C-4D4E-B30A-F0083F5B2F38}" destId="{4E177CF6-E2ED-465A-80DC-26DA04389BBD}" srcOrd="15" destOrd="0" presId="urn:microsoft.com/office/officeart/2005/8/layout/radial5"/>
    <dgm:cxn modelId="{CCEA1513-074B-4FAB-8EAB-8DB8583470DD}" type="presParOf" srcId="{4E177CF6-E2ED-465A-80DC-26DA04389BBD}" destId="{B3A4B91B-7AD3-4B29-AD8C-45242171871D}" srcOrd="0" destOrd="0" presId="urn:microsoft.com/office/officeart/2005/8/layout/radial5"/>
    <dgm:cxn modelId="{3F536EAD-0D98-49A2-8650-B75ED655EC54}" type="presParOf" srcId="{8CBBE935-D02C-4D4E-B30A-F0083F5B2F38}" destId="{BA8BE792-9486-4883-B43C-FA4446399F29}" srcOrd="16" destOrd="0" presId="urn:microsoft.com/office/officeart/2005/8/layout/radial5"/>
    <dgm:cxn modelId="{234080E7-66A7-4F98-A48A-854766D48EE4}" type="presParOf" srcId="{8CBBE935-D02C-4D4E-B30A-F0083F5B2F38}" destId="{F5506C22-620B-4986-AAC9-0518FCC33AB4}" srcOrd="17" destOrd="0" presId="urn:microsoft.com/office/officeart/2005/8/layout/radial5"/>
    <dgm:cxn modelId="{08A4D2F4-440F-46C8-8826-22BE637C1614}" type="presParOf" srcId="{F5506C22-620B-4986-AAC9-0518FCC33AB4}" destId="{03C448AA-FF26-4AFC-946D-A6F964F12F16}" srcOrd="0" destOrd="0" presId="urn:microsoft.com/office/officeart/2005/8/layout/radial5"/>
    <dgm:cxn modelId="{CF165036-0C44-422F-B676-4F84A4E01D1E}" type="presParOf" srcId="{8CBBE935-D02C-4D4E-B30A-F0083F5B2F38}" destId="{815C8310-7F70-464A-A229-1BF4C46B93BE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0729E9-62E0-4626-AB2C-1914683808E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8C34EF84-C645-41A7-8172-777CB02ACEDE}">
      <dgm:prSet phldrT="[نص]"/>
      <dgm:spPr/>
      <dgm:t>
        <a:bodyPr/>
        <a:lstStyle/>
        <a:p>
          <a:pPr algn="r" rtl="1"/>
          <a:r>
            <a:rPr lang="ar-SY" b="1" u="sng" dirty="0"/>
            <a:t>الإقرار بالنعمة : </a:t>
          </a:r>
          <a:r>
            <a:rPr lang="ar-SY" dirty="0"/>
            <a:t>أي الاعتراف بها في القلب أنها من فضل الله و إنعامه على العبد</a:t>
          </a:r>
          <a:endParaRPr lang="ar-SA" dirty="0"/>
        </a:p>
      </dgm:t>
    </dgm:pt>
    <dgm:pt modelId="{E520B20F-675C-461C-9D03-BDD31C2E7F27}" type="parTrans" cxnId="{39DD6E97-76E0-4850-B028-0EAD7B9BE4BB}">
      <dgm:prSet/>
      <dgm:spPr/>
      <dgm:t>
        <a:bodyPr/>
        <a:lstStyle/>
        <a:p>
          <a:pPr rtl="1"/>
          <a:endParaRPr lang="ar-SA"/>
        </a:p>
      </dgm:t>
    </dgm:pt>
    <dgm:pt modelId="{0F3A4995-47B7-429B-85C3-1B6DE2B3FBCD}" type="sibTrans" cxnId="{39DD6E97-76E0-4850-B028-0EAD7B9BE4BB}">
      <dgm:prSet/>
      <dgm:spPr/>
      <dgm:t>
        <a:bodyPr/>
        <a:lstStyle/>
        <a:p>
          <a:pPr rtl="1"/>
          <a:endParaRPr lang="ar-SA"/>
        </a:p>
      </dgm:t>
    </dgm:pt>
    <dgm:pt modelId="{335862AD-A51F-4550-A349-0A30D8E4400A}">
      <dgm:prSet phldrT="[نص]"/>
      <dgm:spPr/>
      <dgm:t>
        <a:bodyPr/>
        <a:lstStyle/>
        <a:p>
          <a:pPr algn="r" rtl="1"/>
          <a:r>
            <a:rPr lang="ar-SY" b="1" u="sng" dirty="0"/>
            <a:t>نسبتها إلى المنعم: </a:t>
          </a:r>
          <a:r>
            <a:rPr lang="ar-SY" dirty="0"/>
            <a:t>وذلك باللسان كالتحدث بها و حمد الله عليها</a:t>
          </a:r>
          <a:endParaRPr lang="ar-SA" dirty="0"/>
        </a:p>
      </dgm:t>
    </dgm:pt>
    <dgm:pt modelId="{DD8B0F2A-BE92-4A17-919B-CFDFC9D825CC}" type="parTrans" cxnId="{EB6CE486-977F-4F5C-BC2A-6E21CBB76041}">
      <dgm:prSet/>
      <dgm:spPr/>
      <dgm:t>
        <a:bodyPr/>
        <a:lstStyle/>
        <a:p>
          <a:pPr rtl="1"/>
          <a:endParaRPr lang="ar-SA"/>
        </a:p>
      </dgm:t>
    </dgm:pt>
    <dgm:pt modelId="{532805F7-F0E7-4BCC-8231-76DAD5DD73B7}" type="sibTrans" cxnId="{EB6CE486-977F-4F5C-BC2A-6E21CBB76041}">
      <dgm:prSet/>
      <dgm:spPr/>
      <dgm:t>
        <a:bodyPr/>
        <a:lstStyle/>
        <a:p>
          <a:pPr rtl="1"/>
          <a:endParaRPr lang="ar-SA"/>
        </a:p>
      </dgm:t>
    </dgm:pt>
    <dgm:pt modelId="{E16923FD-BD07-4466-B18A-79717BD81DB7}">
      <dgm:prSet phldrT="[نص]"/>
      <dgm:spPr/>
      <dgm:t>
        <a:bodyPr/>
        <a:lstStyle/>
        <a:p>
          <a:pPr algn="r" rtl="1"/>
          <a:r>
            <a:rPr lang="ar-SY" b="1" u="sng" dirty="0"/>
            <a:t>بذلها فيما يحب المنعم بذلها فيه: </a:t>
          </a:r>
          <a:r>
            <a:rPr lang="ar-SY" dirty="0"/>
            <a:t>أن تصرف هذه النعم التي هي من الله في طاعة الله</a:t>
          </a:r>
          <a:endParaRPr lang="ar-SA" dirty="0"/>
        </a:p>
      </dgm:t>
    </dgm:pt>
    <dgm:pt modelId="{387BAEC3-A6F6-4475-A984-9A691C0E6B14}" type="parTrans" cxnId="{9AFA9BA6-CACE-4F8C-9ABE-470A620E8AA9}">
      <dgm:prSet/>
      <dgm:spPr/>
      <dgm:t>
        <a:bodyPr/>
        <a:lstStyle/>
        <a:p>
          <a:pPr rtl="1"/>
          <a:endParaRPr lang="ar-SA"/>
        </a:p>
      </dgm:t>
    </dgm:pt>
    <dgm:pt modelId="{E3CEE4B4-E8A6-4D40-AE47-987297029A31}" type="sibTrans" cxnId="{9AFA9BA6-CACE-4F8C-9ABE-470A620E8AA9}">
      <dgm:prSet/>
      <dgm:spPr/>
      <dgm:t>
        <a:bodyPr/>
        <a:lstStyle/>
        <a:p>
          <a:pPr rtl="1"/>
          <a:endParaRPr lang="ar-SA"/>
        </a:p>
      </dgm:t>
    </dgm:pt>
    <dgm:pt modelId="{5B8518CC-CFAC-45EB-A6A0-DE5808CCF25A}" type="pres">
      <dgm:prSet presAssocID="{7E0729E9-62E0-4626-AB2C-1914683808EF}" presName="Name0" presStyleCnt="0">
        <dgm:presLayoutVars>
          <dgm:chMax val="7"/>
          <dgm:chPref val="7"/>
          <dgm:dir/>
        </dgm:presLayoutVars>
      </dgm:prSet>
      <dgm:spPr/>
    </dgm:pt>
    <dgm:pt modelId="{2E6B1373-A9AB-418D-8E56-03BBFFB903A4}" type="pres">
      <dgm:prSet presAssocID="{7E0729E9-62E0-4626-AB2C-1914683808EF}" presName="Name1" presStyleCnt="0"/>
      <dgm:spPr/>
    </dgm:pt>
    <dgm:pt modelId="{17315356-6F4C-4CE4-B683-F3C6A35A7FC2}" type="pres">
      <dgm:prSet presAssocID="{7E0729E9-62E0-4626-AB2C-1914683808EF}" presName="cycle" presStyleCnt="0"/>
      <dgm:spPr/>
    </dgm:pt>
    <dgm:pt modelId="{69BD0465-9E43-4F1B-8F4C-72FBCEE64C73}" type="pres">
      <dgm:prSet presAssocID="{7E0729E9-62E0-4626-AB2C-1914683808EF}" presName="srcNode" presStyleLbl="node1" presStyleIdx="0" presStyleCnt="3"/>
      <dgm:spPr/>
    </dgm:pt>
    <dgm:pt modelId="{2BF96C1E-9EF5-43A5-BAA8-5E8218B2C060}" type="pres">
      <dgm:prSet presAssocID="{7E0729E9-62E0-4626-AB2C-1914683808EF}" presName="conn" presStyleLbl="parChTrans1D2" presStyleIdx="0" presStyleCnt="1"/>
      <dgm:spPr/>
    </dgm:pt>
    <dgm:pt modelId="{72BD89A6-F20B-4D70-8FC5-80A0894BD1D5}" type="pres">
      <dgm:prSet presAssocID="{7E0729E9-62E0-4626-AB2C-1914683808EF}" presName="extraNode" presStyleLbl="node1" presStyleIdx="0" presStyleCnt="3"/>
      <dgm:spPr/>
    </dgm:pt>
    <dgm:pt modelId="{526777BE-55CD-4474-86EF-2C3E218EB009}" type="pres">
      <dgm:prSet presAssocID="{7E0729E9-62E0-4626-AB2C-1914683808EF}" presName="dstNode" presStyleLbl="node1" presStyleIdx="0" presStyleCnt="3"/>
      <dgm:spPr/>
    </dgm:pt>
    <dgm:pt modelId="{2CEF1E4B-802B-411C-8B6D-C9B8C60B1893}" type="pres">
      <dgm:prSet presAssocID="{8C34EF84-C645-41A7-8172-777CB02ACEDE}" presName="text_1" presStyleLbl="node1" presStyleIdx="0" presStyleCnt="3">
        <dgm:presLayoutVars>
          <dgm:bulletEnabled val="1"/>
        </dgm:presLayoutVars>
      </dgm:prSet>
      <dgm:spPr/>
    </dgm:pt>
    <dgm:pt modelId="{0F44BEEB-BBD8-4DEB-BDED-1FE9DD1E5682}" type="pres">
      <dgm:prSet presAssocID="{8C34EF84-C645-41A7-8172-777CB02ACEDE}" presName="accent_1" presStyleCnt="0"/>
      <dgm:spPr/>
    </dgm:pt>
    <dgm:pt modelId="{7D3BD090-9671-40D3-9819-320C8093AEF2}" type="pres">
      <dgm:prSet presAssocID="{8C34EF84-C645-41A7-8172-777CB02ACEDE}" presName="accentRepeatNode" presStyleLbl="solidFgAcc1" presStyleIdx="0" presStyleCnt="3"/>
      <dgm:spPr/>
    </dgm:pt>
    <dgm:pt modelId="{DBCD6C89-B5BC-4492-86B9-015B95CDC2CF}" type="pres">
      <dgm:prSet presAssocID="{335862AD-A51F-4550-A349-0A30D8E4400A}" presName="text_2" presStyleLbl="node1" presStyleIdx="1" presStyleCnt="3">
        <dgm:presLayoutVars>
          <dgm:bulletEnabled val="1"/>
        </dgm:presLayoutVars>
      </dgm:prSet>
      <dgm:spPr/>
    </dgm:pt>
    <dgm:pt modelId="{BB52E640-F086-4A23-9157-0D4176CAFBFA}" type="pres">
      <dgm:prSet presAssocID="{335862AD-A51F-4550-A349-0A30D8E4400A}" presName="accent_2" presStyleCnt="0"/>
      <dgm:spPr/>
    </dgm:pt>
    <dgm:pt modelId="{2D624966-C942-4679-9B34-ACD5313D63D2}" type="pres">
      <dgm:prSet presAssocID="{335862AD-A51F-4550-A349-0A30D8E4400A}" presName="accentRepeatNode" presStyleLbl="solidFgAcc1" presStyleIdx="1" presStyleCnt="3"/>
      <dgm:spPr/>
    </dgm:pt>
    <dgm:pt modelId="{D7DF3CBF-822B-4CDE-8DAA-86FFDB45208F}" type="pres">
      <dgm:prSet presAssocID="{E16923FD-BD07-4466-B18A-79717BD81DB7}" presName="text_3" presStyleLbl="node1" presStyleIdx="2" presStyleCnt="3">
        <dgm:presLayoutVars>
          <dgm:bulletEnabled val="1"/>
        </dgm:presLayoutVars>
      </dgm:prSet>
      <dgm:spPr/>
    </dgm:pt>
    <dgm:pt modelId="{A3E05A12-D4F8-440B-B209-1C218147B697}" type="pres">
      <dgm:prSet presAssocID="{E16923FD-BD07-4466-B18A-79717BD81DB7}" presName="accent_3" presStyleCnt="0"/>
      <dgm:spPr/>
    </dgm:pt>
    <dgm:pt modelId="{46B6D9EF-8F04-49DF-9197-35D8D393DA7B}" type="pres">
      <dgm:prSet presAssocID="{E16923FD-BD07-4466-B18A-79717BD81DB7}" presName="accentRepeatNode" presStyleLbl="solidFgAcc1" presStyleIdx="2" presStyleCnt="3"/>
      <dgm:spPr/>
    </dgm:pt>
  </dgm:ptLst>
  <dgm:cxnLst>
    <dgm:cxn modelId="{263B9529-637C-41EB-A0AC-20AE3E4E43E4}" type="presOf" srcId="{8C34EF84-C645-41A7-8172-777CB02ACEDE}" destId="{2CEF1E4B-802B-411C-8B6D-C9B8C60B1893}" srcOrd="0" destOrd="0" presId="urn:microsoft.com/office/officeart/2008/layout/VerticalCurvedList"/>
    <dgm:cxn modelId="{02F40A2C-6620-4E17-BD3F-DDF7D2EA5682}" type="presOf" srcId="{7E0729E9-62E0-4626-AB2C-1914683808EF}" destId="{5B8518CC-CFAC-45EB-A6A0-DE5808CCF25A}" srcOrd="0" destOrd="0" presId="urn:microsoft.com/office/officeart/2008/layout/VerticalCurvedList"/>
    <dgm:cxn modelId="{393F8D46-0963-42AD-9A96-860127B364F8}" type="presOf" srcId="{0F3A4995-47B7-429B-85C3-1B6DE2B3FBCD}" destId="{2BF96C1E-9EF5-43A5-BAA8-5E8218B2C060}" srcOrd="0" destOrd="0" presId="urn:microsoft.com/office/officeart/2008/layout/VerticalCurvedList"/>
    <dgm:cxn modelId="{2234BB78-5451-43D1-85D6-EAE91DD57305}" type="presOf" srcId="{E16923FD-BD07-4466-B18A-79717BD81DB7}" destId="{D7DF3CBF-822B-4CDE-8DAA-86FFDB45208F}" srcOrd="0" destOrd="0" presId="urn:microsoft.com/office/officeart/2008/layout/VerticalCurvedList"/>
    <dgm:cxn modelId="{EB6CE486-977F-4F5C-BC2A-6E21CBB76041}" srcId="{7E0729E9-62E0-4626-AB2C-1914683808EF}" destId="{335862AD-A51F-4550-A349-0A30D8E4400A}" srcOrd="1" destOrd="0" parTransId="{DD8B0F2A-BE92-4A17-919B-CFDFC9D825CC}" sibTransId="{532805F7-F0E7-4BCC-8231-76DAD5DD73B7}"/>
    <dgm:cxn modelId="{39DD6E97-76E0-4850-B028-0EAD7B9BE4BB}" srcId="{7E0729E9-62E0-4626-AB2C-1914683808EF}" destId="{8C34EF84-C645-41A7-8172-777CB02ACEDE}" srcOrd="0" destOrd="0" parTransId="{E520B20F-675C-461C-9D03-BDD31C2E7F27}" sibTransId="{0F3A4995-47B7-429B-85C3-1B6DE2B3FBCD}"/>
    <dgm:cxn modelId="{9EDC5799-C9F8-4EA3-A98A-EF9AE210514E}" type="presOf" srcId="{335862AD-A51F-4550-A349-0A30D8E4400A}" destId="{DBCD6C89-B5BC-4492-86B9-015B95CDC2CF}" srcOrd="0" destOrd="0" presId="urn:microsoft.com/office/officeart/2008/layout/VerticalCurvedList"/>
    <dgm:cxn modelId="{9AFA9BA6-CACE-4F8C-9ABE-470A620E8AA9}" srcId="{7E0729E9-62E0-4626-AB2C-1914683808EF}" destId="{E16923FD-BD07-4466-B18A-79717BD81DB7}" srcOrd="2" destOrd="0" parTransId="{387BAEC3-A6F6-4475-A984-9A691C0E6B14}" sibTransId="{E3CEE4B4-E8A6-4D40-AE47-987297029A31}"/>
    <dgm:cxn modelId="{F3E37D5A-BFB9-450B-9F89-EA0896924A89}" type="presParOf" srcId="{5B8518CC-CFAC-45EB-A6A0-DE5808CCF25A}" destId="{2E6B1373-A9AB-418D-8E56-03BBFFB903A4}" srcOrd="0" destOrd="0" presId="urn:microsoft.com/office/officeart/2008/layout/VerticalCurvedList"/>
    <dgm:cxn modelId="{F3D71C77-A197-4BF4-A445-A30A85BB0CC5}" type="presParOf" srcId="{2E6B1373-A9AB-418D-8E56-03BBFFB903A4}" destId="{17315356-6F4C-4CE4-B683-F3C6A35A7FC2}" srcOrd="0" destOrd="0" presId="urn:microsoft.com/office/officeart/2008/layout/VerticalCurvedList"/>
    <dgm:cxn modelId="{DB99A4E0-DCD6-44C1-B1A2-E5EA2C3B6148}" type="presParOf" srcId="{17315356-6F4C-4CE4-B683-F3C6A35A7FC2}" destId="{69BD0465-9E43-4F1B-8F4C-72FBCEE64C73}" srcOrd="0" destOrd="0" presId="urn:microsoft.com/office/officeart/2008/layout/VerticalCurvedList"/>
    <dgm:cxn modelId="{76F995AE-4C4A-4BE5-A512-E7613404BB9D}" type="presParOf" srcId="{17315356-6F4C-4CE4-B683-F3C6A35A7FC2}" destId="{2BF96C1E-9EF5-43A5-BAA8-5E8218B2C060}" srcOrd="1" destOrd="0" presId="urn:microsoft.com/office/officeart/2008/layout/VerticalCurvedList"/>
    <dgm:cxn modelId="{437F455B-B4C8-4474-A5D5-69ABF7FC0937}" type="presParOf" srcId="{17315356-6F4C-4CE4-B683-F3C6A35A7FC2}" destId="{72BD89A6-F20B-4D70-8FC5-80A0894BD1D5}" srcOrd="2" destOrd="0" presId="urn:microsoft.com/office/officeart/2008/layout/VerticalCurvedList"/>
    <dgm:cxn modelId="{F5DCA657-B48C-45F4-B36E-97526EB70E90}" type="presParOf" srcId="{17315356-6F4C-4CE4-B683-F3C6A35A7FC2}" destId="{526777BE-55CD-4474-86EF-2C3E218EB009}" srcOrd="3" destOrd="0" presId="urn:microsoft.com/office/officeart/2008/layout/VerticalCurvedList"/>
    <dgm:cxn modelId="{D78F3E8F-7312-4CF1-B575-1EDB9FC843A8}" type="presParOf" srcId="{2E6B1373-A9AB-418D-8E56-03BBFFB903A4}" destId="{2CEF1E4B-802B-411C-8B6D-C9B8C60B1893}" srcOrd="1" destOrd="0" presId="urn:microsoft.com/office/officeart/2008/layout/VerticalCurvedList"/>
    <dgm:cxn modelId="{37D33272-C630-42A9-B187-44942625BC6E}" type="presParOf" srcId="{2E6B1373-A9AB-418D-8E56-03BBFFB903A4}" destId="{0F44BEEB-BBD8-4DEB-BDED-1FE9DD1E5682}" srcOrd="2" destOrd="0" presId="urn:microsoft.com/office/officeart/2008/layout/VerticalCurvedList"/>
    <dgm:cxn modelId="{B642DAFA-EED2-4140-B40D-242302EA7D96}" type="presParOf" srcId="{0F44BEEB-BBD8-4DEB-BDED-1FE9DD1E5682}" destId="{7D3BD090-9671-40D3-9819-320C8093AEF2}" srcOrd="0" destOrd="0" presId="urn:microsoft.com/office/officeart/2008/layout/VerticalCurvedList"/>
    <dgm:cxn modelId="{1024D13D-1E84-4885-A4C3-EE6DECA61A39}" type="presParOf" srcId="{2E6B1373-A9AB-418D-8E56-03BBFFB903A4}" destId="{DBCD6C89-B5BC-4492-86B9-015B95CDC2CF}" srcOrd="3" destOrd="0" presId="urn:microsoft.com/office/officeart/2008/layout/VerticalCurvedList"/>
    <dgm:cxn modelId="{DA4CFAE9-54CD-49A8-9184-45F78DAD4476}" type="presParOf" srcId="{2E6B1373-A9AB-418D-8E56-03BBFFB903A4}" destId="{BB52E640-F086-4A23-9157-0D4176CAFBFA}" srcOrd="4" destOrd="0" presId="urn:microsoft.com/office/officeart/2008/layout/VerticalCurvedList"/>
    <dgm:cxn modelId="{CD701069-C469-4B00-80EC-E2CD42BB862E}" type="presParOf" srcId="{BB52E640-F086-4A23-9157-0D4176CAFBFA}" destId="{2D624966-C942-4679-9B34-ACD5313D63D2}" srcOrd="0" destOrd="0" presId="urn:microsoft.com/office/officeart/2008/layout/VerticalCurvedList"/>
    <dgm:cxn modelId="{6B54251F-48E7-4421-A30D-D364F3A5BB21}" type="presParOf" srcId="{2E6B1373-A9AB-418D-8E56-03BBFFB903A4}" destId="{D7DF3CBF-822B-4CDE-8DAA-86FFDB45208F}" srcOrd="5" destOrd="0" presId="urn:microsoft.com/office/officeart/2008/layout/VerticalCurvedList"/>
    <dgm:cxn modelId="{6F2CA0D7-8FDB-4D75-865C-49963A5D0111}" type="presParOf" srcId="{2E6B1373-A9AB-418D-8E56-03BBFFB903A4}" destId="{A3E05A12-D4F8-440B-B209-1C218147B697}" srcOrd="6" destOrd="0" presId="urn:microsoft.com/office/officeart/2008/layout/VerticalCurvedList"/>
    <dgm:cxn modelId="{6CEFFE30-4265-4716-AFFA-0A482E289038}" type="presParOf" srcId="{A3E05A12-D4F8-440B-B209-1C218147B697}" destId="{46B6D9EF-8F04-49DF-9197-35D8D393DA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BDC58F-C1F6-4B23-B646-41E52216CE3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21D7381C-F9AC-4B52-87E1-6ACA86395375}">
      <dgm:prSet phldrT="[نص]" custT="1"/>
      <dgm:spPr/>
      <dgm:t>
        <a:bodyPr/>
        <a:lstStyle/>
        <a:p>
          <a:pPr rtl="1"/>
          <a:r>
            <a:rPr lang="ar-SY" sz="5400" dirty="0"/>
            <a:t>درجات الشكر</a:t>
          </a:r>
          <a:endParaRPr lang="ar-SA" sz="5400" dirty="0"/>
        </a:p>
      </dgm:t>
    </dgm:pt>
    <dgm:pt modelId="{3044F416-A664-41F9-BE1B-18E0479EA1B7}" type="parTrans" cxnId="{25D13E98-89D2-41BB-A35B-30313904CB1B}">
      <dgm:prSet/>
      <dgm:spPr/>
      <dgm:t>
        <a:bodyPr/>
        <a:lstStyle/>
        <a:p>
          <a:pPr rtl="1"/>
          <a:endParaRPr lang="ar-SA"/>
        </a:p>
      </dgm:t>
    </dgm:pt>
    <dgm:pt modelId="{26333293-790F-48FB-A8C0-182209921665}" type="sibTrans" cxnId="{25D13E98-89D2-41BB-A35B-30313904CB1B}">
      <dgm:prSet/>
      <dgm:spPr/>
      <dgm:t>
        <a:bodyPr/>
        <a:lstStyle/>
        <a:p>
          <a:pPr rtl="1"/>
          <a:endParaRPr lang="ar-SA"/>
        </a:p>
      </dgm:t>
    </dgm:pt>
    <dgm:pt modelId="{74DF29CC-041A-4547-B05F-67724E527EB6}">
      <dgm:prSet phldrT="[نص]"/>
      <dgm:spPr/>
      <dgm:t>
        <a:bodyPr/>
        <a:lstStyle/>
        <a:p>
          <a:pPr rtl="1"/>
          <a:r>
            <a:rPr lang="ar-SY" dirty="0"/>
            <a:t>واجب: وهو الاتيان بالواجبات و تجنب المحرمات</a:t>
          </a:r>
          <a:endParaRPr lang="ar-SA" dirty="0"/>
        </a:p>
      </dgm:t>
    </dgm:pt>
    <dgm:pt modelId="{736241FA-E22E-4E97-ADB3-B6D0015CB198}" type="parTrans" cxnId="{9A8F2BAA-510E-4BEF-86E9-2DE3A9ABC128}">
      <dgm:prSet/>
      <dgm:spPr/>
      <dgm:t>
        <a:bodyPr/>
        <a:lstStyle/>
        <a:p>
          <a:pPr rtl="1"/>
          <a:endParaRPr lang="ar-SA"/>
        </a:p>
      </dgm:t>
    </dgm:pt>
    <dgm:pt modelId="{A9B263DE-6D32-46D4-92B8-CFBA6F55968C}" type="sibTrans" cxnId="{9A8F2BAA-510E-4BEF-86E9-2DE3A9ABC128}">
      <dgm:prSet/>
      <dgm:spPr/>
      <dgm:t>
        <a:bodyPr/>
        <a:lstStyle/>
        <a:p>
          <a:pPr rtl="1"/>
          <a:endParaRPr lang="ar-SA"/>
        </a:p>
      </dgm:t>
    </dgm:pt>
    <dgm:pt modelId="{D26DCE31-BEF9-453F-ADF5-6F5D6788B2C5}">
      <dgm:prSet phldrT="[نص]"/>
      <dgm:spPr/>
      <dgm:t>
        <a:bodyPr/>
        <a:lstStyle/>
        <a:p>
          <a:pPr rtl="1"/>
          <a:r>
            <a:rPr lang="ar-SY" dirty="0"/>
            <a:t>مستحب: وهو أن يعمل بنوافل الطاعات بعد أداء الفرائض و تجنب المحرمات</a:t>
          </a:r>
          <a:endParaRPr lang="ar-SA" dirty="0"/>
        </a:p>
      </dgm:t>
    </dgm:pt>
    <dgm:pt modelId="{9C82C877-9BC8-4DC7-AD7B-AB1A2424AD53}" type="parTrans" cxnId="{17986990-B739-4C1A-AB86-9D42DCA3A0CD}">
      <dgm:prSet/>
      <dgm:spPr/>
      <dgm:t>
        <a:bodyPr/>
        <a:lstStyle/>
        <a:p>
          <a:pPr rtl="1"/>
          <a:endParaRPr lang="ar-SA"/>
        </a:p>
      </dgm:t>
    </dgm:pt>
    <dgm:pt modelId="{71B09902-1DF7-4FC6-B8F3-59746B153E2F}" type="sibTrans" cxnId="{17986990-B739-4C1A-AB86-9D42DCA3A0CD}">
      <dgm:prSet/>
      <dgm:spPr/>
      <dgm:t>
        <a:bodyPr/>
        <a:lstStyle/>
        <a:p>
          <a:pPr rtl="1"/>
          <a:endParaRPr lang="ar-SA"/>
        </a:p>
      </dgm:t>
    </dgm:pt>
    <dgm:pt modelId="{6886B4EF-74E8-4DD4-9AFE-BEA6802A22EA}" type="pres">
      <dgm:prSet presAssocID="{64BDC58F-C1F6-4B23-B646-41E52216CE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C33B2F9-9A4C-420B-A39A-3177ADD5F648}" type="pres">
      <dgm:prSet presAssocID="{21D7381C-F9AC-4B52-87E1-6ACA86395375}" presName="hierRoot1" presStyleCnt="0">
        <dgm:presLayoutVars>
          <dgm:hierBranch val="init"/>
        </dgm:presLayoutVars>
      </dgm:prSet>
      <dgm:spPr/>
    </dgm:pt>
    <dgm:pt modelId="{FD32AFCE-A511-4B71-8602-A3A7E0DF682E}" type="pres">
      <dgm:prSet presAssocID="{21D7381C-F9AC-4B52-87E1-6ACA86395375}" presName="rootComposite1" presStyleCnt="0"/>
      <dgm:spPr/>
    </dgm:pt>
    <dgm:pt modelId="{201A5288-C2C9-4F05-B5DF-BA6B32C83F4B}" type="pres">
      <dgm:prSet presAssocID="{21D7381C-F9AC-4B52-87E1-6ACA86395375}" presName="rootText1" presStyleLbl="node0" presStyleIdx="0" presStyleCnt="1">
        <dgm:presLayoutVars>
          <dgm:chPref val="3"/>
        </dgm:presLayoutVars>
      </dgm:prSet>
      <dgm:spPr/>
    </dgm:pt>
    <dgm:pt modelId="{7577B10A-429D-422C-AA12-AFDC9BBC5B8B}" type="pres">
      <dgm:prSet presAssocID="{21D7381C-F9AC-4B52-87E1-6ACA86395375}" presName="rootConnector1" presStyleLbl="node1" presStyleIdx="0" presStyleCnt="0"/>
      <dgm:spPr/>
    </dgm:pt>
    <dgm:pt modelId="{F5F7463F-7AD7-47C2-8828-B78C264A2923}" type="pres">
      <dgm:prSet presAssocID="{21D7381C-F9AC-4B52-87E1-6ACA86395375}" presName="hierChild2" presStyleCnt="0"/>
      <dgm:spPr/>
    </dgm:pt>
    <dgm:pt modelId="{E8A7BEE9-E0D7-4FF0-9726-30E3C4AEC27D}" type="pres">
      <dgm:prSet presAssocID="{736241FA-E22E-4E97-ADB3-B6D0015CB198}" presName="Name64" presStyleLbl="parChTrans1D2" presStyleIdx="0" presStyleCnt="2"/>
      <dgm:spPr/>
    </dgm:pt>
    <dgm:pt modelId="{42EB9570-171A-46D3-974A-3930831DB86F}" type="pres">
      <dgm:prSet presAssocID="{74DF29CC-041A-4547-B05F-67724E527EB6}" presName="hierRoot2" presStyleCnt="0">
        <dgm:presLayoutVars>
          <dgm:hierBranch val="init"/>
        </dgm:presLayoutVars>
      </dgm:prSet>
      <dgm:spPr/>
    </dgm:pt>
    <dgm:pt modelId="{65134631-F290-43DD-8613-880DB66B12F0}" type="pres">
      <dgm:prSet presAssocID="{74DF29CC-041A-4547-B05F-67724E527EB6}" presName="rootComposite" presStyleCnt="0"/>
      <dgm:spPr/>
    </dgm:pt>
    <dgm:pt modelId="{7E93FCC6-C227-4875-AE80-CEF9B889C5D0}" type="pres">
      <dgm:prSet presAssocID="{74DF29CC-041A-4547-B05F-67724E527EB6}" presName="rootText" presStyleLbl="node2" presStyleIdx="0" presStyleCnt="2">
        <dgm:presLayoutVars>
          <dgm:chPref val="3"/>
        </dgm:presLayoutVars>
      </dgm:prSet>
      <dgm:spPr/>
    </dgm:pt>
    <dgm:pt modelId="{EDA90868-EB63-4716-81AE-34DABF0DAFDA}" type="pres">
      <dgm:prSet presAssocID="{74DF29CC-041A-4547-B05F-67724E527EB6}" presName="rootConnector" presStyleLbl="node2" presStyleIdx="0" presStyleCnt="2"/>
      <dgm:spPr/>
    </dgm:pt>
    <dgm:pt modelId="{88B47E11-0071-427E-8C62-FDCB26D11D96}" type="pres">
      <dgm:prSet presAssocID="{74DF29CC-041A-4547-B05F-67724E527EB6}" presName="hierChild4" presStyleCnt="0"/>
      <dgm:spPr/>
    </dgm:pt>
    <dgm:pt modelId="{7F6DF412-1E34-494B-9BDA-A0A1CB67DDB7}" type="pres">
      <dgm:prSet presAssocID="{74DF29CC-041A-4547-B05F-67724E527EB6}" presName="hierChild5" presStyleCnt="0"/>
      <dgm:spPr/>
    </dgm:pt>
    <dgm:pt modelId="{281F0455-3C9F-48B5-9EA4-FD5E95AE1479}" type="pres">
      <dgm:prSet presAssocID="{9C82C877-9BC8-4DC7-AD7B-AB1A2424AD53}" presName="Name64" presStyleLbl="parChTrans1D2" presStyleIdx="1" presStyleCnt="2"/>
      <dgm:spPr/>
    </dgm:pt>
    <dgm:pt modelId="{7A5EF361-1AA1-4459-86F6-0EFD3B64A722}" type="pres">
      <dgm:prSet presAssocID="{D26DCE31-BEF9-453F-ADF5-6F5D6788B2C5}" presName="hierRoot2" presStyleCnt="0">
        <dgm:presLayoutVars>
          <dgm:hierBranch val="init"/>
        </dgm:presLayoutVars>
      </dgm:prSet>
      <dgm:spPr/>
    </dgm:pt>
    <dgm:pt modelId="{F8698E77-C50A-4D7F-B0DF-712954F7F14C}" type="pres">
      <dgm:prSet presAssocID="{D26DCE31-BEF9-453F-ADF5-6F5D6788B2C5}" presName="rootComposite" presStyleCnt="0"/>
      <dgm:spPr/>
    </dgm:pt>
    <dgm:pt modelId="{75D60D82-B49C-4EAC-A2A5-F584101C826E}" type="pres">
      <dgm:prSet presAssocID="{D26DCE31-BEF9-453F-ADF5-6F5D6788B2C5}" presName="rootText" presStyleLbl="node2" presStyleIdx="1" presStyleCnt="2">
        <dgm:presLayoutVars>
          <dgm:chPref val="3"/>
        </dgm:presLayoutVars>
      </dgm:prSet>
      <dgm:spPr/>
    </dgm:pt>
    <dgm:pt modelId="{9D8719C9-74CF-45C5-BBBC-90D844F4BE89}" type="pres">
      <dgm:prSet presAssocID="{D26DCE31-BEF9-453F-ADF5-6F5D6788B2C5}" presName="rootConnector" presStyleLbl="node2" presStyleIdx="1" presStyleCnt="2"/>
      <dgm:spPr/>
    </dgm:pt>
    <dgm:pt modelId="{E56FDC09-8A3D-4B43-8C5E-3016FF9DA9BA}" type="pres">
      <dgm:prSet presAssocID="{D26DCE31-BEF9-453F-ADF5-6F5D6788B2C5}" presName="hierChild4" presStyleCnt="0"/>
      <dgm:spPr/>
    </dgm:pt>
    <dgm:pt modelId="{88709ED8-E52C-41DF-AB61-FD51A9915973}" type="pres">
      <dgm:prSet presAssocID="{D26DCE31-BEF9-453F-ADF5-6F5D6788B2C5}" presName="hierChild5" presStyleCnt="0"/>
      <dgm:spPr/>
    </dgm:pt>
    <dgm:pt modelId="{32E4610B-EAF1-4A3C-96DD-A3F2FAB308C9}" type="pres">
      <dgm:prSet presAssocID="{21D7381C-F9AC-4B52-87E1-6ACA86395375}" presName="hierChild3" presStyleCnt="0"/>
      <dgm:spPr/>
    </dgm:pt>
  </dgm:ptLst>
  <dgm:cxnLst>
    <dgm:cxn modelId="{4D76C524-7800-4D14-8BE8-E230DC868839}" type="presOf" srcId="{21D7381C-F9AC-4B52-87E1-6ACA86395375}" destId="{7577B10A-429D-422C-AA12-AFDC9BBC5B8B}" srcOrd="1" destOrd="0" presId="urn:microsoft.com/office/officeart/2009/3/layout/HorizontalOrganizationChart"/>
    <dgm:cxn modelId="{90625777-8F1B-4B79-BD40-C08378FDACBF}" type="presOf" srcId="{D26DCE31-BEF9-453F-ADF5-6F5D6788B2C5}" destId="{9D8719C9-74CF-45C5-BBBC-90D844F4BE89}" srcOrd="1" destOrd="0" presId="urn:microsoft.com/office/officeart/2009/3/layout/HorizontalOrganizationChart"/>
    <dgm:cxn modelId="{17986990-B739-4C1A-AB86-9D42DCA3A0CD}" srcId="{21D7381C-F9AC-4B52-87E1-6ACA86395375}" destId="{D26DCE31-BEF9-453F-ADF5-6F5D6788B2C5}" srcOrd="1" destOrd="0" parTransId="{9C82C877-9BC8-4DC7-AD7B-AB1A2424AD53}" sibTransId="{71B09902-1DF7-4FC6-B8F3-59746B153E2F}"/>
    <dgm:cxn modelId="{7B170798-E077-4D81-BBE1-ECD738E1ECAE}" type="presOf" srcId="{74DF29CC-041A-4547-B05F-67724E527EB6}" destId="{EDA90868-EB63-4716-81AE-34DABF0DAFDA}" srcOrd="1" destOrd="0" presId="urn:microsoft.com/office/officeart/2009/3/layout/HorizontalOrganizationChart"/>
    <dgm:cxn modelId="{25D13E98-89D2-41BB-A35B-30313904CB1B}" srcId="{64BDC58F-C1F6-4B23-B646-41E52216CE32}" destId="{21D7381C-F9AC-4B52-87E1-6ACA86395375}" srcOrd="0" destOrd="0" parTransId="{3044F416-A664-41F9-BE1B-18E0479EA1B7}" sibTransId="{26333293-790F-48FB-A8C0-182209921665}"/>
    <dgm:cxn modelId="{5A172D9A-FF6B-453E-ADE4-DD8C408D0C54}" type="presOf" srcId="{74DF29CC-041A-4547-B05F-67724E527EB6}" destId="{7E93FCC6-C227-4875-AE80-CEF9B889C5D0}" srcOrd="0" destOrd="0" presId="urn:microsoft.com/office/officeart/2009/3/layout/HorizontalOrganizationChart"/>
    <dgm:cxn modelId="{90C0599A-0F19-4092-91E2-F22EB8E0A6B8}" type="presOf" srcId="{21D7381C-F9AC-4B52-87E1-6ACA86395375}" destId="{201A5288-C2C9-4F05-B5DF-BA6B32C83F4B}" srcOrd="0" destOrd="0" presId="urn:microsoft.com/office/officeart/2009/3/layout/HorizontalOrganizationChart"/>
    <dgm:cxn modelId="{9A8F2BAA-510E-4BEF-86E9-2DE3A9ABC128}" srcId="{21D7381C-F9AC-4B52-87E1-6ACA86395375}" destId="{74DF29CC-041A-4547-B05F-67724E527EB6}" srcOrd="0" destOrd="0" parTransId="{736241FA-E22E-4E97-ADB3-B6D0015CB198}" sibTransId="{A9B263DE-6D32-46D4-92B8-CFBA6F55968C}"/>
    <dgm:cxn modelId="{6FB973AD-0F02-4767-9668-E7F098EB6568}" type="presOf" srcId="{D26DCE31-BEF9-453F-ADF5-6F5D6788B2C5}" destId="{75D60D82-B49C-4EAC-A2A5-F584101C826E}" srcOrd="0" destOrd="0" presId="urn:microsoft.com/office/officeart/2009/3/layout/HorizontalOrganizationChart"/>
    <dgm:cxn modelId="{322A15B6-8B35-4AE0-8078-21A36E44E483}" type="presOf" srcId="{64BDC58F-C1F6-4B23-B646-41E52216CE32}" destId="{6886B4EF-74E8-4DD4-9AFE-BEA6802A22EA}" srcOrd="0" destOrd="0" presId="urn:microsoft.com/office/officeart/2009/3/layout/HorizontalOrganizationChart"/>
    <dgm:cxn modelId="{7FFA06DA-0A39-4801-AC65-76C03EF75FED}" type="presOf" srcId="{9C82C877-9BC8-4DC7-AD7B-AB1A2424AD53}" destId="{281F0455-3C9F-48B5-9EA4-FD5E95AE1479}" srcOrd="0" destOrd="0" presId="urn:microsoft.com/office/officeart/2009/3/layout/HorizontalOrganizationChart"/>
    <dgm:cxn modelId="{F3D59AFE-8DC9-4366-B682-B92250E7307F}" type="presOf" srcId="{736241FA-E22E-4E97-ADB3-B6D0015CB198}" destId="{E8A7BEE9-E0D7-4FF0-9726-30E3C4AEC27D}" srcOrd="0" destOrd="0" presId="urn:microsoft.com/office/officeart/2009/3/layout/HorizontalOrganizationChart"/>
    <dgm:cxn modelId="{2C55FC09-2519-4DE3-81B4-E62C84760B40}" type="presParOf" srcId="{6886B4EF-74E8-4DD4-9AFE-BEA6802A22EA}" destId="{CC33B2F9-9A4C-420B-A39A-3177ADD5F648}" srcOrd="0" destOrd="0" presId="urn:microsoft.com/office/officeart/2009/3/layout/HorizontalOrganizationChart"/>
    <dgm:cxn modelId="{23C0AFBD-E71E-4F62-B763-154AD83459C6}" type="presParOf" srcId="{CC33B2F9-9A4C-420B-A39A-3177ADD5F648}" destId="{FD32AFCE-A511-4B71-8602-A3A7E0DF682E}" srcOrd="0" destOrd="0" presId="urn:microsoft.com/office/officeart/2009/3/layout/HorizontalOrganizationChart"/>
    <dgm:cxn modelId="{D8887059-7BD2-4771-8E21-FB1A2B8D8528}" type="presParOf" srcId="{FD32AFCE-A511-4B71-8602-A3A7E0DF682E}" destId="{201A5288-C2C9-4F05-B5DF-BA6B32C83F4B}" srcOrd="0" destOrd="0" presId="urn:microsoft.com/office/officeart/2009/3/layout/HorizontalOrganizationChart"/>
    <dgm:cxn modelId="{C4FF4B70-A0F9-4EB1-ADF3-9C1A30AC15E4}" type="presParOf" srcId="{FD32AFCE-A511-4B71-8602-A3A7E0DF682E}" destId="{7577B10A-429D-422C-AA12-AFDC9BBC5B8B}" srcOrd="1" destOrd="0" presId="urn:microsoft.com/office/officeart/2009/3/layout/HorizontalOrganizationChart"/>
    <dgm:cxn modelId="{57D687C5-78BE-45CB-97CB-7BFA0AB9A269}" type="presParOf" srcId="{CC33B2F9-9A4C-420B-A39A-3177ADD5F648}" destId="{F5F7463F-7AD7-47C2-8828-B78C264A2923}" srcOrd="1" destOrd="0" presId="urn:microsoft.com/office/officeart/2009/3/layout/HorizontalOrganizationChart"/>
    <dgm:cxn modelId="{E3D1A4A7-BB27-4F80-A2F0-E120F45B5577}" type="presParOf" srcId="{F5F7463F-7AD7-47C2-8828-B78C264A2923}" destId="{E8A7BEE9-E0D7-4FF0-9726-30E3C4AEC27D}" srcOrd="0" destOrd="0" presId="urn:microsoft.com/office/officeart/2009/3/layout/HorizontalOrganizationChart"/>
    <dgm:cxn modelId="{FBD8B9FA-85D0-43B6-85F4-358C870B9F09}" type="presParOf" srcId="{F5F7463F-7AD7-47C2-8828-B78C264A2923}" destId="{42EB9570-171A-46D3-974A-3930831DB86F}" srcOrd="1" destOrd="0" presId="urn:microsoft.com/office/officeart/2009/3/layout/HorizontalOrganizationChart"/>
    <dgm:cxn modelId="{0D4E6376-802A-4AC4-8751-A67D56723576}" type="presParOf" srcId="{42EB9570-171A-46D3-974A-3930831DB86F}" destId="{65134631-F290-43DD-8613-880DB66B12F0}" srcOrd="0" destOrd="0" presId="urn:microsoft.com/office/officeart/2009/3/layout/HorizontalOrganizationChart"/>
    <dgm:cxn modelId="{147BB114-5D4B-4178-A02F-9790DACE7E84}" type="presParOf" srcId="{65134631-F290-43DD-8613-880DB66B12F0}" destId="{7E93FCC6-C227-4875-AE80-CEF9B889C5D0}" srcOrd="0" destOrd="0" presId="urn:microsoft.com/office/officeart/2009/3/layout/HorizontalOrganizationChart"/>
    <dgm:cxn modelId="{60C5128D-004C-4150-8D88-1A980B8D036E}" type="presParOf" srcId="{65134631-F290-43DD-8613-880DB66B12F0}" destId="{EDA90868-EB63-4716-81AE-34DABF0DAFDA}" srcOrd="1" destOrd="0" presId="urn:microsoft.com/office/officeart/2009/3/layout/HorizontalOrganizationChart"/>
    <dgm:cxn modelId="{547CAA4E-F3B5-47C6-A440-67120FE73417}" type="presParOf" srcId="{42EB9570-171A-46D3-974A-3930831DB86F}" destId="{88B47E11-0071-427E-8C62-FDCB26D11D96}" srcOrd="1" destOrd="0" presId="urn:microsoft.com/office/officeart/2009/3/layout/HorizontalOrganizationChart"/>
    <dgm:cxn modelId="{8DABF03A-0DAA-499B-A37A-36C824DDDE4E}" type="presParOf" srcId="{42EB9570-171A-46D3-974A-3930831DB86F}" destId="{7F6DF412-1E34-494B-9BDA-A0A1CB67DDB7}" srcOrd="2" destOrd="0" presId="urn:microsoft.com/office/officeart/2009/3/layout/HorizontalOrganizationChart"/>
    <dgm:cxn modelId="{FD024F2F-A92A-4135-BA19-2685647D6E7D}" type="presParOf" srcId="{F5F7463F-7AD7-47C2-8828-B78C264A2923}" destId="{281F0455-3C9F-48B5-9EA4-FD5E95AE1479}" srcOrd="2" destOrd="0" presId="urn:microsoft.com/office/officeart/2009/3/layout/HorizontalOrganizationChart"/>
    <dgm:cxn modelId="{E74A80BF-DB62-4B55-B3BB-A62A4C777DBE}" type="presParOf" srcId="{F5F7463F-7AD7-47C2-8828-B78C264A2923}" destId="{7A5EF361-1AA1-4459-86F6-0EFD3B64A722}" srcOrd="3" destOrd="0" presId="urn:microsoft.com/office/officeart/2009/3/layout/HorizontalOrganizationChart"/>
    <dgm:cxn modelId="{E4AC8141-FC9A-4752-B5E8-62566BE67AB6}" type="presParOf" srcId="{7A5EF361-1AA1-4459-86F6-0EFD3B64A722}" destId="{F8698E77-C50A-4D7F-B0DF-712954F7F14C}" srcOrd="0" destOrd="0" presId="urn:microsoft.com/office/officeart/2009/3/layout/HorizontalOrganizationChart"/>
    <dgm:cxn modelId="{9C9801C4-0BDB-4BDD-BEBB-C26412177A72}" type="presParOf" srcId="{F8698E77-C50A-4D7F-B0DF-712954F7F14C}" destId="{75D60D82-B49C-4EAC-A2A5-F584101C826E}" srcOrd="0" destOrd="0" presId="urn:microsoft.com/office/officeart/2009/3/layout/HorizontalOrganizationChart"/>
    <dgm:cxn modelId="{E65D997F-A97E-4C48-9D28-3BAEAAF994EC}" type="presParOf" srcId="{F8698E77-C50A-4D7F-B0DF-712954F7F14C}" destId="{9D8719C9-74CF-45C5-BBBC-90D844F4BE89}" srcOrd="1" destOrd="0" presId="urn:microsoft.com/office/officeart/2009/3/layout/HorizontalOrganizationChart"/>
    <dgm:cxn modelId="{C64FBCBC-C554-41B3-90B0-517180EE9EE5}" type="presParOf" srcId="{7A5EF361-1AA1-4459-86F6-0EFD3B64A722}" destId="{E56FDC09-8A3D-4B43-8C5E-3016FF9DA9BA}" srcOrd="1" destOrd="0" presId="urn:microsoft.com/office/officeart/2009/3/layout/HorizontalOrganizationChart"/>
    <dgm:cxn modelId="{E587B632-1600-4675-8E7E-E568C9196169}" type="presParOf" srcId="{7A5EF361-1AA1-4459-86F6-0EFD3B64A722}" destId="{88709ED8-E52C-41DF-AB61-FD51A9915973}" srcOrd="2" destOrd="0" presId="urn:microsoft.com/office/officeart/2009/3/layout/HorizontalOrganizationChart"/>
    <dgm:cxn modelId="{482FE6E2-D94F-4638-8CBF-3582C1608584}" type="presParOf" srcId="{CC33B2F9-9A4C-420B-A39A-3177ADD5F648}" destId="{32E4610B-EAF1-4A3C-96DD-A3F2FAB308C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52C903-D437-4A1C-BC70-2B255F7CA880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C23258D2-5C1D-4714-80E3-9384561D4EF9}">
      <dgm:prSet phldrT="[نص]"/>
      <dgm:spPr/>
      <dgm:t>
        <a:bodyPr/>
        <a:lstStyle/>
        <a:p>
          <a:pPr rtl="1"/>
          <a:r>
            <a:rPr lang="ar-SY" dirty="0"/>
            <a:t>أنواع كفر النعم</a:t>
          </a:r>
          <a:endParaRPr lang="ar-SA" dirty="0"/>
        </a:p>
      </dgm:t>
    </dgm:pt>
    <dgm:pt modelId="{B39D9FD9-834A-4B81-B8A0-741B16480568}" type="parTrans" cxnId="{0620FEE4-7E59-4675-8150-1320FF7CA7DA}">
      <dgm:prSet/>
      <dgm:spPr/>
      <dgm:t>
        <a:bodyPr/>
        <a:lstStyle/>
        <a:p>
          <a:pPr rtl="1"/>
          <a:endParaRPr lang="ar-SA"/>
        </a:p>
      </dgm:t>
    </dgm:pt>
    <dgm:pt modelId="{6FCC6584-8F43-4702-98D4-EEDBEB021F36}" type="sibTrans" cxnId="{0620FEE4-7E59-4675-8150-1320FF7CA7DA}">
      <dgm:prSet/>
      <dgm:spPr/>
      <dgm:t>
        <a:bodyPr/>
        <a:lstStyle/>
        <a:p>
          <a:pPr rtl="1"/>
          <a:endParaRPr lang="ar-SA"/>
        </a:p>
      </dgm:t>
    </dgm:pt>
    <dgm:pt modelId="{D0EB8EF2-A4BB-445F-BBBC-5432B3F4844B}">
      <dgm:prSet phldrT="[نص]"/>
      <dgm:spPr/>
      <dgm:t>
        <a:bodyPr/>
        <a:lstStyle/>
        <a:p>
          <a:pPr rtl="1"/>
          <a:r>
            <a:rPr lang="ar-SY" dirty="0"/>
            <a:t>إسناد النعمة إلى سعي الشخص و جهده</a:t>
          </a:r>
          <a:endParaRPr lang="ar-SA" dirty="0"/>
        </a:p>
      </dgm:t>
    </dgm:pt>
    <dgm:pt modelId="{58054620-AB79-4FA2-9A60-6B5F844C7C22}" type="parTrans" cxnId="{7A2CBD91-3078-4BA1-9AD8-10DA3E48495F}">
      <dgm:prSet/>
      <dgm:spPr/>
      <dgm:t>
        <a:bodyPr/>
        <a:lstStyle/>
        <a:p>
          <a:pPr rtl="1"/>
          <a:endParaRPr lang="ar-SA"/>
        </a:p>
      </dgm:t>
    </dgm:pt>
    <dgm:pt modelId="{15DCC032-2F5E-4C27-A343-AEB93511F020}" type="sibTrans" cxnId="{7A2CBD91-3078-4BA1-9AD8-10DA3E48495F}">
      <dgm:prSet/>
      <dgm:spPr/>
      <dgm:t>
        <a:bodyPr/>
        <a:lstStyle/>
        <a:p>
          <a:pPr rtl="1"/>
          <a:endParaRPr lang="ar-SA"/>
        </a:p>
      </dgm:t>
    </dgm:pt>
    <dgm:pt modelId="{B3C763A1-A660-4028-96E3-A9E88CFBD77A}">
      <dgm:prSet phldrT="[نص]"/>
      <dgm:spPr/>
      <dgm:t>
        <a:bodyPr/>
        <a:lstStyle/>
        <a:p>
          <a:pPr rtl="1"/>
          <a:r>
            <a:rPr lang="ar-SY" dirty="0"/>
            <a:t>التعبيد لغير الله</a:t>
          </a:r>
          <a:endParaRPr lang="ar-SA" dirty="0"/>
        </a:p>
      </dgm:t>
    </dgm:pt>
    <dgm:pt modelId="{B2E9189D-95A7-47AF-B201-2ADF51A8C9E8}" type="parTrans" cxnId="{A7CEEF21-520D-4298-BEA4-20C2870EA511}">
      <dgm:prSet/>
      <dgm:spPr/>
      <dgm:t>
        <a:bodyPr/>
        <a:lstStyle/>
        <a:p>
          <a:pPr rtl="1"/>
          <a:endParaRPr lang="ar-SA"/>
        </a:p>
      </dgm:t>
    </dgm:pt>
    <dgm:pt modelId="{C4A982FB-7BF8-4AFB-9323-C319E4669F1E}" type="sibTrans" cxnId="{A7CEEF21-520D-4298-BEA4-20C2870EA511}">
      <dgm:prSet/>
      <dgm:spPr/>
      <dgm:t>
        <a:bodyPr/>
        <a:lstStyle/>
        <a:p>
          <a:pPr rtl="1"/>
          <a:endParaRPr lang="ar-SA"/>
        </a:p>
      </dgm:t>
    </dgm:pt>
    <dgm:pt modelId="{C73E92A9-E60B-4BA2-A72E-285208ED35FD}">
      <dgm:prSet phldrT="[نص]"/>
      <dgm:spPr/>
      <dgm:t>
        <a:bodyPr/>
        <a:lstStyle/>
        <a:p>
          <a:pPr rtl="1"/>
          <a:r>
            <a:rPr lang="ar-SY" dirty="0"/>
            <a:t>التشريك مع الله بإضافة النعم إلى غيره</a:t>
          </a:r>
          <a:endParaRPr lang="ar-SA" dirty="0"/>
        </a:p>
      </dgm:t>
    </dgm:pt>
    <dgm:pt modelId="{9D217BB0-1F1D-4983-8811-BC62C0DDACEB}" type="parTrans" cxnId="{55A54F54-1826-48B9-8814-F65F0C7DD599}">
      <dgm:prSet/>
      <dgm:spPr/>
      <dgm:t>
        <a:bodyPr/>
        <a:lstStyle/>
        <a:p>
          <a:pPr rtl="1"/>
          <a:endParaRPr lang="ar-SA"/>
        </a:p>
      </dgm:t>
    </dgm:pt>
    <dgm:pt modelId="{5EC2EC4B-B623-4CD8-8762-E8AC77050E28}" type="sibTrans" cxnId="{55A54F54-1826-48B9-8814-F65F0C7DD599}">
      <dgm:prSet/>
      <dgm:spPr/>
      <dgm:t>
        <a:bodyPr/>
        <a:lstStyle/>
        <a:p>
          <a:pPr rtl="1"/>
          <a:endParaRPr lang="ar-SA"/>
        </a:p>
      </dgm:t>
    </dgm:pt>
    <dgm:pt modelId="{D6216B4E-30A1-4A88-BAA0-1F472E584A6E}" type="pres">
      <dgm:prSet presAssocID="{ED52C903-D437-4A1C-BC70-2B255F7CA88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A2FEFF-8D81-45F6-B5ED-1E8BB18EC117}" type="pres">
      <dgm:prSet presAssocID="{C23258D2-5C1D-4714-80E3-9384561D4EF9}" presName="centerShape" presStyleLbl="node0" presStyleIdx="0" presStyleCnt="1"/>
      <dgm:spPr/>
    </dgm:pt>
    <dgm:pt modelId="{472275C0-865D-473A-879B-B90F23C82912}" type="pres">
      <dgm:prSet presAssocID="{58054620-AB79-4FA2-9A60-6B5F844C7C22}" presName="parTrans" presStyleLbl="sibTrans2D1" presStyleIdx="0" presStyleCnt="3"/>
      <dgm:spPr/>
    </dgm:pt>
    <dgm:pt modelId="{D2FB951E-67A2-4999-A430-04D89CAC7746}" type="pres">
      <dgm:prSet presAssocID="{58054620-AB79-4FA2-9A60-6B5F844C7C22}" presName="connectorText" presStyleLbl="sibTrans2D1" presStyleIdx="0" presStyleCnt="3"/>
      <dgm:spPr/>
    </dgm:pt>
    <dgm:pt modelId="{427D5C3D-1FA9-4696-A329-E0B2E72B33A0}" type="pres">
      <dgm:prSet presAssocID="{D0EB8EF2-A4BB-445F-BBBC-5432B3F4844B}" presName="node" presStyleLbl="node1" presStyleIdx="0" presStyleCnt="3">
        <dgm:presLayoutVars>
          <dgm:bulletEnabled val="1"/>
        </dgm:presLayoutVars>
      </dgm:prSet>
      <dgm:spPr/>
    </dgm:pt>
    <dgm:pt modelId="{3127D47B-5557-4AE1-8EC8-34D7B0BDFC1D}" type="pres">
      <dgm:prSet presAssocID="{B2E9189D-95A7-47AF-B201-2ADF51A8C9E8}" presName="parTrans" presStyleLbl="sibTrans2D1" presStyleIdx="1" presStyleCnt="3"/>
      <dgm:spPr/>
    </dgm:pt>
    <dgm:pt modelId="{E2F31B72-71AC-42F1-AEC7-E9AD5AB5D270}" type="pres">
      <dgm:prSet presAssocID="{B2E9189D-95A7-47AF-B201-2ADF51A8C9E8}" presName="connectorText" presStyleLbl="sibTrans2D1" presStyleIdx="1" presStyleCnt="3"/>
      <dgm:spPr/>
    </dgm:pt>
    <dgm:pt modelId="{D97D74F9-A3BF-4ED2-AB4F-ABEDE5B6996C}" type="pres">
      <dgm:prSet presAssocID="{B3C763A1-A660-4028-96E3-A9E88CFBD77A}" presName="node" presStyleLbl="node1" presStyleIdx="1" presStyleCnt="3">
        <dgm:presLayoutVars>
          <dgm:bulletEnabled val="1"/>
        </dgm:presLayoutVars>
      </dgm:prSet>
      <dgm:spPr/>
    </dgm:pt>
    <dgm:pt modelId="{AC9A73A3-09C9-4D14-B239-227B99247600}" type="pres">
      <dgm:prSet presAssocID="{9D217BB0-1F1D-4983-8811-BC62C0DDACEB}" presName="parTrans" presStyleLbl="sibTrans2D1" presStyleIdx="2" presStyleCnt="3"/>
      <dgm:spPr/>
    </dgm:pt>
    <dgm:pt modelId="{ECBCC31F-A5A8-4B04-B873-39733E821C79}" type="pres">
      <dgm:prSet presAssocID="{9D217BB0-1F1D-4983-8811-BC62C0DDACEB}" presName="connectorText" presStyleLbl="sibTrans2D1" presStyleIdx="2" presStyleCnt="3"/>
      <dgm:spPr/>
    </dgm:pt>
    <dgm:pt modelId="{B14831FD-3924-4DED-AFFB-F7A7A3C1B729}" type="pres">
      <dgm:prSet presAssocID="{C73E92A9-E60B-4BA2-A72E-285208ED35FD}" presName="node" presStyleLbl="node1" presStyleIdx="2" presStyleCnt="3">
        <dgm:presLayoutVars>
          <dgm:bulletEnabled val="1"/>
        </dgm:presLayoutVars>
      </dgm:prSet>
      <dgm:spPr/>
    </dgm:pt>
  </dgm:ptLst>
  <dgm:cxnLst>
    <dgm:cxn modelId="{4C30B902-3C79-40DB-B3C2-8218FF426CD3}" type="presOf" srcId="{B2E9189D-95A7-47AF-B201-2ADF51A8C9E8}" destId="{3127D47B-5557-4AE1-8EC8-34D7B0BDFC1D}" srcOrd="0" destOrd="0" presId="urn:microsoft.com/office/officeart/2005/8/layout/radial5"/>
    <dgm:cxn modelId="{A7CEEF21-520D-4298-BEA4-20C2870EA511}" srcId="{C23258D2-5C1D-4714-80E3-9384561D4EF9}" destId="{B3C763A1-A660-4028-96E3-A9E88CFBD77A}" srcOrd="1" destOrd="0" parTransId="{B2E9189D-95A7-47AF-B201-2ADF51A8C9E8}" sibTransId="{C4A982FB-7BF8-4AFB-9323-C319E4669F1E}"/>
    <dgm:cxn modelId="{7235C65C-E12D-4EFF-A669-99F5033D484D}" type="presOf" srcId="{C73E92A9-E60B-4BA2-A72E-285208ED35FD}" destId="{B14831FD-3924-4DED-AFFB-F7A7A3C1B729}" srcOrd="0" destOrd="0" presId="urn:microsoft.com/office/officeart/2005/8/layout/radial5"/>
    <dgm:cxn modelId="{1C3F9861-88C4-4106-B09B-1923904C139E}" type="presOf" srcId="{B2E9189D-95A7-47AF-B201-2ADF51A8C9E8}" destId="{E2F31B72-71AC-42F1-AEC7-E9AD5AB5D270}" srcOrd="1" destOrd="0" presId="urn:microsoft.com/office/officeart/2005/8/layout/radial5"/>
    <dgm:cxn modelId="{C021264B-42B3-48D2-A161-B3EB7EB377D7}" type="presOf" srcId="{58054620-AB79-4FA2-9A60-6B5F844C7C22}" destId="{472275C0-865D-473A-879B-B90F23C82912}" srcOrd="0" destOrd="0" presId="urn:microsoft.com/office/officeart/2005/8/layout/radial5"/>
    <dgm:cxn modelId="{55A54F54-1826-48B9-8814-F65F0C7DD599}" srcId="{C23258D2-5C1D-4714-80E3-9384561D4EF9}" destId="{C73E92A9-E60B-4BA2-A72E-285208ED35FD}" srcOrd="2" destOrd="0" parTransId="{9D217BB0-1F1D-4983-8811-BC62C0DDACEB}" sibTransId="{5EC2EC4B-B623-4CD8-8762-E8AC77050E28}"/>
    <dgm:cxn modelId="{7A2CBD91-3078-4BA1-9AD8-10DA3E48495F}" srcId="{C23258D2-5C1D-4714-80E3-9384561D4EF9}" destId="{D0EB8EF2-A4BB-445F-BBBC-5432B3F4844B}" srcOrd="0" destOrd="0" parTransId="{58054620-AB79-4FA2-9A60-6B5F844C7C22}" sibTransId="{15DCC032-2F5E-4C27-A343-AEB93511F020}"/>
    <dgm:cxn modelId="{A14E4895-6C2B-4B44-888D-5AE7C8D59C77}" type="presOf" srcId="{ED52C903-D437-4A1C-BC70-2B255F7CA880}" destId="{D6216B4E-30A1-4A88-BAA0-1F472E584A6E}" srcOrd="0" destOrd="0" presId="urn:microsoft.com/office/officeart/2005/8/layout/radial5"/>
    <dgm:cxn modelId="{58FF109D-E573-4067-A8B8-F9EBF67F5BAF}" type="presOf" srcId="{9D217BB0-1F1D-4983-8811-BC62C0DDACEB}" destId="{AC9A73A3-09C9-4D14-B239-227B99247600}" srcOrd="0" destOrd="0" presId="urn:microsoft.com/office/officeart/2005/8/layout/radial5"/>
    <dgm:cxn modelId="{A846619E-FEEA-4E08-B831-9DECC2BE2401}" type="presOf" srcId="{9D217BB0-1F1D-4983-8811-BC62C0DDACEB}" destId="{ECBCC31F-A5A8-4B04-B873-39733E821C79}" srcOrd="1" destOrd="0" presId="urn:microsoft.com/office/officeart/2005/8/layout/radial5"/>
    <dgm:cxn modelId="{F4F49AA5-C3B1-45E9-BD77-04B24F32DCF0}" type="presOf" srcId="{B3C763A1-A660-4028-96E3-A9E88CFBD77A}" destId="{D97D74F9-A3BF-4ED2-AB4F-ABEDE5B6996C}" srcOrd="0" destOrd="0" presId="urn:microsoft.com/office/officeart/2005/8/layout/radial5"/>
    <dgm:cxn modelId="{155402C9-9B0F-4F16-845A-3AAB59003504}" type="presOf" srcId="{D0EB8EF2-A4BB-445F-BBBC-5432B3F4844B}" destId="{427D5C3D-1FA9-4696-A329-E0B2E72B33A0}" srcOrd="0" destOrd="0" presId="urn:microsoft.com/office/officeart/2005/8/layout/radial5"/>
    <dgm:cxn modelId="{663769D6-8F02-44AF-AA97-F5DE580B060A}" type="presOf" srcId="{58054620-AB79-4FA2-9A60-6B5F844C7C22}" destId="{D2FB951E-67A2-4999-A430-04D89CAC7746}" srcOrd="1" destOrd="0" presId="urn:microsoft.com/office/officeart/2005/8/layout/radial5"/>
    <dgm:cxn modelId="{0620FEE4-7E59-4675-8150-1320FF7CA7DA}" srcId="{ED52C903-D437-4A1C-BC70-2B255F7CA880}" destId="{C23258D2-5C1D-4714-80E3-9384561D4EF9}" srcOrd="0" destOrd="0" parTransId="{B39D9FD9-834A-4B81-B8A0-741B16480568}" sibTransId="{6FCC6584-8F43-4702-98D4-EEDBEB021F36}"/>
    <dgm:cxn modelId="{63A6CEF1-C4B5-4D29-94A6-C8D99EE383E1}" type="presOf" srcId="{C23258D2-5C1D-4714-80E3-9384561D4EF9}" destId="{D0A2FEFF-8D81-45F6-B5ED-1E8BB18EC117}" srcOrd="0" destOrd="0" presId="urn:microsoft.com/office/officeart/2005/8/layout/radial5"/>
    <dgm:cxn modelId="{8DE6651E-1A2A-4E28-89CF-746048913A0A}" type="presParOf" srcId="{D6216B4E-30A1-4A88-BAA0-1F472E584A6E}" destId="{D0A2FEFF-8D81-45F6-B5ED-1E8BB18EC117}" srcOrd="0" destOrd="0" presId="urn:microsoft.com/office/officeart/2005/8/layout/radial5"/>
    <dgm:cxn modelId="{7AB0C47C-CFAE-4F90-944E-F5AE932AB8B0}" type="presParOf" srcId="{D6216B4E-30A1-4A88-BAA0-1F472E584A6E}" destId="{472275C0-865D-473A-879B-B90F23C82912}" srcOrd="1" destOrd="0" presId="urn:microsoft.com/office/officeart/2005/8/layout/radial5"/>
    <dgm:cxn modelId="{14C3BBD3-FB8E-41E0-84AE-32D68A75666D}" type="presParOf" srcId="{472275C0-865D-473A-879B-B90F23C82912}" destId="{D2FB951E-67A2-4999-A430-04D89CAC7746}" srcOrd="0" destOrd="0" presId="urn:microsoft.com/office/officeart/2005/8/layout/radial5"/>
    <dgm:cxn modelId="{846C9F72-6C46-4074-A417-967480D038CA}" type="presParOf" srcId="{D6216B4E-30A1-4A88-BAA0-1F472E584A6E}" destId="{427D5C3D-1FA9-4696-A329-E0B2E72B33A0}" srcOrd="2" destOrd="0" presId="urn:microsoft.com/office/officeart/2005/8/layout/radial5"/>
    <dgm:cxn modelId="{BA6FAD0E-55CB-47CE-805E-7190206841D2}" type="presParOf" srcId="{D6216B4E-30A1-4A88-BAA0-1F472E584A6E}" destId="{3127D47B-5557-4AE1-8EC8-34D7B0BDFC1D}" srcOrd="3" destOrd="0" presId="urn:microsoft.com/office/officeart/2005/8/layout/radial5"/>
    <dgm:cxn modelId="{9EE318BE-E27E-4035-B2C9-18CF9B7A04A8}" type="presParOf" srcId="{3127D47B-5557-4AE1-8EC8-34D7B0BDFC1D}" destId="{E2F31B72-71AC-42F1-AEC7-E9AD5AB5D270}" srcOrd="0" destOrd="0" presId="urn:microsoft.com/office/officeart/2005/8/layout/radial5"/>
    <dgm:cxn modelId="{94691E2B-8175-45B8-AF80-1EC417FC01CE}" type="presParOf" srcId="{D6216B4E-30A1-4A88-BAA0-1F472E584A6E}" destId="{D97D74F9-A3BF-4ED2-AB4F-ABEDE5B6996C}" srcOrd="4" destOrd="0" presId="urn:microsoft.com/office/officeart/2005/8/layout/radial5"/>
    <dgm:cxn modelId="{57485046-FF9C-494E-A7AD-71E2DA904F0C}" type="presParOf" srcId="{D6216B4E-30A1-4A88-BAA0-1F472E584A6E}" destId="{AC9A73A3-09C9-4D14-B239-227B99247600}" srcOrd="5" destOrd="0" presId="urn:microsoft.com/office/officeart/2005/8/layout/radial5"/>
    <dgm:cxn modelId="{97951C3F-5382-4AEA-ABE1-9409BE302372}" type="presParOf" srcId="{AC9A73A3-09C9-4D14-B239-227B99247600}" destId="{ECBCC31F-A5A8-4B04-B873-39733E821C79}" srcOrd="0" destOrd="0" presId="urn:microsoft.com/office/officeart/2005/8/layout/radial5"/>
    <dgm:cxn modelId="{D701B8BF-0687-478D-AC53-88CF2F4C2548}" type="presParOf" srcId="{D6216B4E-30A1-4A88-BAA0-1F472E584A6E}" destId="{B14831FD-3924-4DED-AFFB-F7A7A3C1B729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A50AF5-878C-4177-A8FD-5D84DE74E59B}" type="doc">
      <dgm:prSet loTypeId="urn:microsoft.com/office/officeart/2005/8/layout/vList3" loCatId="picture" qsTypeId="urn:microsoft.com/office/officeart/2005/8/quickstyle/simple1" qsCatId="simple" csTypeId="urn:microsoft.com/office/officeart/2005/8/colors/colorful3" csCatId="colorful" phldr="1"/>
      <dgm:spPr/>
    </dgm:pt>
    <dgm:pt modelId="{EEDFAF34-8FA6-43EB-B412-A19D73C96173}">
      <dgm:prSet phldrT="[نص]"/>
      <dgm:spPr/>
      <dgm:t>
        <a:bodyPr/>
        <a:lstStyle/>
        <a:p>
          <a:pPr rtl="1"/>
          <a:r>
            <a:rPr lang="ar-SY" dirty="0"/>
            <a:t>زوال النعمة و بالمباغتة بالعذاب</a:t>
          </a:r>
          <a:endParaRPr lang="ar-SA" dirty="0"/>
        </a:p>
      </dgm:t>
    </dgm:pt>
    <dgm:pt modelId="{11DBFD74-17E5-4A62-9B6E-F301D3BF4A6D}" type="parTrans" cxnId="{5D22FE4D-2F8A-45D7-A392-70752A0BC410}">
      <dgm:prSet/>
      <dgm:spPr/>
      <dgm:t>
        <a:bodyPr/>
        <a:lstStyle/>
        <a:p>
          <a:pPr rtl="1"/>
          <a:endParaRPr lang="ar-SA"/>
        </a:p>
      </dgm:t>
    </dgm:pt>
    <dgm:pt modelId="{0F2483B1-C929-4608-9876-1F1C32AC1D0D}" type="sibTrans" cxnId="{5D22FE4D-2F8A-45D7-A392-70752A0BC410}">
      <dgm:prSet/>
      <dgm:spPr/>
      <dgm:t>
        <a:bodyPr/>
        <a:lstStyle/>
        <a:p>
          <a:pPr rtl="1"/>
          <a:endParaRPr lang="ar-SA"/>
        </a:p>
      </dgm:t>
    </dgm:pt>
    <dgm:pt modelId="{1FD837C5-A973-482B-9940-5A8DC742CC27}">
      <dgm:prSet phldrT="[نص]"/>
      <dgm:spPr/>
      <dgm:t>
        <a:bodyPr/>
        <a:lstStyle/>
        <a:p>
          <a:pPr rtl="1"/>
          <a:r>
            <a:rPr lang="ar-SY" dirty="0"/>
            <a:t>حلول غضب الله</a:t>
          </a:r>
          <a:endParaRPr lang="ar-SA" dirty="0"/>
        </a:p>
      </dgm:t>
    </dgm:pt>
    <dgm:pt modelId="{BA359C40-29F9-4BBE-90EC-AB317C221562}" type="parTrans" cxnId="{13677F3A-1BCD-40F0-BE92-378ECAABB0BF}">
      <dgm:prSet/>
      <dgm:spPr/>
      <dgm:t>
        <a:bodyPr/>
        <a:lstStyle/>
        <a:p>
          <a:pPr rtl="1"/>
          <a:endParaRPr lang="ar-SA"/>
        </a:p>
      </dgm:t>
    </dgm:pt>
    <dgm:pt modelId="{4E77F053-CD57-4CCC-9BFC-497D0AEB198A}" type="sibTrans" cxnId="{13677F3A-1BCD-40F0-BE92-378ECAABB0BF}">
      <dgm:prSet/>
      <dgm:spPr/>
      <dgm:t>
        <a:bodyPr/>
        <a:lstStyle/>
        <a:p>
          <a:pPr rtl="1"/>
          <a:endParaRPr lang="ar-SA"/>
        </a:p>
      </dgm:t>
    </dgm:pt>
    <dgm:pt modelId="{613E26FA-1704-4DD4-A28B-B47B91A26682}">
      <dgm:prSet phldrT="[نص]"/>
      <dgm:spPr/>
      <dgm:t>
        <a:bodyPr/>
        <a:lstStyle/>
        <a:p>
          <a:pPr rtl="1"/>
          <a:r>
            <a:rPr lang="ar-SY" dirty="0"/>
            <a:t>الابتلاء بالجوع</a:t>
          </a:r>
          <a:endParaRPr lang="ar-SA" dirty="0"/>
        </a:p>
      </dgm:t>
    </dgm:pt>
    <dgm:pt modelId="{64ED8BB0-145C-46B7-9B9E-1C9695D187BF}" type="parTrans" cxnId="{BFDAC745-4D95-4BCB-9370-116C20EC1D74}">
      <dgm:prSet/>
      <dgm:spPr/>
      <dgm:t>
        <a:bodyPr/>
        <a:lstStyle/>
        <a:p>
          <a:pPr rtl="1"/>
          <a:endParaRPr lang="ar-SA"/>
        </a:p>
      </dgm:t>
    </dgm:pt>
    <dgm:pt modelId="{917132F4-7C99-4D6E-8D00-1C4E858FF6D0}" type="sibTrans" cxnId="{BFDAC745-4D95-4BCB-9370-116C20EC1D74}">
      <dgm:prSet/>
      <dgm:spPr/>
      <dgm:t>
        <a:bodyPr/>
        <a:lstStyle/>
        <a:p>
          <a:pPr rtl="1"/>
          <a:endParaRPr lang="ar-SA"/>
        </a:p>
      </dgm:t>
    </dgm:pt>
    <dgm:pt modelId="{47868450-519C-41E6-A67C-40774BC1FBAA}">
      <dgm:prSet phldrT="[نص]"/>
      <dgm:spPr/>
      <dgm:t>
        <a:bodyPr/>
        <a:lstStyle/>
        <a:p>
          <a:pPr rtl="1"/>
          <a:r>
            <a:rPr lang="ar-SY" dirty="0"/>
            <a:t>الابتلاء بالخوف</a:t>
          </a:r>
          <a:endParaRPr lang="ar-SA" dirty="0"/>
        </a:p>
      </dgm:t>
    </dgm:pt>
    <dgm:pt modelId="{47CAC2CC-2FFD-4070-93C5-C964F2698B83}" type="parTrans" cxnId="{30C92B9D-28F8-4E4E-AA13-FC1603990A23}">
      <dgm:prSet/>
      <dgm:spPr/>
      <dgm:t>
        <a:bodyPr/>
        <a:lstStyle/>
        <a:p>
          <a:pPr rtl="1"/>
          <a:endParaRPr lang="ar-SA"/>
        </a:p>
      </dgm:t>
    </dgm:pt>
    <dgm:pt modelId="{8DA97E58-3B3F-4DA7-BEE0-DCB23514A7D6}" type="sibTrans" cxnId="{30C92B9D-28F8-4E4E-AA13-FC1603990A23}">
      <dgm:prSet/>
      <dgm:spPr/>
      <dgm:t>
        <a:bodyPr/>
        <a:lstStyle/>
        <a:p>
          <a:pPr rtl="1"/>
          <a:endParaRPr lang="ar-SA"/>
        </a:p>
      </dgm:t>
    </dgm:pt>
    <dgm:pt modelId="{08D0A7D4-1C09-493A-BC17-46DA42955E69}">
      <dgm:prSet phldrT="[نص]"/>
      <dgm:spPr/>
      <dgm:t>
        <a:bodyPr/>
        <a:lstStyle/>
        <a:p>
          <a:pPr rtl="1"/>
          <a:r>
            <a:rPr lang="ar-SY" dirty="0"/>
            <a:t>نقص  الأنفس بالموت و قلة الولد و انتشار المرض</a:t>
          </a:r>
          <a:endParaRPr lang="ar-SA" dirty="0"/>
        </a:p>
      </dgm:t>
    </dgm:pt>
    <dgm:pt modelId="{75BA2D15-A521-4FFF-87E3-9CBFA3B95836}" type="parTrans" cxnId="{169838AF-7882-41A5-A87E-7C1F285BA4D4}">
      <dgm:prSet/>
      <dgm:spPr/>
      <dgm:t>
        <a:bodyPr/>
        <a:lstStyle/>
        <a:p>
          <a:pPr rtl="1"/>
          <a:endParaRPr lang="ar-SA"/>
        </a:p>
      </dgm:t>
    </dgm:pt>
    <dgm:pt modelId="{FF4D8BB6-4F7C-440B-9A3E-58D93FF4FD5C}" type="sibTrans" cxnId="{169838AF-7882-41A5-A87E-7C1F285BA4D4}">
      <dgm:prSet/>
      <dgm:spPr/>
      <dgm:t>
        <a:bodyPr/>
        <a:lstStyle/>
        <a:p>
          <a:pPr rtl="1"/>
          <a:endParaRPr lang="ar-SA"/>
        </a:p>
      </dgm:t>
    </dgm:pt>
    <dgm:pt modelId="{D3DCE465-EB76-4EAA-8D63-39783C17FCDF}">
      <dgm:prSet phldrT="[نص]"/>
      <dgm:spPr/>
      <dgm:t>
        <a:bodyPr/>
        <a:lstStyle/>
        <a:p>
          <a:pPr rtl="1"/>
          <a:r>
            <a:rPr lang="ar-SY" dirty="0"/>
            <a:t>نقص الثمرات بقلة البركة بالمحصول و الأمطار</a:t>
          </a:r>
          <a:endParaRPr lang="ar-SA" dirty="0"/>
        </a:p>
      </dgm:t>
    </dgm:pt>
    <dgm:pt modelId="{EB36662A-789A-4582-839F-1EBA3163A244}" type="parTrans" cxnId="{38ABBAE7-D69D-4AEA-8449-4FB02C459627}">
      <dgm:prSet/>
      <dgm:spPr/>
      <dgm:t>
        <a:bodyPr/>
        <a:lstStyle/>
        <a:p>
          <a:pPr rtl="1"/>
          <a:endParaRPr lang="ar-SA"/>
        </a:p>
      </dgm:t>
    </dgm:pt>
    <dgm:pt modelId="{1D5B3579-2873-44C4-B8EF-BB4FF2533F5F}" type="sibTrans" cxnId="{38ABBAE7-D69D-4AEA-8449-4FB02C459627}">
      <dgm:prSet/>
      <dgm:spPr/>
      <dgm:t>
        <a:bodyPr/>
        <a:lstStyle/>
        <a:p>
          <a:pPr rtl="1"/>
          <a:endParaRPr lang="ar-SA"/>
        </a:p>
      </dgm:t>
    </dgm:pt>
    <dgm:pt modelId="{A5D4CE74-F6D0-4CAB-87C1-FC9C1C1A7792}" type="pres">
      <dgm:prSet presAssocID="{56A50AF5-878C-4177-A8FD-5D84DE74E59B}" presName="linearFlow" presStyleCnt="0">
        <dgm:presLayoutVars>
          <dgm:dir/>
          <dgm:resizeHandles val="exact"/>
        </dgm:presLayoutVars>
      </dgm:prSet>
      <dgm:spPr/>
    </dgm:pt>
    <dgm:pt modelId="{280379F2-A112-4EA5-992B-E497472D4035}" type="pres">
      <dgm:prSet presAssocID="{EEDFAF34-8FA6-43EB-B412-A19D73C96173}" presName="composite" presStyleCnt="0"/>
      <dgm:spPr/>
    </dgm:pt>
    <dgm:pt modelId="{C2780FC7-7931-49B7-BDC6-D126BA91E29E}" type="pres">
      <dgm:prSet presAssocID="{EEDFAF34-8FA6-43EB-B412-A19D73C96173}" presName="imgShp" presStyleLbl="fgImgPlace1" presStyleIdx="0" presStyleCnt="6"/>
      <dgm:spPr>
        <a:solidFill>
          <a:srgbClr val="D8D8D8"/>
        </a:solidFill>
      </dgm:spPr>
    </dgm:pt>
    <dgm:pt modelId="{EB0AEFD4-C873-49FE-A82B-9F3FAB0C2FD8}" type="pres">
      <dgm:prSet presAssocID="{EEDFAF34-8FA6-43EB-B412-A19D73C96173}" presName="txShp" presStyleLbl="node1" presStyleIdx="0" presStyleCnt="6">
        <dgm:presLayoutVars>
          <dgm:bulletEnabled val="1"/>
        </dgm:presLayoutVars>
      </dgm:prSet>
      <dgm:spPr/>
    </dgm:pt>
    <dgm:pt modelId="{8A676E0F-5F19-4DBA-8F3D-41BFE6FAAFDB}" type="pres">
      <dgm:prSet presAssocID="{0F2483B1-C929-4608-9876-1F1C32AC1D0D}" presName="spacing" presStyleCnt="0"/>
      <dgm:spPr/>
    </dgm:pt>
    <dgm:pt modelId="{4E0F8093-BD15-4589-9A7A-0DCEC657AF77}" type="pres">
      <dgm:prSet presAssocID="{1FD837C5-A973-482B-9940-5A8DC742CC27}" presName="composite" presStyleCnt="0"/>
      <dgm:spPr/>
    </dgm:pt>
    <dgm:pt modelId="{7014C978-19FD-4063-AA7C-70CA09252350}" type="pres">
      <dgm:prSet presAssocID="{1FD837C5-A973-482B-9940-5A8DC742CC27}" presName="imgShp" presStyleLbl="fgImgPlace1" presStyleIdx="1" presStyleCnt="6"/>
      <dgm:spPr>
        <a:solidFill>
          <a:srgbClr val="E1D1B3"/>
        </a:solidFill>
      </dgm:spPr>
    </dgm:pt>
    <dgm:pt modelId="{3AB2AC2C-CA80-4156-8F5B-FB3452F4E5BF}" type="pres">
      <dgm:prSet presAssocID="{1FD837C5-A973-482B-9940-5A8DC742CC27}" presName="txShp" presStyleLbl="node1" presStyleIdx="1" presStyleCnt="6">
        <dgm:presLayoutVars>
          <dgm:bulletEnabled val="1"/>
        </dgm:presLayoutVars>
      </dgm:prSet>
      <dgm:spPr/>
    </dgm:pt>
    <dgm:pt modelId="{726B82D5-8B2B-4404-8B6D-D592F0CD2920}" type="pres">
      <dgm:prSet presAssocID="{4E77F053-CD57-4CCC-9BFC-497D0AEB198A}" presName="spacing" presStyleCnt="0"/>
      <dgm:spPr/>
    </dgm:pt>
    <dgm:pt modelId="{DE92EA2D-D13D-4C51-ADCC-79761E1658FC}" type="pres">
      <dgm:prSet presAssocID="{613E26FA-1704-4DD4-A28B-B47B91A26682}" presName="composite" presStyleCnt="0"/>
      <dgm:spPr/>
    </dgm:pt>
    <dgm:pt modelId="{4778FDA2-FDDF-4E47-8A7F-63A08910414F}" type="pres">
      <dgm:prSet presAssocID="{613E26FA-1704-4DD4-A28B-B47B91A26682}" presName="imgShp" presStyleLbl="fgImgPlace1" presStyleIdx="2" presStyleCnt="6"/>
      <dgm:spPr>
        <a:solidFill>
          <a:srgbClr val="E8CA8E"/>
        </a:solidFill>
      </dgm:spPr>
    </dgm:pt>
    <dgm:pt modelId="{175013FC-F590-444C-AAED-44A353297801}" type="pres">
      <dgm:prSet presAssocID="{613E26FA-1704-4DD4-A28B-B47B91A26682}" presName="txShp" presStyleLbl="node1" presStyleIdx="2" presStyleCnt="6">
        <dgm:presLayoutVars>
          <dgm:bulletEnabled val="1"/>
        </dgm:presLayoutVars>
      </dgm:prSet>
      <dgm:spPr/>
    </dgm:pt>
    <dgm:pt modelId="{8E64660C-CE58-458F-9D34-20E934AD8669}" type="pres">
      <dgm:prSet presAssocID="{917132F4-7C99-4D6E-8D00-1C4E858FF6D0}" presName="spacing" presStyleCnt="0"/>
      <dgm:spPr/>
    </dgm:pt>
    <dgm:pt modelId="{C97852C4-6196-40B6-A9D6-46590B5B6D0D}" type="pres">
      <dgm:prSet presAssocID="{47868450-519C-41E6-A67C-40774BC1FBAA}" presName="composite" presStyleCnt="0"/>
      <dgm:spPr/>
    </dgm:pt>
    <dgm:pt modelId="{386D18DA-92D2-4467-B2F8-1CCF3514D673}" type="pres">
      <dgm:prSet presAssocID="{47868450-519C-41E6-A67C-40774BC1FBAA}" presName="imgShp" presStyleLbl="fgImgPlace1" presStyleIdx="3" presStyleCnt="6"/>
      <dgm:spPr>
        <a:solidFill>
          <a:srgbClr val="F0C369"/>
        </a:solidFill>
      </dgm:spPr>
    </dgm:pt>
    <dgm:pt modelId="{D2247331-2FCF-4A35-A322-923755F0FA74}" type="pres">
      <dgm:prSet presAssocID="{47868450-519C-41E6-A67C-40774BC1FBAA}" presName="txShp" presStyleLbl="node1" presStyleIdx="3" presStyleCnt="6">
        <dgm:presLayoutVars>
          <dgm:bulletEnabled val="1"/>
        </dgm:presLayoutVars>
      </dgm:prSet>
      <dgm:spPr/>
    </dgm:pt>
    <dgm:pt modelId="{D1C59077-9E47-4529-B481-1CF506C731AD}" type="pres">
      <dgm:prSet presAssocID="{8DA97E58-3B3F-4DA7-BEE0-DCB23514A7D6}" presName="spacing" presStyleCnt="0"/>
      <dgm:spPr/>
    </dgm:pt>
    <dgm:pt modelId="{FF492F8E-6B61-4963-9477-6076F4DEBE00}" type="pres">
      <dgm:prSet presAssocID="{08D0A7D4-1C09-493A-BC17-46DA42955E69}" presName="composite" presStyleCnt="0"/>
      <dgm:spPr/>
    </dgm:pt>
    <dgm:pt modelId="{481C562C-19ED-4FA3-AD6B-598944F599D7}" type="pres">
      <dgm:prSet presAssocID="{08D0A7D4-1C09-493A-BC17-46DA42955E69}" presName="imgShp" presStyleLbl="fgImgPlace1" presStyleIdx="4" presStyleCnt="6"/>
      <dgm:spPr>
        <a:solidFill>
          <a:srgbClr val="F8BC45"/>
        </a:solidFill>
      </dgm:spPr>
    </dgm:pt>
    <dgm:pt modelId="{2B1A94BD-D2B0-404C-AF61-60A847F65DF2}" type="pres">
      <dgm:prSet presAssocID="{08D0A7D4-1C09-493A-BC17-46DA42955E69}" presName="txShp" presStyleLbl="node1" presStyleIdx="4" presStyleCnt="6">
        <dgm:presLayoutVars>
          <dgm:bulletEnabled val="1"/>
        </dgm:presLayoutVars>
      </dgm:prSet>
      <dgm:spPr/>
    </dgm:pt>
    <dgm:pt modelId="{7EA3CF34-CAC1-4F16-B8AB-B5240E01A3D7}" type="pres">
      <dgm:prSet presAssocID="{FF4D8BB6-4F7C-440B-9A3E-58D93FF4FD5C}" presName="spacing" presStyleCnt="0"/>
      <dgm:spPr/>
    </dgm:pt>
    <dgm:pt modelId="{B206F6D3-5D4F-443F-B19C-98501AD64FE3}" type="pres">
      <dgm:prSet presAssocID="{D3DCE465-EB76-4EAA-8D63-39783C17FCDF}" presName="composite" presStyleCnt="0"/>
      <dgm:spPr/>
    </dgm:pt>
    <dgm:pt modelId="{068BCDAD-19A9-4E9B-BFA5-F36782121189}" type="pres">
      <dgm:prSet presAssocID="{D3DCE465-EB76-4EAA-8D63-39783C17FCDF}" presName="imgShp" presStyleLbl="fgImgPlace1" presStyleIdx="5" presStyleCnt="6"/>
      <dgm:spPr>
        <a:solidFill>
          <a:srgbClr val="FFB520"/>
        </a:solidFill>
      </dgm:spPr>
    </dgm:pt>
    <dgm:pt modelId="{0BCCB640-475A-4D45-8D71-2E1C20674CB9}" type="pres">
      <dgm:prSet presAssocID="{D3DCE465-EB76-4EAA-8D63-39783C17FCDF}" presName="txShp" presStyleLbl="node1" presStyleIdx="5" presStyleCnt="6">
        <dgm:presLayoutVars>
          <dgm:bulletEnabled val="1"/>
        </dgm:presLayoutVars>
      </dgm:prSet>
      <dgm:spPr/>
    </dgm:pt>
  </dgm:ptLst>
  <dgm:cxnLst>
    <dgm:cxn modelId="{13677F3A-1BCD-40F0-BE92-378ECAABB0BF}" srcId="{56A50AF5-878C-4177-A8FD-5D84DE74E59B}" destId="{1FD837C5-A973-482B-9940-5A8DC742CC27}" srcOrd="1" destOrd="0" parTransId="{BA359C40-29F9-4BBE-90EC-AB317C221562}" sibTransId="{4E77F053-CD57-4CCC-9BFC-497D0AEB198A}"/>
    <dgm:cxn modelId="{0A14A240-065A-4C85-930D-5DBBD7ED139E}" type="presOf" srcId="{47868450-519C-41E6-A67C-40774BC1FBAA}" destId="{D2247331-2FCF-4A35-A322-923755F0FA74}" srcOrd="0" destOrd="0" presId="urn:microsoft.com/office/officeart/2005/8/layout/vList3"/>
    <dgm:cxn modelId="{BFDAC745-4D95-4BCB-9370-116C20EC1D74}" srcId="{56A50AF5-878C-4177-A8FD-5D84DE74E59B}" destId="{613E26FA-1704-4DD4-A28B-B47B91A26682}" srcOrd="2" destOrd="0" parTransId="{64ED8BB0-145C-46B7-9B9E-1C9695D187BF}" sibTransId="{917132F4-7C99-4D6E-8D00-1C4E858FF6D0}"/>
    <dgm:cxn modelId="{FED88F48-E275-4BD3-92AB-BB5CB3AAF31F}" type="presOf" srcId="{1FD837C5-A973-482B-9940-5A8DC742CC27}" destId="{3AB2AC2C-CA80-4156-8F5B-FB3452F4E5BF}" srcOrd="0" destOrd="0" presId="urn:microsoft.com/office/officeart/2005/8/layout/vList3"/>
    <dgm:cxn modelId="{5D22FE4D-2F8A-45D7-A392-70752A0BC410}" srcId="{56A50AF5-878C-4177-A8FD-5D84DE74E59B}" destId="{EEDFAF34-8FA6-43EB-B412-A19D73C96173}" srcOrd="0" destOrd="0" parTransId="{11DBFD74-17E5-4A62-9B6E-F301D3BF4A6D}" sibTransId="{0F2483B1-C929-4608-9876-1F1C32AC1D0D}"/>
    <dgm:cxn modelId="{3E62247E-4440-43FC-96A7-2FF754A898E3}" type="presOf" srcId="{EEDFAF34-8FA6-43EB-B412-A19D73C96173}" destId="{EB0AEFD4-C873-49FE-A82B-9F3FAB0C2FD8}" srcOrd="0" destOrd="0" presId="urn:microsoft.com/office/officeart/2005/8/layout/vList3"/>
    <dgm:cxn modelId="{3909298F-193A-4A6D-BA3C-AB12E4F4B4A5}" type="presOf" srcId="{D3DCE465-EB76-4EAA-8D63-39783C17FCDF}" destId="{0BCCB640-475A-4D45-8D71-2E1C20674CB9}" srcOrd="0" destOrd="0" presId="urn:microsoft.com/office/officeart/2005/8/layout/vList3"/>
    <dgm:cxn modelId="{30C92B9D-28F8-4E4E-AA13-FC1603990A23}" srcId="{56A50AF5-878C-4177-A8FD-5D84DE74E59B}" destId="{47868450-519C-41E6-A67C-40774BC1FBAA}" srcOrd="3" destOrd="0" parTransId="{47CAC2CC-2FFD-4070-93C5-C964F2698B83}" sibTransId="{8DA97E58-3B3F-4DA7-BEE0-DCB23514A7D6}"/>
    <dgm:cxn modelId="{952D78A3-8812-478E-AC64-CFA80CA5B6B4}" type="presOf" srcId="{08D0A7D4-1C09-493A-BC17-46DA42955E69}" destId="{2B1A94BD-D2B0-404C-AF61-60A847F65DF2}" srcOrd="0" destOrd="0" presId="urn:microsoft.com/office/officeart/2005/8/layout/vList3"/>
    <dgm:cxn modelId="{169838AF-7882-41A5-A87E-7C1F285BA4D4}" srcId="{56A50AF5-878C-4177-A8FD-5D84DE74E59B}" destId="{08D0A7D4-1C09-493A-BC17-46DA42955E69}" srcOrd="4" destOrd="0" parTransId="{75BA2D15-A521-4FFF-87E3-9CBFA3B95836}" sibTransId="{FF4D8BB6-4F7C-440B-9A3E-58D93FF4FD5C}"/>
    <dgm:cxn modelId="{D73461C2-DE7C-4D73-80B4-ABEC7DE57FD0}" type="presOf" srcId="{56A50AF5-878C-4177-A8FD-5D84DE74E59B}" destId="{A5D4CE74-F6D0-4CAB-87C1-FC9C1C1A7792}" srcOrd="0" destOrd="0" presId="urn:microsoft.com/office/officeart/2005/8/layout/vList3"/>
    <dgm:cxn modelId="{6B725FC3-9BEE-47FA-ABDF-E20789B75DD4}" type="presOf" srcId="{613E26FA-1704-4DD4-A28B-B47B91A26682}" destId="{175013FC-F590-444C-AAED-44A353297801}" srcOrd="0" destOrd="0" presId="urn:microsoft.com/office/officeart/2005/8/layout/vList3"/>
    <dgm:cxn modelId="{38ABBAE7-D69D-4AEA-8449-4FB02C459627}" srcId="{56A50AF5-878C-4177-A8FD-5D84DE74E59B}" destId="{D3DCE465-EB76-4EAA-8D63-39783C17FCDF}" srcOrd="5" destOrd="0" parTransId="{EB36662A-789A-4582-839F-1EBA3163A244}" sibTransId="{1D5B3579-2873-44C4-B8EF-BB4FF2533F5F}"/>
    <dgm:cxn modelId="{340BF2D8-AD28-4EE3-A060-C234CF4DAE62}" type="presParOf" srcId="{A5D4CE74-F6D0-4CAB-87C1-FC9C1C1A7792}" destId="{280379F2-A112-4EA5-992B-E497472D4035}" srcOrd="0" destOrd="0" presId="urn:microsoft.com/office/officeart/2005/8/layout/vList3"/>
    <dgm:cxn modelId="{ABFDDF7C-504B-4F89-88FB-58897D94ED2A}" type="presParOf" srcId="{280379F2-A112-4EA5-992B-E497472D4035}" destId="{C2780FC7-7931-49B7-BDC6-D126BA91E29E}" srcOrd="0" destOrd="0" presId="urn:microsoft.com/office/officeart/2005/8/layout/vList3"/>
    <dgm:cxn modelId="{8AB64D58-26CC-4C14-A83B-79A4FC76F55A}" type="presParOf" srcId="{280379F2-A112-4EA5-992B-E497472D4035}" destId="{EB0AEFD4-C873-49FE-A82B-9F3FAB0C2FD8}" srcOrd="1" destOrd="0" presId="urn:microsoft.com/office/officeart/2005/8/layout/vList3"/>
    <dgm:cxn modelId="{50B6803A-840E-4FBD-BF28-6FB39C4A847C}" type="presParOf" srcId="{A5D4CE74-F6D0-4CAB-87C1-FC9C1C1A7792}" destId="{8A676E0F-5F19-4DBA-8F3D-41BFE6FAAFDB}" srcOrd="1" destOrd="0" presId="urn:microsoft.com/office/officeart/2005/8/layout/vList3"/>
    <dgm:cxn modelId="{0CA95C9F-B239-4E03-BC40-0F8BB76E7014}" type="presParOf" srcId="{A5D4CE74-F6D0-4CAB-87C1-FC9C1C1A7792}" destId="{4E0F8093-BD15-4589-9A7A-0DCEC657AF77}" srcOrd="2" destOrd="0" presId="urn:microsoft.com/office/officeart/2005/8/layout/vList3"/>
    <dgm:cxn modelId="{9EC3CB97-5097-481E-A775-B0F1C3B8B2EB}" type="presParOf" srcId="{4E0F8093-BD15-4589-9A7A-0DCEC657AF77}" destId="{7014C978-19FD-4063-AA7C-70CA09252350}" srcOrd="0" destOrd="0" presId="urn:microsoft.com/office/officeart/2005/8/layout/vList3"/>
    <dgm:cxn modelId="{CD6ABC5F-2863-4F3D-963F-FF621C9C1393}" type="presParOf" srcId="{4E0F8093-BD15-4589-9A7A-0DCEC657AF77}" destId="{3AB2AC2C-CA80-4156-8F5B-FB3452F4E5BF}" srcOrd="1" destOrd="0" presId="urn:microsoft.com/office/officeart/2005/8/layout/vList3"/>
    <dgm:cxn modelId="{DCE797EB-4F3B-403D-9314-2DA8F494857A}" type="presParOf" srcId="{A5D4CE74-F6D0-4CAB-87C1-FC9C1C1A7792}" destId="{726B82D5-8B2B-4404-8B6D-D592F0CD2920}" srcOrd="3" destOrd="0" presId="urn:microsoft.com/office/officeart/2005/8/layout/vList3"/>
    <dgm:cxn modelId="{6D3E7FDF-806F-460D-8254-88782E4B15F3}" type="presParOf" srcId="{A5D4CE74-F6D0-4CAB-87C1-FC9C1C1A7792}" destId="{DE92EA2D-D13D-4C51-ADCC-79761E1658FC}" srcOrd="4" destOrd="0" presId="urn:microsoft.com/office/officeart/2005/8/layout/vList3"/>
    <dgm:cxn modelId="{F2EA7915-492B-4445-9EA5-7F24956DA3BF}" type="presParOf" srcId="{DE92EA2D-D13D-4C51-ADCC-79761E1658FC}" destId="{4778FDA2-FDDF-4E47-8A7F-63A08910414F}" srcOrd="0" destOrd="0" presId="urn:microsoft.com/office/officeart/2005/8/layout/vList3"/>
    <dgm:cxn modelId="{BBDC571A-1C3A-4243-AC1B-1790D4851581}" type="presParOf" srcId="{DE92EA2D-D13D-4C51-ADCC-79761E1658FC}" destId="{175013FC-F590-444C-AAED-44A353297801}" srcOrd="1" destOrd="0" presId="urn:microsoft.com/office/officeart/2005/8/layout/vList3"/>
    <dgm:cxn modelId="{D28EBDE0-1ACE-4C17-B424-DFD5BB2019AB}" type="presParOf" srcId="{A5D4CE74-F6D0-4CAB-87C1-FC9C1C1A7792}" destId="{8E64660C-CE58-458F-9D34-20E934AD8669}" srcOrd="5" destOrd="0" presId="urn:microsoft.com/office/officeart/2005/8/layout/vList3"/>
    <dgm:cxn modelId="{AA578A43-7DAE-42BE-95B3-8642723409D2}" type="presParOf" srcId="{A5D4CE74-F6D0-4CAB-87C1-FC9C1C1A7792}" destId="{C97852C4-6196-40B6-A9D6-46590B5B6D0D}" srcOrd="6" destOrd="0" presId="urn:microsoft.com/office/officeart/2005/8/layout/vList3"/>
    <dgm:cxn modelId="{B4374F67-0EFE-4167-B6AB-6D661E460584}" type="presParOf" srcId="{C97852C4-6196-40B6-A9D6-46590B5B6D0D}" destId="{386D18DA-92D2-4467-B2F8-1CCF3514D673}" srcOrd="0" destOrd="0" presId="urn:microsoft.com/office/officeart/2005/8/layout/vList3"/>
    <dgm:cxn modelId="{F94D5695-F100-4F4D-BD87-A72CC1963935}" type="presParOf" srcId="{C97852C4-6196-40B6-A9D6-46590B5B6D0D}" destId="{D2247331-2FCF-4A35-A322-923755F0FA74}" srcOrd="1" destOrd="0" presId="urn:microsoft.com/office/officeart/2005/8/layout/vList3"/>
    <dgm:cxn modelId="{447271CD-E9F5-4B36-8956-8605CA24F6BA}" type="presParOf" srcId="{A5D4CE74-F6D0-4CAB-87C1-FC9C1C1A7792}" destId="{D1C59077-9E47-4529-B481-1CF506C731AD}" srcOrd="7" destOrd="0" presId="urn:microsoft.com/office/officeart/2005/8/layout/vList3"/>
    <dgm:cxn modelId="{AB6589FE-8665-4486-9014-52E489DB31E8}" type="presParOf" srcId="{A5D4CE74-F6D0-4CAB-87C1-FC9C1C1A7792}" destId="{FF492F8E-6B61-4963-9477-6076F4DEBE00}" srcOrd="8" destOrd="0" presId="urn:microsoft.com/office/officeart/2005/8/layout/vList3"/>
    <dgm:cxn modelId="{5FF439A4-3AB0-4DC7-A4F5-EB1C1FCEA507}" type="presParOf" srcId="{FF492F8E-6B61-4963-9477-6076F4DEBE00}" destId="{481C562C-19ED-4FA3-AD6B-598944F599D7}" srcOrd="0" destOrd="0" presId="urn:microsoft.com/office/officeart/2005/8/layout/vList3"/>
    <dgm:cxn modelId="{43FDBDFE-E6CD-4117-B2F5-724CC5D109DD}" type="presParOf" srcId="{FF492F8E-6B61-4963-9477-6076F4DEBE00}" destId="{2B1A94BD-D2B0-404C-AF61-60A847F65DF2}" srcOrd="1" destOrd="0" presId="urn:microsoft.com/office/officeart/2005/8/layout/vList3"/>
    <dgm:cxn modelId="{F863752C-9267-4756-A7DA-872E9F016411}" type="presParOf" srcId="{A5D4CE74-F6D0-4CAB-87C1-FC9C1C1A7792}" destId="{7EA3CF34-CAC1-4F16-B8AB-B5240E01A3D7}" srcOrd="9" destOrd="0" presId="urn:microsoft.com/office/officeart/2005/8/layout/vList3"/>
    <dgm:cxn modelId="{B3CD1FB6-DD07-4001-842D-D2C582A2D492}" type="presParOf" srcId="{A5D4CE74-F6D0-4CAB-87C1-FC9C1C1A7792}" destId="{B206F6D3-5D4F-443F-B19C-98501AD64FE3}" srcOrd="10" destOrd="0" presId="urn:microsoft.com/office/officeart/2005/8/layout/vList3"/>
    <dgm:cxn modelId="{7A1EEB6F-129F-4C6E-9366-BF7A53EFCCD1}" type="presParOf" srcId="{B206F6D3-5D4F-443F-B19C-98501AD64FE3}" destId="{068BCDAD-19A9-4E9B-BFA5-F36782121189}" srcOrd="0" destOrd="0" presId="urn:microsoft.com/office/officeart/2005/8/layout/vList3"/>
    <dgm:cxn modelId="{CA9A5561-7A31-4F15-B2CE-03C2639C1275}" type="presParOf" srcId="{B206F6D3-5D4F-443F-B19C-98501AD64FE3}" destId="{0BCCB640-475A-4D45-8D71-2E1C20674CB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A7A80-A90E-4BEF-81E3-894E43D97F14}">
      <dsp:nvSpPr>
        <dsp:cNvPr id="0" name=""/>
        <dsp:cNvSpPr/>
      </dsp:nvSpPr>
      <dsp:spPr>
        <a:xfrm>
          <a:off x="8444696" y="2313960"/>
          <a:ext cx="286797" cy="3594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531"/>
              </a:lnTo>
              <a:lnTo>
                <a:pt x="286797" y="359453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A98EB-53BC-48A1-B00F-474945FF34E3}">
      <dsp:nvSpPr>
        <dsp:cNvPr id="0" name=""/>
        <dsp:cNvSpPr/>
      </dsp:nvSpPr>
      <dsp:spPr>
        <a:xfrm>
          <a:off x="8444696" y="2313960"/>
          <a:ext cx="286797" cy="2237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7022"/>
              </a:lnTo>
              <a:lnTo>
                <a:pt x="286797" y="22370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2DCC8-8DE9-4D7B-813E-B626C2429F8B}">
      <dsp:nvSpPr>
        <dsp:cNvPr id="0" name=""/>
        <dsp:cNvSpPr/>
      </dsp:nvSpPr>
      <dsp:spPr>
        <a:xfrm>
          <a:off x="8444696" y="2313960"/>
          <a:ext cx="286797" cy="879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512"/>
              </a:lnTo>
              <a:lnTo>
                <a:pt x="286797" y="87951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76A75-0DCA-460F-8F47-A90F9757BC24}">
      <dsp:nvSpPr>
        <dsp:cNvPr id="0" name=""/>
        <dsp:cNvSpPr/>
      </dsp:nvSpPr>
      <dsp:spPr>
        <a:xfrm>
          <a:off x="5084736" y="956450"/>
          <a:ext cx="4124753" cy="401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758"/>
              </a:lnTo>
              <a:lnTo>
                <a:pt x="4124753" y="200758"/>
              </a:lnTo>
              <a:lnTo>
                <a:pt x="4124753" y="4015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9B7E1-8842-40CE-A96E-CB6333D3AD98}">
      <dsp:nvSpPr>
        <dsp:cNvPr id="0" name=""/>
        <dsp:cNvSpPr/>
      </dsp:nvSpPr>
      <dsp:spPr>
        <a:xfrm>
          <a:off x="4822192" y="2313960"/>
          <a:ext cx="286797" cy="3594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531"/>
              </a:lnTo>
              <a:lnTo>
                <a:pt x="286797" y="359453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B7867-CD3E-486E-BA55-21F4546F189E}">
      <dsp:nvSpPr>
        <dsp:cNvPr id="0" name=""/>
        <dsp:cNvSpPr/>
      </dsp:nvSpPr>
      <dsp:spPr>
        <a:xfrm>
          <a:off x="4822192" y="2313960"/>
          <a:ext cx="286797" cy="2237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7022"/>
              </a:lnTo>
              <a:lnTo>
                <a:pt x="286797" y="22370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3FAA2-1758-4237-97CF-C8ADB0325AD3}">
      <dsp:nvSpPr>
        <dsp:cNvPr id="0" name=""/>
        <dsp:cNvSpPr/>
      </dsp:nvSpPr>
      <dsp:spPr>
        <a:xfrm>
          <a:off x="4822192" y="2313960"/>
          <a:ext cx="286797" cy="879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512"/>
              </a:lnTo>
              <a:lnTo>
                <a:pt x="286797" y="87951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AAD0F-C738-40FA-88B8-6F7B4D2020AB}">
      <dsp:nvSpPr>
        <dsp:cNvPr id="0" name=""/>
        <dsp:cNvSpPr/>
      </dsp:nvSpPr>
      <dsp:spPr>
        <a:xfrm>
          <a:off x="5084736" y="956450"/>
          <a:ext cx="502249" cy="401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758"/>
              </a:lnTo>
              <a:lnTo>
                <a:pt x="502249" y="200758"/>
              </a:lnTo>
              <a:lnTo>
                <a:pt x="502249" y="4015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45032-68A0-4A5E-B833-B85572863774}">
      <dsp:nvSpPr>
        <dsp:cNvPr id="0" name=""/>
        <dsp:cNvSpPr/>
      </dsp:nvSpPr>
      <dsp:spPr>
        <a:xfrm>
          <a:off x="3273485" y="956450"/>
          <a:ext cx="1811251" cy="401516"/>
        </a:xfrm>
        <a:custGeom>
          <a:avLst/>
          <a:gdLst/>
          <a:ahLst/>
          <a:cxnLst/>
          <a:rect l="0" t="0" r="0" b="0"/>
          <a:pathLst>
            <a:path>
              <a:moveTo>
                <a:pt x="1811251" y="0"/>
              </a:moveTo>
              <a:lnTo>
                <a:pt x="1811251" y="200758"/>
              </a:lnTo>
              <a:lnTo>
                <a:pt x="0" y="200758"/>
              </a:lnTo>
              <a:lnTo>
                <a:pt x="0" y="4015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D1879-3DAC-4839-BE35-2157420896CF}">
      <dsp:nvSpPr>
        <dsp:cNvPr id="0" name=""/>
        <dsp:cNvSpPr/>
      </dsp:nvSpPr>
      <dsp:spPr>
        <a:xfrm>
          <a:off x="959983" y="956450"/>
          <a:ext cx="4124753" cy="401516"/>
        </a:xfrm>
        <a:custGeom>
          <a:avLst/>
          <a:gdLst/>
          <a:ahLst/>
          <a:cxnLst/>
          <a:rect l="0" t="0" r="0" b="0"/>
          <a:pathLst>
            <a:path>
              <a:moveTo>
                <a:pt x="4124753" y="0"/>
              </a:moveTo>
              <a:lnTo>
                <a:pt x="4124753" y="200758"/>
              </a:lnTo>
              <a:lnTo>
                <a:pt x="0" y="200758"/>
              </a:lnTo>
              <a:lnTo>
                <a:pt x="0" y="4015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50D28-A9D6-48D4-9AE9-F8A2A7EE3648}">
      <dsp:nvSpPr>
        <dsp:cNvPr id="0" name=""/>
        <dsp:cNvSpPr/>
      </dsp:nvSpPr>
      <dsp:spPr>
        <a:xfrm>
          <a:off x="1661748" y="458"/>
          <a:ext cx="6845975" cy="9559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400" kern="1200" dirty="0"/>
            <a:t>إضافة النعم إلى الله و التحذير مما يضاد ذلك</a:t>
          </a:r>
          <a:endParaRPr lang="ar-SA" sz="3400" kern="1200" dirty="0"/>
        </a:p>
      </dsp:txBody>
      <dsp:txXfrm>
        <a:off x="1661748" y="458"/>
        <a:ext cx="6845975" cy="955992"/>
      </dsp:txXfrm>
    </dsp:sp>
    <dsp:sp modelId="{1206206E-6732-4E60-BB46-B4DBAC921C98}">
      <dsp:nvSpPr>
        <dsp:cNvPr id="0" name=""/>
        <dsp:cNvSpPr/>
      </dsp:nvSpPr>
      <dsp:spPr>
        <a:xfrm>
          <a:off x="3991" y="1357967"/>
          <a:ext cx="1911984" cy="9559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400" kern="1200" dirty="0"/>
            <a:t>أمثلة لنعم الله</a:t>
          </a:r>
          <a:endParaRPr lang="ar-SA" sz="3400" kern="1200" dirty="0"/>
        </a:p>
      </dsp:txBody>
      <dsp:txXfrm>
        <a:off x="3991" y="1357967"/>
        <a:ext cx="1911984" cy="955992"/>
      </dsp:txXfrm>
    </dsp:sp>
    <dsp:sp modelId="{07ABE536-983D-4DCF-A9AB-3495187F79C2}">
      <dsp:nvSpPr>
        <dsp:cNvPr id="0" name=""/>
        <dsp:cNvSpPr/>
      </dsp:nvSpPr>
      <dsp:spPr>
        <a:xfrm>
          <a:off x="2317492" y="1357967"/>
          <a:ext cx="1911984" cy="9559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400" kern="1200" dirty="0"/>
            <a:t>الله هو المنعم</a:t>
          </a:r>
          <a:endParaRPr lang="ar-SA" sz="3400" kern="1200" dirty="0"/>
        </a:p>
      </dsp:txBody>
      <dsp:txXfrm>
        <a:off x="2317492" y="1357967"/>
        <a:ext cx="1911984" cy="955992"/>
      </dsp:txXfrm>
    </dsp:sp>
    <dsp:sp modelId="{A546378B-50B9-496B-8569-E67C62A55F72}">
      <dsp:nvSpPr>
        <dsp:cNvPr id="0" name=""/>
        <dsp:cNvSpPr/>
      </dsp:nvSpPr>
      <dsp:spPr>
        <a:xfrm>
          <a:off x="4630994" y="1357967"/>
          <a:ext cx="1911984" cy="9559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400" kern="1200" dirty="0"/>
            <a:t>شكر النعم</a:t>
          </a:r>
          <a:endParaRPr lang="ar-SA" sz="3400" kern="1200" dirty="0"/>
        </a:p>
      </dsp:txBody>
      <dsp:txXfrm>
        <a:off x="4630994" y="1357967"/>
        <a:ext cx="1911984" cy="955992"/>
      </dsp:txXfrm>
    </dsp:sp>
    <dsp:sp modelId="{5ECF7A78-7624-40A5-92FD-627154BCB90E}">
      <dsp:nvSpPr>
        <dsp:cNvPr id="0" name=""/>
        <dsp:cNvSpPr/>
      </dsp:nvSpPr>
      <dsp:spPr>
        <a:xfrm>
          <a:off x="5108990" y="2715476"/>
          <a:ext cx="3220986" cy="9559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400" kern="1200" dirty="0"/>
            <a:t>شكر النعمة من حقوق الله</a:t>
          </a:r>
          <a:endParaRPr lang="ar-SA" sz="3400" kern="1200" dirty="0"/>
        </a:p>
      </dsp:txBody>
      <dsp:txXfrm>
        <a:off x="5108990" y="2715476"/>
        <a:ext cx="3220986" cy="955992"/>
      </dsp:txXfrm>
    </dsp:sp>
    <dsp:sp modelId="{681C3ECF-3E9F-45A9-9508-1FB80B4EB42C}">
      <dsp:nvSpPr>
        <dsp:cNvPr id="0" name=""/>
        <dsp:cNvSpPr/>
      </dsp:nvSpPr>
      <dsp:spPr>
        <a:xfrm>
          <a:off x="5108990" y="4072985"/>
          <a:ext cx="3220986" cy="9559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400" kern="1200" dirty="0"/>
            <a:t>أركان الشكر</a:t>
          </a:r>
          <a:endParaRPr lang="ar-SA" sz="3400" kern="1200" dirty="0"/>
        </a:p>
      </dsp:txBody>
      <dsp:txXfrm>
        <a:off x="5108990" y="4072985"/>
        <a:ext cx="3220986" cy="955992"/>
      </dsp:txXfrm>
    </dsp:sp>
    <dsp:sp modelId="{04AD2E1C-C4F5-4208-A24A-5A4D16A29BC4}">
      <dsp:nvSpPr>
        <dsp:cNvPr id="0" name=""/>
        <dsp:cNvSpPr/>
      </dsp:nvSpPr>
      <dsp:spPr>
        <a:xfrm>
          <a:off x="5108990" y="5430495"/>
          <a:ext cx="3220986" cy="9559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400" kern="1200" dirty="0"/>
            <a:t>درجات الشكر</a:t>
          </a:r>
          <a:endParaRPr lang="ar-SA" sz="3400" kern="1200" dirty="0"/>
        </a:p>
      </dsp:txBody>
      <dsp:txXfrm>
        <a:off x="5108990" y="5430495"/>
        <a:ext cx="3220986" cy="955992"/>
      </dsp:txXfrm>
    </dsp:sp>
    <dsp:sp modelId="{2FBA42CA-A087-43F8-963A-C8824EF709BE}">
      <dsp:nvSpPr>
        <dsp:cNvPr id="0" name=""/>
        <dsp:cNvSpPr/>
      </dsp:nvSpPr>
      <dsp:spPr>
        <a:xfrm>
          <a:off x="8253497" y="1357967"/>
          <a:ext cx="1911984" cy="9559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400" kern="1200" dirty="0"/>
            <a:t>كفر النعمة</a:t>
          </a:r>
          <a:endParaRPr lang="ar-SA" sz="3400" kern="1200" dirty="0"/>
        </a:p>
      </dsp:txBody>
      <dsp:txXfrm>
        <a:off x="8253497" y="1357967"/>
        <a:ext cx="1911984" cy="955992"/>
      </dsp:txXfrm>
    </dsp:sp>
    <dsp:sp modelId="{B30935D9-92F4-4658-B3A1-5E5196AB72C9}">
      <dsp:nvSpPr>
        <dsp:cNvPr id="0" name=""/>
        <dsp:cNvSpPr/>
      </dsp:nvSpPr>
      <dsp:spPr>
        <a:xfrm>
          <a:off x="8731493" y="2715476"/>
          <a:ext cx="3220986" cy="9559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400" kern="1200" dirty="0"/>
            <a:t>من صور كفر النعم</a:t>
          </a:r>
          <a:endParaRPr lang="ar-SA" sz="3400" kern="1200" dirty="0"/>
        </a:p>
      </dsp:txBody>
      <dsp:txXfrm>
        <a:off x="8731493" y="2715476"/>
        <a:ext cx="3220986" cy="955992"/>
      </dsp:txXfrm>
    </dsp:sp>
    <dsp:sp modelId="{D04B4DAD-8006-4C12-BA87-00B4B6C4A0CF}">
      <dsp:nvSpPr>
        <dsp:cNvPr id="0" name=""/>
        <dsp:cNvSpPr/>
      </dsp:nvSpPr>
      <dsp:spPr>
        <a:xfrm>
          <a:off x="8731493" y="4072985"/>
          <a:ext cx="3220986" cy="9559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400" kern="1200" dirty="0"/>
            <a:t>من أسباب كفر النعم</a:t>
          </a:r>
          <a:endParaRPr lang="ar-SA" sz="3400" kern="1200" dirty="0"/>
        </a:p>
      </dsp:txBody>
      <dsp:txXfrm>
        <a:off x="8731493" y="4072985"/>
        <a:ext cx="3220986" cy="955992"/>
      </dsp:txXfrm>
    </dsp:sp>
    <dsp:sp modelId="{261F3AFF-FAC6-473E-B2BE-2AC684D06014}">
      <dsp:nvSpPr>
        <dsp:cNvPr id="0" name=""/>
        <dsp:cNvSpPr/>
      </dsp:nvSpPr>
      <dsp:spPr>
        <a:xfrm>
          <a:off x="8731493" y="5430495"/>
          <a:ext cx="3220986" cy="9559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400" kern="1200" dirty="0"/>
            <a:t>عاقبة كفر النعم</a:t>
          </a:r>
          <a:endParaRPr lang="ar-SA" sz="3400" kern="1200" dirty="0"/>
        </a:p>
      </dsp:txBody>
      <dsp:txXfrm>
        <a:off x="8731493" y="5430495"/>
        <a:ext cx="3220986" cy="955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546DC-A2E3-46D2-9B38-FC96154CE0AF}">
      <dsp:nvSpPr>
        <dsp:cNvPr id="0" name=""/>
        <dsp:cNvSpPr/>
      </dsp:nvSpPr>
      <dsp:spPr>
        <a:xfrm>
          <a:off x="5426482" y="2496859"/>
          <a:ext cx="1726961" cy="174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400" kern="1200" dirty="0"/>
            <a:t>أخي الطالب بنهاية هذه الوحدة نتوقع أن:</a:t>
          </a:r>
          <a:endParaRPr lang="ar-SA" sz="2400" kern="1200" dirty="0"/>
        </a:p>
      </dsp:txBody>
      <dsp:txXfrm>
        <a:off x="5679390" y="2752693"/>
        <a:ext cx="1221145" cy="1235276"/>
      </dsp:txXfrm>
    </dsp:sp>
    <dsp:sp modelId="{AC793654-794A-4D1F-B2BC-8BA8E8188398}">
      <dsp:nvSpPr>
        <dsp:cNvPr id="0" name=""/>
        <dsp:cNvSpPr/>
      </dsp:nvSpPr>
      <dsp:spPr>
        <a:xfrm rot="16200000">
          <a:off x="6019953" y="1706891"/>
          <a:ext cx="540019" cy="591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700" kern="1200"/>
        </a:p>
      </dsp:txBody>
      <dsp:txXfrm>
        <a:off x="6100956" y="1906214"/>
        <a:ext cx="378013" cy="354958"/>
      </dsp:txXfrm>
    </dsp:sp>
    <dsp:sp modelId="{DAFA53AC-E08E-4B6B-AADD-F85117F9715A}">
      <dsp:nvSpPr>
        <dsp:cNvPr id="0" name=""/>
        <dsp:cNvSpPr/>
      </dsp:nvSpPr>
      <dsp:spPr>
        <a:xfrm>
          <a:off x="5430997" y="-35228"/>
          <a:ext cx="1717931" cy="15131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تستشعر قدر نعمة الله عليك</a:t>
          </a:r>
          <a:endParaRPr lang="ar-SA" sz="2000" kern="1200" dirty="0"/>
        </a:p>
      </dsp:txBody>
      <dsp:txXfrm>
        <a:off x="5682582" y="186373"/>
        <a:ext cx="1214761" cy="1069981"/>
      </dsp:txXfrm>
    </dsp:sp>
    <dsp:sp modelId="{4238C7E0-C926-457F-8EED-7E09C3CA7307}">
      <dsp:nvSpPr>
        <dsp:cNvPr id="0" name=""/>
        <dsp:cNvSpPr/>
      </dsp:nvSpPr>
      <dsp:spPr>
        <a:xfrm rot="18600000">
          <a:off x="6894809" y="2042501"/>
          <a:ext cx="522261" cy="591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700" kern="1200"/>
        </a:p>
      </dsp:txBody>
      <dsp:txXfrm>
        <a:off x="6922793" y="2220832"/>
        <a:ext cx="365583" cy="354958"/>
      </dsp:txXfrm>
    </dsp:sp>
    <dsp:sp modelId="{6F48A2B9-A2AC-4462-BE4B-959E48C0B075}">
      <dsp:nvSpPr>
        <dsp:cNvPr id="0" name=""/>
        <dsp:cNvSpPr/>
      </dsp:nvSpPr>
      <dsp:spPr>
        <a:xfrm>
          <a:off x="7133721" y="584512"/>
          <a:ext cx="1717931" cy="15131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تحذر من نسبة النعم لغير الله</a:t>
          </a:r>
          <a:endParaRPr lang="ar-SA" sz="2000" kern="1200" dirty="0"/>
        </a:p>
      </dsp:txBody>
      <dsp:txXfrm>
        <a:off x="7385306" y="806113"/>
        <a:ext cx="1214761" cy="1069981"/>
      </dsp:txXfrm>
    </dsp:sp>
    <dsp:sp modelId="{A321941D-3E2B-41DF-9E0C-E5D7D78EEE35}">
      <dsp:nvSpPr>
        <dsp:cNvPr id="0" name=""/>
        <dsp:cNvSpPr/>
      </dsp:nvSpPr>
      <dsp:spPr>
        <a:xfrm rot="21000000">
          <a:off x="7338353" y="2846219"/>
          <a:ext cx="492869" cy="591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700" kern="1200"/>
        </a:p>
      </dsp:txBody>
      <dsp:txXfrm>
        <a:off x="7339476" y="2977377"/>
        <a:ext cx="345008" cy="354958"/>
      </dsp:txXfrm>
    </dsp:sp>
    <dsp:sp modelId="{6C2BABBE-7B8E-4DE8-AAE8-4D6E67073D2E}">
      <dsp:nvSpPr>
        <dsp:cNvPr id="0" name=""/>
        <dsp:cNvSpPr/>
      </dsp:nvSpPr>
      <dsp:spPr>
        <a:xfrm>
          <a:off x="8039722" y="2153751"/>
          <a:ext cx="1717931" cy="15131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 تستشعر أن كفر النعم سبب زوالها</a:t>
          </a:r>
          <a:endParaRPr lang="ar-SA" sz="2000" kern="1200" dirty="0"/>
        </a:p>
      </dsp:txBody>
      <dsp:txXfrm>
        <a:off x="8291307" y="2375352"/>
        <a:ext cx="1214761" cy="1069981"/>
      </dsp:txXfrm>
    </dsp:sp>
    <dsp:sp modelId="{D5508FFB-A4C8-4F81-BAAC-81DB40B6B888}">
      <dsp:nvSpPr>
        <dsp:cNvPr id="0" name=""/>
        <dsp:cNvSpPr/>
      </dsp:nvSpPr>
      <dsp:spPr>
        <a:xfrm rot="1800000">
          <a:off x="7187707" y="3738727"/>
          <a:ext cx="505351" cy="591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700" kern="1200"/>
        </a:p>
      </dsp:txBody>
      <dsp:txXfrm>
        <a:off x="7197863" y="3819146"/>
        <a:ext cx="353746" cy="354958"/>
      </dsp:txXfrm>
    </dsp:sp>
    <dsp:sp modelId="{BBD25709-73EB-44E7-9FCB-16B398DF2C41}">
      <dsp:nvSpPr>
        <dsp:cNvPr id="0" name=""/>
        <dsp:cNvSpPr/>
      </dsp:nvSpPr>
      <dsp:spPr>
        <a:xfrm>
          <a:off x="7725071" y="3938224"/>
          <a:ext cx="1717931" cy="15131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تعطي أمثلة لنسبة النعم لغير الله</a:t>
          </a:r>
          <a:endParaRPr lang="ar-SA" sz="2000" kern="1200" dirty="0"/>
        </a:p>
      </dsp:txBody>
      <dsp:txXfrm>
        <a:off x="7976656" y="4159825"/>
        <a:ext cx="1214761" cy="1069981"/>
      </dsp:txXfrm>
    </dsp:sp>
    <dsp:sp modelId="{8241E440-F89E-4B8F-AC30-48649FFF7B1C}">
      <dsp:nvSpPr>
        <dsp:cNvPr id="0" name=""/>
        <dsp:cNvSpPr/>
      </dsp:nvSpPr>
      <dsp:spPr>
        <a:xfrm rot="4200000">
          <a:off x="6488194" y="4354508"/>
          <a:ext cx="535285" cy="591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700" kern="1200"/>
        </a:p>
      </dsp:txBody>
      <dsp:txXfrm>
        <a:off x="6541025" y="4397378"/>
        <a:ext cx="374700" cy="354958"/>
      </dsp:txXfrm>
    </dsp:sp>
    <dsp:sp modelId="{813758A3-7382-47DF-B97F-AADD85408514}">
      <dsp:nvSpPr>
        <dsp:cNvPr id="0" name=""/>
        <dsp:cNvSpPr/>
      </dsp:nvSpPr>
      <dsp:spPr>
        <a:xfrm>
          <a:off x="6336998" y="5102956"/>
          <a:ext cx="1717931" cy="151318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تبين أركان الشكر و درجاته</a:t>
          </a:r>
          <a:endParaRPr lang="ar-SA" sz="2000" kern="1200" dirty="0"/>
        </a:p>
      </dsp:txBody>
      <dsp:txXfrm>
        <a:off x="6588583" y="5324557"/>
        <a:ext cx="1214761" cy="1069981"/>
      </dsp:txXfrm>
    </dsp:sp>
    <dsp:sp modelId="{6689D0C9-A546-4B26-A04B-DACC1B68E5B3}">
      <dsp:nvSpPr>
        <dsp:cNvPr id="0" name=""/>
        <dsp:cNvSpPr/>
      </dsp:nvSpPr>
      <dsp:spPr>
        <a:xfrm rot="6600000">
          <a:off x="5556447" y="4354508"/>
          <a:ext cx="535285" cy="591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700" kern="1200"/>
        </a:p>
      </dsp:txBody>
      <dsp:txXfrm rot="10800000">
        <a:off x="5664201" y="4397378"/>
        <a:ext cx="374700" cy="354958"/>
      </dsp:txXfrm>
    </dsp:sp>
    <dsp:sp modelId="{60DD48C3-EFB2-42A1-9D72-CDD83D4CEAAB}">
      <dsp:nvSpPr>
        <dsp:cNvPr id="0" name=""/>
        <dsp:cNvSpPr/>
      </dsp:nvSpPr>
      <dsp:spPr>
        <a:xfrm>
          <a:off x="4524996" y="5102956"/>
          <a:ext cx="1717931" cy="15131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تبين صور كفر النعم</a:t>
          </a:r>
          <a:endParaRPr lang="ar-SA" sz="2000" kern="1200" dirty="0"/>
        </a:p>
      </dsp:txBody>
      <dsp:txXfrm>
        <a:off x="4776581" y="5324557"/>
        <a:ext cx="1214761" cy="1069981"/>
      </dsp:txXfrm>
    </dsp:sp>
    <dsp:sp modelId="{7EDF7BB4-5CFB-4F82-8E1E-E25086091D75}">
      <dsp:nvSpPr>
        <dsp:cNvPr id="0" name=""/>
        <dsp:cNvSpPr/>
      </dsp:nvSpPr>
      <dsp:spPr>
        <a:xfrm rot="9000000">
          <a:off x="4886867" y="3738727"/>
          <a:ext cx="505351" cy="591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700" kern="1200"/>
        </a:p>
      </dsp:txBody>
      <dsp:txXfrm rot="10800000">
        <a:off x="5028316" y="3819146"/>
        <a:ext cx="353746" cy="354958"/>
      </dsp:txXfrm>
    </dsp:sp>
    <dsp:sp modelId="{C8043EFC-6EAC-48B6-811A-F637D07EAEBC}">
      <dsp:nvSpPr>
        <dsp:cNvPr id="0" name=""/>
        <dsp:cNvSpPr/>
      </dsp:nvSpPr>
      <dsp:spPr>
        <a:xfrm>
          <a:off x="3136923" y="3938224"/>
          <a:ext cx="1717931" cy="15131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تطبق ما درسته على ألفاظ تتضمن إضافة النعم لغير الله</a:t>
          </a:r>
          <a:endParaRPr lang="ar-SA" sz="2000" kern="1200" dirty="0"/>
        </a:p>
      </dsp:txBody>
      <dsp:txXfrm>
        <a:off x="3388508" y="4159825"/>
        <a:ext cx="1214761" cy="1069981"/>
      </dsp:txXfrm>
    </dsp:sp>
    <dsp:sp modelId="{4E177CF6-E2ED-465A-80DC-26DA04389BBD}">
      <dsp:nvSpPr>
        <dsp:cNvPr id="0" name=""/>
        <dsp:cNvSpPr/>
      </dsp:nvSpPr>
      <dsp:spPr>
        <a:xfrm rot="11400000">
          <a:off x="4748703" y="2846219"/>
          <a:ext cx="492869" cy="591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700" kern="1200"/>
        </a:p>
      </dsp:txBody>
      <dsp:txXfrm rot="10800000">
        <a:off x="4895441" y="2977377"/>
        <a:ext cx="345008" cy="354958"/>
      </dsp:txXfrm>
    </dsp:sp>
    <dsp:sp modelId="{BA8BE792-9486-4883-B43C-FA4446399F29}">
      <dsp:nvSpPr>
        <dsp:cNvPr id="0" name=""/>
        <dsp:cNvSpPr/>
      </dsp:nvSpPr>
      <dsp:spPr>
        <a:xfrm>
          <a:off x="2822272" y="2153751"/>
          <a:ext cx="1717931" cy="15131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تستخرج نصوصا من القرآن الكريم تتصل بشكر النعم</a:t>
          </a:r>
          <a:endParaRPr lang="ar-SA" sz="2000" kern="1200" dirty="0"/>
        </a:p>
      </dsp:txBody>
      <dsp:txXfrm>
        <a:off x="3073857" y="2375352"/>
        <a:ext cx="1214761" cy="1069981"/>
      </dsp:txXfrm>
    </dsp:sp>
    <dsp:sp modelId="{F5506C22-620B-4986-AAC9-0518FCC33AB4}">
      <dsp:nvSpPr>
        <dsp:cNvPr id="0" name=""/>
        <dsp:cNvSpPr/>
      </dsp:nvSpPr>
      <dsp:spPr>
        <a:xfrm rot="13800000">
          <a:off x="5223533" y="2081588"/>
          <a:ext cx="466502" cy="591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700" kern="1200"/>
        </a:p>
      </dsp:txBody>
      <dsp:txXfrm rot="10800000">
        <a:off x="5338488" y="2253512"/>
        <a:ext cx="326551" cy="354958"/>
      </dsp:txXfrm>
    </dsp:sp>
    <dsp:sp modelId="{815C8310-7F70-464A-A229-1BF4C46B93BE}">
      <dsp:nvSpPr>
        <dsp:cNvPr id="0" name=""/>
        <dsp:cNvSpPr/>
      </dsp:nvSpPr>
      <dsp:spPr>
        <a:xfrm>
          <a:off x="3685309" y="443350"/>
          <a:ext cx="1803859" cy="17955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أن تحلل قصة الأبرص و الأقرع و الأعمى الواردة في الحديث</a:t>
          </a:r>
          <a:endParaRPr lang="ar-SA" sz="2000" kern="1200" dirty="0"/>
        </a:p>
      </dsp:txBody>
      <dsp:txXfrm>
        <a:off x="3949478" y="706296"/>
        <a:ext cx="1275521" cy="1269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96C1E-9EF5-43A5-BAA8-5E8218B2C060}">
      <dsp:nvSpPr>
        <dsp:cNvPr id="0" name=""/>
        <dsp:cNvSpPr/>
      </dsp:nvSpPr>
      <dsp:spPr>
        <a:xfrm>
          <a:off x="-6076495" y="-929996"/>
          <a:ext cx="7235556" cy="7235556"/>
        </a:xfrm>
        <a:prstGeom prst="blockArc">
          <a:avLst>
            <a:gd name="adj1" fmla="val 18900000"/>
            <a:gd name="adj2" fmla="val 2700000"/>
            <a:gd name="adj3" fmla="val 299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F1E4B-802B-411C-8B6D-C9B8C60B1893}">
      <dsp:nvSpPr>
        <dsp:cNvPr id="0" name=""/>
        <dsp:cNvSpPr/>
      </dsp:nvSpPr>
      <dsp:spPr>
        <a:xfrm>
          <a:off x="746128" y="537556"/>
          <a:ext cx="7783364" cy="10751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371" tIns="86360" rIns="86360" bIns="86360" numCol="1" spcCol="1270" anchor="ctr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400" b="1" u="sng" kern="1200" dirty="0"/>
            <a:t>الإقرار بالنعمة : </a:t>
          </a:r>
          <a:r>
            <a:rPr lang="ar-SY" sz="3400" kern="1200" dirty="0"/>
            <a:t>أي الاعتراف بها في القلب أنها من فضل الله و إنعامه على العبد</a:t>
          </a:r>
          <a:endParaRPr lang="ar-SA" sz="3400" kern="1200" dirty="0"/>
        </a:p>
      </dsp:txBody>
      <dsp:txXfrm>
        <a:off x="746128" y="537556"/>
        <a:ext cx="7783364" cy="1075112"/>
      </dsp:txXfrm>
    </dsp:sp>
    <dsp:sp modelId="{7D3BD090-9671-40D3-9819-320C8093AEF2}">
      <dsp:nvSpPr>
        <dsp:cNvPr id="0" name=""/>
        <dsp:cNvSpPr/>
      </dsp:nvSpPr>
      <dsp:spPr>
        <a:xfrm>
          <a:off x="74182" y="403167"/>
          <a:ext cx="1343890" cy="13438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D6C89-B5BC-4492-86B9-015B95CDC2CF}">
      <dsp:nvSpPr>
        <dsp:cNvPr id="0" name=""/>
        <dsp:cNvSpPr/>
      </dsp:nvSpPr>
      <dsp:spPr>
        <a:xfrm>
          <a:off x="1136931" y="2150225"/>
          <a:ext cx="7392560" cy="1075112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371" tIns="86360" rIns="86360" bIns="86360" numCol="1" spcCol="1270" anchor="ctr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400" b="1" u="sng" kern="1200" dirty="0"/>
            <a:t>نسبتها إلى المنعم: </a:t>
          </a:r>
          <a:r>
            <a:rPr lang="ar-SY" sz="3400" kern="1200" dirty="0"/>
            <a:t>وذلك باللسان كالتحدث بها و حمد الله عليها</a:t>
          </a:r>
          <a:endParaRPr lang="ar-SA" sz="3400" kern="1200" dirty="0"/>
        </a:p>
      </dsp:txBody>
      <dsp:txXfrm>
        <a:off x="1136931" y="2150225"/>
        <a:ext cx="7392560" cy="1075112"/>
      </dsp:txXfrm>
    </dsp:sp>
    <dsp:sp modelId="{2D624966-C942-4679-9B34-ACD5313D63D2}">
      <dsp:nvSpPr>
        <dsp:cNvPr id="0" name=""/>
        <dsp:cNvSpPr/>
      </dsp:nvSpPr>
      <dsp:spPr>
        <a:xfrm>
          <a:off x="464986" y="2015836"/>
          <a:ext cx="1343890" cy="13438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F3CBF-822B-4CDE-8DAA-86FFDB45208F}">
      <dsp:nvSpPr>
        <dsp:cNvPr id="0" name=""/>
        <dsp:cNvSpPr/>
      </dsp:nvSpPr>
      <dsp:spPr>
        <a:xfrm>
          <a:off x="746128" y="3762894"/>
          <a:ext cx="7783364" cy="1075112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371" tIns="86360" rIns="86360" bIns="86360" numCol="1" spcCol="1270" anchor="ctr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400" b="1" u="sng" kern="1200" dirty="0"/>
            <a:t>بذلها فيما يحب المنعم بذلها فيه: </a:t>
          </a:r>
          <a:r>
            <a:rPr lang="ar-SY" sz="3400" kern="1200" dirty="0"/>
            <a:t>أن تصرف هذه النعم التي هي من الله في طاعة الله</a:t>
          </a:r>
          <a:endParaRPr lang="ar-SA" sz="3400" kern="1200" dirty="0"/>
        </a:p>
      </dsp:txBody>
      <dsp:txXfrm>
        <a:off x="746128" y="3762894"/>
        <a:ext cx="7783364" cy="1075112"/>
      </dsp:txXfrm>
    </dsp:sp>
    <dsp:sp modelId="{46B6D9EF-8F04-49DF-9197-35D8D393DA7B}">
      <dsp:nvSpPr>
        <dsp:cNvPr id="0" name=""/>
        <dsp:cNvSpPr/>
      </dsp:nvSpPr>
      <dsp:spPr>
        <a:xfrm>
          <a:off x="74182" y="3628505"/>
          <a:ext cx="1343890" cy="13438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F0455-3C9F-48B5-9EA4-FD5E95AE1479}">
      <dsp:nvSpPr>
        <dsp:cNvPr id="0" name=""/>
        <dsp:cNvSpPr/>
      </dsp:nvSpPr>
      <dsp:spPr>
        <a:xfrm>
          <a:off x="4946135" y="2976995"/>
          <a:ext cx="988164" cy="1062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4082" y="0"/>
              </a:lnTo>
              <a:lnTo>
                <a:pt x="494082" y="1062276"/>
              </a:lnTo>
              <a:lnTo>
                <a:pt x="988164" y="106227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7BEE9-E0D7-4FF0-9726-30E3C4AEC27D}">
      <dsp:nvSpPr>
        <dsp:cNvPr id="0" name=""/>
        <dsp:cNvSpPr/>
      </dsp:nvSpPr>
      <dsp:spPr>
        <a:xfrm>
          <a:off x="4946135" y="1914718"/>
          <a:ext cx="988164" cy="1062276"/>
        </a:xfrm>
        <a:custGeom>
          <a:avLst/>
          <a:gdLst/>
          <a:ahLst/>
          <a:cxnLst/>
          <a:rect l="0" t="0" r="0" b="0"/>
          <a:pathLst>
            <a:path>
              <a:moveTo>
                <a:pt x="0" y="1062276"/>
              </a:moveTo>
              <a:lnTo>
                <a:pt x="494082" y="1062276"/>
              </a:lnTo>
              <a:lnTo>
                <a:pt x="494082" y="0"/>
              </a:lnTo>
              <a:lnTo>
                <a:pt x="988164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A5288-C2C9-4F05-B5DF-BA6B32C83F4B}">
      <dsp:nvSpPr>
        <dsp:cNvPr id="0" name=""/>
        <dsp:cNvSpPr/>
      </dsp:nvSpPr>
      <dsp:spPr>
        <a:xfrm>
          <a:off x="5312" y="2223519"/>
          <a:ext cx="4940822" cy="15069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5400" kern="1200" dirty="0"/>
            <a:t>درجات الشكر</a:t>
          </a:r>
          <a:endParaRPr lang="ar-SA" sz="5400" kern="1200" dirty="0"/>
        </a:p>
      </dsp:txBody>
      <dsp:txXfrm>
        <a:off x="5312" y="2223519"/>
        <a:ext cx="4940822" cy="1506951"/>
      </dsp:txXfrm>
    </dsp:sp>
    <dsp:sp modelId="{7E93FCC6-C227-4875-AE80-CEF9B889C5D0}">
      <dsp:nvSpPr>
        <dsp:cNvPr id="0" name=""/>
        <dsp:cNvSpPr/>
      </dsp:nvSpPr>
      <dsp:spPr>
        <a:xfrm>
          <a:off x="5934300" y="1161243"/>
          <a:ext cx="4940822" cy="15069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700" kern="1200" dirty="0"/>
            <a:t>واجب: وهو الاتيان بالواجبات و تجنب المحرمات</a:t>
          </a:r>
          <a:endParaRPr lang="ar-SA" sz="3700" kern="1200" dirty="0"/>
        </a:p>
      </dsp:txBody>
      <dsp:txXfrm>
        <a:off x="5934300" y="1161243"/>
        <a:ext cx="4940822" cy="1506951"/>
      </dsp:txXfrm>
    </dsp:sp>
    <dsp:sp modelId="{75D60D82-B49C-4EAC-A2A5-F584101C826E}">
      <dsp:nvSpPr>
        <dsp:cNvPr id="0" name=""/>
        <dsp:cNvSpPr/>
      </dsp:nvSpPr>
      <dsp:spPr>
        <a:xfrm>
          <a:off x="5934300" y="3285796"/>
          <a:ext cx="4940822" cy="15069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700" kern="1200" dirty="0"/>
            <a:t>مستحب: وهو أن يعمل بنوافل الطاعات بعد أداء الفرائض و تجنب المحرمات</a:t>
          </a:r>
          <a:endParaRPr lang="ar-SA" sz="3700" kern="1200" dirty="0"/>
        </a:p>
      </dsp:txBody>
      <dsp:txXfrm>
        <a:off x="5934300" y="3285796"/>
        <a:ext cx="4940822" cy="15069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2FEFF-8D81-45F6-B5ED-1E8BB18EC117}">
      <dsp:nvSpPr>
        <dsp:cNvPr id="0" name=""/>
        <dsp:cNvSpPr/>
      </dsp:nvSpPr>
      <dsp:spPr>
        <a:xfrm>
          <a:off x="4977822" y="2938088"/>
          <a:ext cx="2094686" cy="20946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800" kern="1200" dirty="0"/>
            <a:t>أنواع كفر النعم</a:t>
          </a:r>
          <a:endParaRPr lang="ar-SA" sz="3800" kern="1200" dirty="0"/>
        </a:p>
      </dsp:txBody>
      <dsp:txXfrm>
        <a:off x="5284582" y="3244848"/>
        <a:ext cx="1481166" cy="1481166"/>
      </dsp:txXfrm>
    </dsp:sp>
    <dsp:sp modelId="{472275C0-865D-473A-879B-B90F23C82912}">
      <dsp:nvSpPr>
        <dsp:cNvPr id="0" name=""/>
        <dsp:cNvSpPr/>
      </dsp:nvSpPr>
      <dsp:spPr>
        <a:xfrm rot="16200000">
          <a:off x="5802731" y="2174894"/>
          <a:ext cx="444868" cy="712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600" kern="1200"/>
        </a:p>
      </dsp:txBody>
      <dsp:txXfrm>
        <a:off x="5869461" y="2384063"/>
        <a:ext cx="311408" cy="427315"/>
      </dsp:txXfrm>
    </dsp:sp>
    <dsp:sp modelId="{427D5C3D-1FA9-4696-A329-E0B2E72B33A0}">
      <dsp:nvSpPr>
        <dsp:cNvPr id="0" name=""/>
        <dsp:cNvSpPr/>
      </dsp:nvSpPr>
      <dsp:spPr>
        <a:xfrm>
          <a:off x="4977822" y="4026"/>
          <a:ext cx="2094686" cy="20946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600" kern="1200" dirty="0"/>
            <a:t>إسناد النعمة إلى سعي الشخص و جهده</a:t>
          </a:r>
          <a:endParaRPr lang="ar-SA" sz="2600" kern="1200" dirty="0"/>
        </a:p>
      </dsp:txBody>
      <dsp:txXfrm>
        <a:off x="5284582" y="310786"/>
        <a:ext cx="1481166" cy="1481166"/>
      </dsp:txXfrm>
    </dsp:sp>
    <dsp:sp modelId="{3127D47B-5557-4AE1-8EC8-34D7B0BDFC1D}">
      <dsp:nvSpPr>
        <dsp:cNvPr id="0" name=""/>
        <dsp:cNvSpPr/>
      </dsp:nvSpPr>
      <dsp:spPr>
        <a:xfrm rot="1800000">
          <a:off x="7062313" y="4356554"/>
          <a:ext cx="444868" cy="712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600" kern="1200"/>
        </a:p>
      </dsp:txBody>
      <dsp:txXfrm>
        <a:off x="7071253" y="4465628"/>
        <a:ext cx="311408" cy="427315"/>
      </dsp:txXfrm>
    </dsp:sp>
    <dsp:sp modelId="{D97D74F9-A3BF-4ED2-AB4F-ABEDE5B6996C}">
      <dsp:nvSpPr>
        <dsp:cNvPr id="0" name=""/>
        <dsp:cNvSpPr/>
      </dsp:nvSpPr>
      <dsp:spPr>
        <a:xfrm>
          <a:off x="7518794" y="4405119"/>
          <a:ext cx="2094686" cy="2094686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600" kern="1200" dirty="0"/>
            <a:t>التعبيد لغير الله</a:t>
          </a:r>
          <a:endParaRPr lang="ar-SA" sz="2600" kern="1200" dirty="0"/>
        </a:p>
      </dsp:txBody>
      <dsp:txXfrm>
        <a:off x="7825554" y="4711879"/>
        <a:ext cx="1481166" cy="1481166"/>
      </dsp:txXfrm>
    </dsp:sp>
    <dsp:sp modelId="{AC9A73A3-09C9-4D14-B239-227B99247600}">
      <dsp:nvSpPr>
        <dsp:cNvPr id="0" name=""/>
        <dsp:cNvSpPr/>
      </dsp:nvSpPr>
      <dsp:spPr>
        <a:xfrm rot="9000000">
          <a:off x="4543149" y="4356554"/>
          <a:ext cx="444868" cy="712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600" kern="1200"/>
        </a:p>
      </dsp:txBody>
      <dsp:txXfrm rot="10800000">
        <a:off x="4667669" y="4465628"/>
        <a:ext cx="311408" cy="427315"/>
      </dsp:txXfrm>
    </dsp:sp>
    <dsp:sp modelId="{B14831FD-3924-4DED-AFFB-F7A7A3C1B729}">
      <dsp:nvSpPr>
        <dsp:cNvPr id="0" name=""/>
        <dsp:cNvSpPr/>
      </dsp:nvSpPr>
      <dsp:spPr>
        <a:xfrm>
          <a:off x="2436850" y="4405119"/>
          <a:ext cx="2094686" cy="2094686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600" kern="1200" dirty="0"/>
            <a:t>التشريك مع الله بإضافة النعم إلى غيره</a:t>
          </a:r>
          <a:endParaRPr lang="ar-SA" sz="2600" kern="1200" dirty="0"/>
        </a:p>
      </dsp:txBody>
      <dsp:txXfrm>
        <a:off x="2743610" y="4711879"/>
        <a:ext cx="1481166" cy="14811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AEFD4-C873-49FE-A82B-9F3FAB0C2FD8}">
      <dsp:nvSpPr>
        <dsp:cNvPr id="0" name=""/>
        <dsp:cNvSpPr/>
      </dsp:nvSpPr>
      <dsp:spPr>
        <a:xfrm rot="10800000">
          <a:off x="1541923" y="4769"/>
          <a:ext cx="5405120" cy="72193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87630" rIns="163576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300" kern="1200" dirty="0"/>
            <a:t>زوال النعمة و بالمباغتة بالعذاب</a:t>
          </a:r>
          <a:endParaRPr lang="ar-SA" sz="2300" kern="1200" dirty="0"/>
        </a:p>
      </dsp:txBody>
      <dsp:txXfrm rot="10800000">
        <a:off x="1722407" y="4769"/>
        <a:ext cx="5224636" cy="721935"/>
      </dsp:txXfrm>
    </dsp:sp>
    <dsp:sp modelId="{C2780FC7-7931-49B7-BDC6-D126BA91E29E}">
      <dsp:nvSpPr>
        <dsp:cNvPr id="0" name=""/>
        <dsp:cNvSpPr/>
      </dsp:nvSpPr>
      <dsp:spPr>
        <a:xfrm>
          <a:off x="1180956" y="4769"/>
          <a:ext cx="721935" cy="721935"/>
        </a:xfrm>
        <a:prstGeom prst="ellipse">
          <a:avLst/>
        </a:prstGeom>
        <a:solidFill>
          <a:srgbClr val="D8D8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2AC2C-CA80-4156-8F5B-FB3452F4E5BF}">
      <dsp:nvSpPr>
        <dsp:cNvPr id="0" name=""/>
        <dsp:cNvSpPr/>
      </dsp:nvSpPr>
      <dsp:spPr>
        <a:xfrm rot="10800000">
          <a:off x="1541923" y="942207"/>
          <a:ext cx="5405120" cy="721935"/>
        </a:xfrm>
        <a:prstGeom prst="homePlate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87630" rIns="163576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300" kern="1200" dirty="0"/>
            <a:t>حلول غضب الله</a:t>
          </a:r>
          <a:endParaRPr lang="ar-SA" sz="2300" kern="1200" dirty="0"/>
        </a:p>
      </dsp:txBody>
      <dsp:txXfrm rot="10800000">
        <a:off x="1722407" y="942207"/>
        <a:ext cx="5224636" cy="721935"/>
      </dsp:txXfrm>
    </dsp:sp>
    <dsp:sp modelId="{7014C978-19FD-4063-AA7C-70CA09252350}">
      <dsp:nvSpPr>
        <dsp:cNvPr id="0" name=""/>
        <dsp:cNvSpPr/>
      </dsp:nvSpPr>
      <dsp:spPr>
        <a:xfrm>
          <a:off x="1180956" y="942207"/>
          <a:ext cx="721935" cy="721935"/>
        </a:xfrm>
        <a:prstGeom prst="ellipse">
          <a:avLst/>
        </a:prstGeom>
        <a:solidFill>
          <a:srgbClr val="E1D1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013FC-F590-444C-AAED-44A353297801}">
      <dsp:nvSpPr>
        <dsp:cNvPr id="0" name=""/>
        <dsp:cNvSpPr/>
      </dsp:nvSpPr>
      <dsp:spPr>
        <a:xfrm rot="10800000">
          <a:off x="1541923" y="1879646"/>
          <a:ext cx="5405120" cy="721935"/>
        </a:xfrm>
        <a:prstGeom prst="homePlate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87630" rIns="163576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300" kern="1200" dirty="0"/>
            <a:t>الابتلاء بالجوع</a:t>
          </a:r>
          <a:endParaRPr lang="ar-SA" sz="2300" kern="1200" dirty="0"/>
        </a:p>
      </dsp:txBody>
      <dsp:txXfrm rot="10800000">
        <a:off x="1722407" y="1879646"/>
        <a:ext cx="5224636" cy="721935"/>
      </dsp:txXfrm>
    </dsp:sp>
    <dsp:sp modelId="{4778FDA2-FDDF-4E47-8A7F-63A08910414F}">
      <dsp:nvSpPr>
        <dsp:cNvPr id="0" name=""/>
        <dsp:cNvSpPr/>
      </dsp:nvSpPr>
      <dsp:spPr>
        <a:xfrm>
          <a:off x="1180956" y="1879646"/>
          <a:ext cx="721935" cy="721935"/>
        </a:xfrm>
        <a:prstGeom prst="ellipse">
          <a:avLst/>
        </a:prstGeom>
        <a:solidFill>
          <a:srgbClr val="E8CA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47331-2FCF-4A35-A322-923755F0FA74}">
      <dsp:nvSpPr>
        <dsp:cNvPr id="0" name=""/>
        <dsp:cNvSpPr/>
      </dsp:nvSpPr>
      <dsp:spPr>
        <a:xfrm rot="10800000">
          <a:off x="1541923" y="2817085"/>
          <a:ext cx="5405120" cy="721935"/>
        </a:xfrm>
        <a:prstGeom prst="homePlate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87630" rIns="163576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300" kern="1200" dirty="0"/>
            <a:t>الابتلاء بالخوف</a:t>
          </a:r>
          <a:endParaRPr lang="ar-SA" sz="2300" kern="1200" dirty="0"/>
        </a:p>
      </dsp:txBody>
      <dsp:txXfrm rot="10800000">
        <a:off x="1722407" y="2817085"/>
        <a:ext cx="5224636" cy="721935"/>
      </dsp:txXfrm>
    </dsp:sp>
    <dsp:sp modelId="{386D18DA-92D2-4467-B2F8-1CCF3514D673}">
      <dsp:nvSpPr>
        <dsp:cNvPr id="0" name=""/>
        <dsp:cNvSpPr/>
      </dsp:nvSpPr>
      <dsp:spPr>
        <a:xfrm>
          <a:off x="1180956" y="2817085"/>
          <a:ext cx="721935" cy="721935"/>
        </a:xfrm>
        <a:prstGeom prst="ellipse">
          <a:avLst/>
        </a:prstGeom>
        <a:solidFill>
          <a:srgbClr val="F0C3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A94BD-D2B0-404C-AF61-60A847F65DF2}">
      <dsp:nvSpPr>
        <dsp:cNvPr id="0" name=""/>
        <dsp:cNvSpPr/>
      </dsp:nvSpPr>
      <dsp:spPr>
        <a:xfrm rot="10800000">
          <a:off x="1541923" y="3754523"/>
          <a:ext cx="5405120" cy="721935"/>
        </a:xfrm>
        <a:prstGeom prst="homePlate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87630" rIns="163576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300" kern="1200" dirty="0"/>
            <a:t>نقص  الأنفس بالموت و قلة الولد و انتشار المرض</a:t>
          </a:r>
          <a:endParaRPr lang="ar-SA" sz="2300" kern="1200" dirty="0"/>
        </a:p>
      </dsp:txBody>
      <dsp:txXfrm rot="10800000">
        <a:off x="1722407" y="3754523"/>
        <a:ext cx="5224636" cy="721935"/>
      </dsp:txXfrm>
    </dsp:sp>
    <dsp:sp modelId="{481C562C-19ED-4FA3-AD6B-598944F599D7}">
      <dsp:nvSpPr>
        <dsp:cNvPr id="0" name=""/>
        <dsp:cNvSpPr/>
      </dsp:nvSpPr>
      <dsp:spPr>
        <a:xfrm>
          <a:off x="1180956" y="3754523"/>
          <a:ext cx="721935" cy="721935"/>
        </a:xfrm>
        <a:prstGeom prst="ellipse">
          <a:avLst/>
        </a:prstGeom>
        <a:solidFill>
          <a:srgbClr val="F8BC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CB640-475A-4D45-8D71-2E1C20674CB9}">
      <dsp:nvSpPr>
        <dsp:cNvPr id="0" name=""/>
        <dsp:cNvSpPr/>
      </dsp:nvSpPr>
      <dsp:spPr>
        <a:xfrm rot="10800000">
          <a:off x="1541923" y="4691962"/>
          <a:ext cx="5405120" cy="721935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87630" rIns="163576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300" kern="1200" dirty="0"/>
            <a:t>نقص الثمرات بقلة البركة بالمحصول و الأمطار</a:t>
          </a:r>
          <a:endParaRPr lang="ar-SA" sz="2300" kern="1200" dirty="0"/>
        </a:p>
      </dsp:txBody>
      <dsp:txXfrm rot="10800000">
        <a:off x="1722407" y="4691962"/>
        <a:ext cx="5224636" cy="721935"/>
      </dsp:txXfrm>
    </dsp:sp>
    <dsp:sp modelId="{068BCDAD-19A9-4E9B-BFA5-F36782121189}">
      <dsp:nvSpPr>
        <dsp:cNvPr id="0" name=""/>
        <dsp:cNvSpPr/>
      </dsp:nvSpPr>
      <dsp:spPr>
        <a:xfrm>
          <a:off x="1180956" y="4691962"/>
          <a:ext cx="721935" cy="721935"/>
        </a:xfrm>
        <a:prstGeom prst="ellipse">
          <a:avLst/>
        </a:prstGeom>
        <a:solidFill>
          <a:srgbClr val="FFB5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8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6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55E56-5BAC-4358-B47D-FF18B832C4F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5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Relationship Id="rId4" Type="http://schemas.microsoft.com/office/2007/relationships/hdphoto" Target="../media/hdphoto3.wdp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Relationship Id="rId4" Type="http://schemas.microsoft.com/office/2007/relationships/hdphoto" Target="../media/hdphoto4.wdp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 /><Relationship Id="rId3" Type="http://schemas.openxmlformats.org/officeDocument/2006/relationships/diagramLayout" Target="../diagrams/layout6.xml" /><Relationship Id="rId7" Type="http://schemas.openxmlformats.org/officeDocument/2006/relationships/image" Target="../media/image23.jpg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Relationship Id="rId9" Type="http://schemas.openxmlformats.org/officeDocument/2006/relationships/image" Target="../media/image25.jp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7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5" Type="http://schemas.openxmlformats.org/officeDocument/2006/relationships/audio" Target="../media/audio1.wav" /><Relationship Id="rId4" Type="http://schemas.openxmlformats.org/officeDocument/2006/relationships/image" Target="../media/image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4" Type="http://schemas.microsoft.com/office/2007/relationships/hdphoto" Target="../media/hdphoto1.wdp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jpg" /><Relationship Id="rId4" Type="http://schemas.microsoft.com/office/2007/relationships/hdphoto" Target="../media/hdphoto2.wdp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283528" y="748146"/>
            <a:ext cx="82850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9600" b="1" dirty="0">
                <a:solidFill>
                  <a:srgbClr val="AF7E54"/>
                </a:solidFill>
              </a:rPr>
              <a:t>إضافة النعم إلى الله تعالى و التحذير مما يضاد ذلك</a:t>
            </a:r>
            <a:endParaRPr lang="en-US" sz="9600" b="1" dirty="0">
              <a:solidFill>
                <a:srgbClr val="AF7E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9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5190" t="61648" r="28384" b="14110"/>
          <a:stretch/>
        </p:blipFill>
        <p:spPr>
          <a:xfrm>
            <a:off x="1911927" y="1814946"/>
            <a:ext cx="9850582" cy="2891914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6650182" y="838201"/>
            <a:ext cx="5112327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نسبة بعض النعم إلى الخلق</a:t>
            </a:r>
            <a:endParaRPr lang="en-US" sz="40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827" y1="47570" x2="42173" y2="86957"/>
                        <a14:foregroundMark x1="87061" y1="77749" x2="87859" y2="8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38" y="4358554"/>
            <a:ext cx="4001671" cy="24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7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063346" y="235528"/>
            <a:ext cx="3574474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شكر الله على نعمه</a:t>
            </a:r>
            <a:endParaRPr lang="en-US" sz="40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23166" t="23012" r="25403" b="48200"/>
          <a:stretch/>
        </p:blipFill>
        <p:spPr>
          <a:xfrm>
            <a:off x="2850759" y="1482436"/>
            <a:ext cx="8981024" cy="282632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100000" l="0" r="100000">
                        <a14:foregroundMark x1="3556" y1="84444" x2="35556" y2="93778"/>
                        <a14:foregroundMark x1="68889" y1="64444" x2="97333" y2="74222"/>
                        <a14:foregroundMark x1="44889" y1="17333" x2="39111" y2="2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55" y="3537674"/>
            <a:ext cx="3523816" cy="352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492837" y="263237"/>
            <a:ext cx="3574474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شكر الله على نعمه</a:t>
            </a:r>
            <a:endParaRPr lang="en-US" sz="4000" dirty="0"/>
          </a:p>
        </p:txBody>
      </p:sp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674378128"/>
              </p:ext>
            </p:extLst>
          </p:nvPr>
        </p:nvGraphicFramePr>
        <p:xfrm>
          <a:off x="3463636" y="983672"/>
          <a:ext cx="8603675" cy="537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شكل بيضاوي 3"/>
          <p:cNvSpPr/>
          <p:nvPr/>
        </p:nvSpPr>
        <p:spPr>
          <a:xfrm>
            <a:off x="138545" y="1634836"/>
            <a:ext cx="3699164" cy="3920837"/>
          </a:xfrm>
          <a:prstGeom prst="ellipse">
            <a:avLst/>
          </a:prstGeom>
          <a:solidFill>
            <a:srgbClr val="C38F5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5400" dirty="0"/>
              <a:t>أركان شكر النعمة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1271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F96C1E-9EF5-43A5-BAA8-5E8218B2C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2BF96C1E-9EF5-43A5-BAA8-5E8218B2C0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2BF96C1E-9EF5-43A5-BAA8-5E8218B2C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2BF96C1E-9EF5-43A5-BAA8-5E8218B2C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3BD090-9671-40D3-9819-320C8093A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7D3BD090-9671-40D3-9819-320C8093A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7D3BD090-9671-40D3-9819-320C8093A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7D3BD090-9671-40D3-9819-320C8093A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EF1E4B-802B-411C-8B6D-C9B8C60B1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2CEF1E4B-802B-411C-8B6D-C9B8C60B1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2CEF1E4B-802B-411C-8B6D-C9B8C60B1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2CEF1E4B-802B-411C-8B6D-C9B8C60B1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624966-C942-4679-9B34-ACD5313D6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graphicEl>
                                              <a:dgm id="{2D624966-C942-4679-9B34-ACD5313D6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2D624966-C942-4679-9B34-ACD5313D6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2D624966-C942-4679-9B34-ACD5313D6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CD6C89-B5BC-4492-86B9-015B95CDC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DBCD6C89-B5BC-4492-86B9-015B95CDC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DBCD6C89-B5BC-4492-86B9-015B95CDC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DBCD6C89-B5BC-4492-86B9-015B95CDC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B6D9EF-8F04-49DF-9197-35D8D393D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46B6D9EF-8F04-49DF-9197-35D8D393D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46B6D9EF-8F04-49DF-9197-35D8D393D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46B6D9EF-8F04-49DF-9197-35D8D393D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F3CBF-822B-4CDE-8DAA-86FFDB452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D7DF3CBF-822B-4CDE-8DAA-86FFDB452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D7DF3CBF-822B-4CDE-8DAA-86FFDB452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graphicEl>
                                              <a:dgm id="{D7DF3CBF-822B-4CDE-8DAA-86FFDB452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492837" y="263236"/>
            <a:ext cx="3574474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شكر الله على نعمه</a:t>
            </a:r>
            <a:endParaRPr lang="en-US" sz="4000" dirty="0"/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084100036"/>
              </p:ext>
            </p:extLst>
          </p:nvPr>
        </p:nvGraphicFramePr>
        <p:xfrm>
          <a:off x="346364" y="751609"/>
          <a:ext cx="10880436" cy="5953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08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1A5288-C2C9-4F05-B5DF-BA6B32C83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201A5288-C2C9-4F05-B5DF-BA6B32C83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A7BEE9-E0D7-4FF0-9726-30E3C4AEC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E8A7BEE9-E0D7-4FF0-9726-30E3C4AEC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93FCC6-C227-4875-AE80-CEF9B889C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7E93FCC6-C227-4875-AE80-CEF9B889C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1F0455-3C9F-48B5-9EA4-FD5E95AE1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281F0455-3C9F-48B5-9EA4-FD5E95AE1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D60D82-B49C-4EAC-A2A5-F584101C8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75D60D82-B49C-4EAC-A2A5-F584101C8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/>
          <a:srcRect l="12199" t="43655" r="14648" b="18656"/>
          <a:stretch/>
        </p:blipFill>
        <p:spPr>
          <a:xfrm>
            <a:off x="1801091" y="1482436"/>
            <a:ext cx="9518074" cy="27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1676" t="38542" r="22847" b="15436"/>
          <a:stretch/>
        </p:blipFill>
        <p:spPr>
          <a:xfrm>
            <a:off x="2687782" y="1316181"/>
            <a:ext cx="9240982" cy="4310094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492837" y="263236"/>
            <a:ext cx="3574474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كفر النعم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80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510501132"/>
              </p:ext>
            </p:extLst>
          </p:nvPr>
        </p:nvGraphicFramePr>
        <p:xfrm>
          <a:off x="141668" y="141668"/>
          <a:ext cx="12050332" cy="650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8492837" y="263236"/>
            <a:ext cx="3574474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كفر النعم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74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A2FEFF-8D81-45F6-B5ED-1E8BB18EC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D0A2FEFF-8D81-45F6-B5ED-1E8BB18EC1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2275C0-865D-473A-879B-B90F23C82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472275C0-865D-473A-879B-B90F23C82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7D5C3D-1FA9-4696-A329-E0B2E72B3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427D5C3D-1FA9-4696-A329-E0B2E72B33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27D47B-5557-4AE1-8EC8-34D7B0BDF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3127D47B-5557-4AE1-8EC8-34D7B0BDF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7D74F9-A3BF-4ED2-AB4F-ABEDE5B69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D97D74F9-A3BF-4ED2-AB4F-ABEDE5B699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9A73A3-09C9-4D14-B239-227B99247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AC9A73A3-09C9-4D14-B239-227B99247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4831FD-3924-4DED-AFFB-F7A7A3C1B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B14831FD-3924-4DED-AFFB-F7A7A3C1B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8691" t="23724" r="9747" b="9727"/>
          <a:stretch/>
        </p:blipFill>
        <p:spPr>
          <a:xfrm>
            <a:off x="2470256" y="389975"/>
            <a:ext cx="9481338" cy="434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10275" t="36047" r="14300" b="43178"/>
          <a:stretch/>
        </p:blipFill>
        <p:spPr>
          <a:xfrm>
            <a:off x="3251267" y="4847442"/>
            <a:ext cx="8700327" cy="1347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228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8988" t="55942" r="13508" b="13072"/>
          <a:stretch/>
        </p:blipFill>
        <p:spPr>
          <a:xfrm>
            <a:off x="1841680" y="991673"/>
            <a:ext cx="10084158" cy="22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2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2750" t="20027" r="16478" b="10783"/>
          <a:stretch/>
        </p:blipFill>
        <p:spPr>
          <a:xfrm>
            <a:off x="2730320" y="437882"/>
            <a:ext cx="9208395" cy="50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992988393"/>
              </p:ext>
            </p:extLst>
          </p:nvPr>
        </p:nvGraphicFramePr>
        <p:xfrm>
          <a:off x="0" y="304801"/>
          <a:ext cx="11956472" cy="6386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1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650D28-A9D6-48D4-9AE9-F8A2A7EE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1B650D28-A9D6-48D4-9AE9-F8A2A7EE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1B650D28-A9D6-48D4-9AE9-F8A2A7EE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1B650D28-A9D6-48D4-9AE9-F8A2A7EE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D1879-3DAC-4839-BE35-215742089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810D1879-3DAC-4839-BE35-215742089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810D1879-3DAC-4839-BE35-215742089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810D1879-3DAC-4839-BE35-215742089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06206E-6732-4E60-BB46-B4DBAC921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1206206E-6732-4E60-BB46-B4DBAC921C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1206206E-6732-4E60-BB46-B4DBAC921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1206206E-6732-4E60-BB46-B4DBAC921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945032-68A0-4A5E-B833-B85572863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4D945032-68A0-4A5E-B833-B85572863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4D945032-68A0-4A5E-B833-B85572863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4D945032-68A0-4A5E-B833-B85572863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ABE536-983D-4DCF-A9AB-3495187F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07ABE536-983D-4DCF-A9AB-3495187F7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07ABE536-983D-4DCF-A9AB-3495187F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07ABE536-983D-4DCF-A9AB-3495187F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DAAD0F-C738-40FA-88B8-6F7B4D202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03DAAD0F-C738-40FA-88B8-6F7B4D202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03DAAD0F-C738-40FA-88B8-6F7B4D202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03DAAD0F-C738-40FA-88B8-6F7B4D202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46378B-50B9-496B-8569-E67C62A55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A546378B-50B9-496B-8569-E67C62A55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A546378B-50B9-496B-8569-E67C62A55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A546378B-50B9-496B-8569-E67C62A55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876A75-0DCA-460F-8F47-A90F9757B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1F876A75-0DCA-460F-8F47-A90F9757B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1F876A75-0DCA-460F-8F47-A90F9757B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1F876A75-0DCA-460F-8F47-A90F9757B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BA42CA-A087-43F8-963A-C8824EF70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2FBA42CA-A087-43F8-963A-C8824EF70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2FBA42CA-A087-43F8-963A-C8824EF70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2FBA42CA-A087-43F8-963A-C8824EF70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53FAA2-1758-4237-97CF-C8ADB0325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5B53FAA2-1758-4237-97CF-C8ADB0325A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5B53FAA2-1758-4237-97CF-C8ADB0325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5B53FAA2-1758-4237-97CF-C8ADB0325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F7A78-7624-40A5-92FD-627154BC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graphicEl>
                                              <a:dgm id="{5ECF7A78-7624-40A5-92FD-627154BCB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5ECF7A78-7624-40A5-92FD-627154BC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5ECF7A78-7624-40A5-92FD-627154BC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8B7867-CD3E-486E-BA55-21F4546F1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368B7867-CD3E-486E-BA55-21F4546F1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368B7867-CD3E-486E-BA55-21F4546F1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368B7867-CD3E-486E-BA55-21F4546F1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C3ECF-3E9F-45A9-9508-1FB80B4EB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681C3ECF-3E9F-45A9-9508-1FB80B4EB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681C3ECF-3E9F-45A9-9508-1FB80B4EB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681C3ECF-3E9F-45A9-9508-1FB80B4EB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09B7E1-8842-40CE-A96E-CB6333D3A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0E09B7E1-8842-40CE-A96E-CB6333D3A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0E09B7E1-8842-40CE-A96E-CB6333D3A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0E09B7E1-8842-40CE-A96E-CB6333D3A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AD2E1C-C4F5-4208-A24A-5A4D16A29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graphicEl>
                                              <a:dgm id="{04AD2E1C-C4F5-4208-A24A-5A4D16A29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graphicEl>
                                              <a:dgm id="{04AD2E1C-C4F5-4208-A24A-5A4D16A29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04AD2E1C-C4F5-4208-A24A-5A4D16A29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A2DCC8-8DE9-4D7B-813E-B626C2429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C0A2DCC8-8DE9-4D7B-813E-B626C2429F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C0A2DCC8-8DE9-4D7B-813E-B626C2429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C0A2DCC8-8DE9-4D7B-813E-B626C2429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0935D9-92F4-4658-B3A1-5E5196AB7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B30935D9-92F4-4658-B3A1-5E5196AB7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B30935D9-92F4-4658-B3A1-5E5196AB7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B30935D9-92F4-4658-B3A1-5E5196AB7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7A98EB-53BC-48A1-B00F-474945FF3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graphicEl>
                                              <a:dgm id="{9D7A98EB-53BC-48A1-B00F-474945FF34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graphicEl>
                                              <a:dgm id="{9D7A98EB-53BC-48A1-B00F-474945FF3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graphicEl>
                                              <a:dgm id="{9D7A98EB-53BC-48A1-B00F-474945FF3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4B4DAD-8006-4C12-BA87-00B4B6C4A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">
                                            <p:graphicEl>
                                              <a:dgm id="{D04B4DAD-8006-4C12-BA87-00B4B6C4A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>
                                            <p:graphicEl>
                                              <a:dgm id="{D04B4DAD-8006-4C12-BA87-00B4B6C4A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>
                                            <p:graphicEl>
                                              <a:dgm id="{D04B4DAD-8006-4C12-BA87-00B4B6C4A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BA7A80-A90E-4BEF-81E3-894E43D97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">
                                            <p:graphicEl>
                                              <a:dgm id="{1CBA7A80-A90E-4BEF-81E3-894E43D97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graphicEl>
                                              <a:dgm id="{1CBA7A80-A90E-4BEF-81E3-894E43D97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>
                                            <p:graphicEl>
                                              <a:dgm id="{1CBA7A80-A90E-4BEF-81E3-894E43D97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1F3AFF-FAC6-473E-B2BE-2AC684D06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">
                                            <p:graphicEl>
                                              <a:dgm id="{261F3AFF-FAC6-473E-B2BE-2AC684D060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graphicEl>
                                              <a:dgm id="{261F3AFF-FAC6-473E-B2BE-2AC684D06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graphicEl>
                                              <a:dgm id="{261F3AFF-FAC6-473E-B2BE-2AC684D06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4234" t="31646" r="12815" b="14128"/>
          <a:stretch/>
        </p:blipFill>
        <p:spPr>
          <a:xfrm>
            <a:off x="2305318" y="1236372"/>
            <a:ext cx="9491730" cy="3966694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603281" y="276115"/>
            <a:ext cx="3193767" cy="844347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عاقبة كفر النعم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137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09439105"/>
              </p:ext>
            </p:extLst>
          </p:nvPr>
        </p:nvGraphicFramePr>
        <p:xfrm>
          <a:off x="447899" y="112046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7688687" y="276115"/>
            <a:ext cx="4108361" cy="844347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من عواقب كفر النعم:</a:t>
            </a:r>
            <a:endParaRPr lang="en-US" sz="40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65" y="1267835"/>
            <a:ext cx="2785206" cy="1757975"/>
          </a:xfrm>
          <a:prstGeom prst="hexagon">
            <a:avLst/>
          </a:prstGeom>
          <a:ln w="57150">
            <a:solidFill>
              <a:srgbClr val="A8825F"/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35" y="3034457"/>
            <a:ext cx="2794522" cy="1747573"/>
          </a:xfrm>
          <a:prstGeom prst="hexagon">
            <a:avLst/>
          </a:prstGeom>
          <a:ln w="57150">
            <a:solidFill>
              <a:srgbClr val="A8825F"/>
            </a:solidFill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739" y="4791555"/>
            <a:ext cx="2785207" cy="1747573"/>
          </a:xfrm>
          <a:prstGeom prst="hexagon">
            <a:avLst/>
          </a:prstGeom>
          <a:ln w="57150">
            <a:solidFill>
              <a:srgbClr val="A8825F"/>
            </a:solidFill>
          </a:ln>
        </p:spPr>
      </p:pic>
    </p:spTree>
    <p:extLst>
      <p:ext uri="{BB962C8B-B14F-4D97-AF65-F5344CB8AC3E}">
        <p14:creationId xmlns:p14="http://schemas.microsoft.com/office/powerpoint/2010/main" val="53191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780FC7-7931-49B7-BDC6-D126BA91E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C2780FC7-7931-49B7-BDC6-D126BA91E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C2780FC7-7931-49B7-BDC6-D126BA91E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C2780FC7-7931-49B7-BDC6-D126BA91E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0AEFD4-C873-49FE-A82B-9F3FAB0C2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EB0AEFD4-C873-49FE-A82B-9F3FAB0C2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EB0AEFD4-C873-49FE-A82B-9F3FAB0C2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EB0AEFD4-C873-49FE-A82B-9F3FAB0C2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14C978-19FD-4063-AA7C-70CA09252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7014C978-19FD-4063-AA7C-70CA09252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7014C978-19FD-4063-AA7C-70CA09252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7014C978-19FD-4063-AA7C-70CA09252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B2AC2C-CA80-4156-8F5B-FB3452F4E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3AB2AC2C-CA80-4156-8F5B-FB3452F4E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3AB2AC2C-CA80-4156-8F5B-FB3452F4E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3AB2AC2C-CA80-4156-8F5B-FB3452F4E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78FDA2-FDDF-4E47-8A7F-63A089104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graphicEl>
                                              <a:dgm id="{4778FDA2-FDDF-4E47-8A7F-63A089104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4778FDA2-FDDF-4E47-8A7F-63A089104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4778FDA2-FDDF-4E47-8A7F-63A089104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5013FC-F590-444C-AAED-44A353297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graphicEl>
                                              <a:dgm id="{175013FC-F590-444C-AAED-44A353297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175013FC-F590-444C-AAED-44A353297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175013FC-F590-444C-AAED-44A353297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6D18DA-92D2-4467-B2F8-1CCF3514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386D18DA-92D2-4467-B2F8-1CCF3514D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386D18DA-92D2-4467-B2F8-1CCF3514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386D18DA-92D2-4467-B2F8-1CCF3514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247331-2FCF-4A35-A322-923755F0F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D2247331-2FCF-4A35-A322-923755F0F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D2247331-2FCF-4A35-A322-923755F0F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2247331-2FCF-4A35-A322-923755F0F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1C562C-19ED-4FA3-AD6B-598944F59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graphicEl>
                                              <a:dgm id="{481C562C-19ED-4FA3-AD6B-598944F59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481C562C-19ED-4FA3-AD6B-598944F59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81C562C-19ED-4FA3-AD6B-598944F59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1A94BD-D2B0-404C-AF61-60A847F65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graphicEl>
                                              <a:dgm id="{2B1A94BD-D2B0-404C-AF61-60A847F65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2B1A94BD-D2B0-404C-AF61-60A847F65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2B1A94BD-D2B0-404C-AF61-60A847F65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8BCDAD-19A9-4E9B-BFA5-F36782121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graphicEl>
                                              <a:dgm id="{068BCDAD-19A9-4E9B-BFA5-F367821211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graphicEl>
                                              <a:dgm id="{068BCDAD-19A9-4E9B-BFA5-F36782121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068BCDAD-19A9-4E9B-BFA5-F36782121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CCB640-475A-4D45-8D71-2E1C20674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BCCB640-475A-4D45-8D71-2E1C20674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BCCB640-475A-4D45-8D71-2E1C20674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graphicEl>
                                              <a:dgm id="{0BCCB640-475A-4D45-8D71-2E1C20674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3"/>
          <a:srcRect l="22804" t="55664" r="27892" b="16015"/>
          <a:stretch/>
        </p:blipFill>
        <p:spPr>
          <a:xfrm>
            <a:off x="2813338" y="2095991"/>
            <a:ext cx="9078772" cy="3171825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8548255" y="418439"/>
            <a:ext cx="3241964" cy="7481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التقويم</a:t>
            </a:r>
            <a:endParaRPr lang="en-US" sz="3200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8548255" y="418439"/>
            <a:ext cx="3241964" cy="7481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التقويم</a:t>
            </a:r>
            <a:endParaRPr lang="en-US" sz="32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076086" y="1330037"/>
            <a:ext cx="543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600" dirty="0">
                <a:solidFill>
                  <a:srgbClr val="AF7E54"/>
                </a:solidFill>
              </a:rPr>
              <a:t>س1: من أي درجات الشكر ما يلي</a:t>
            </a:r>
            <a:endParaRPr lang="en-US" sz="3600" dirty="0">
              <a:solidFill>
                <a:srgbClr val="AF7E54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917246" y="2873559"/>
            <a:ext cx="2611583" cy="748145"/>
          </a:xfrm>
          <a:prstGeom prst="roundRect">
            <a:avLst/>
          </a:prstGeom>
          <a:noFill/>
          <a:ln>
            <a:solidFill>
              <a:srgbClr val="AF7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b="1" dirty="0">
                <a:solidFill>
                  <a:srgbClr val="AF7E54"/>
                </a:solidFill>
              </a:rPr>
              <a:t>شكر واجب</a:t>
            </a:r>
            <a:endParaRPr lang="en-US" sz="3600" b="1" dirty="0">
              <a:solidFill>
                <a:srgbClr val="AF7E54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917246" y="3681903"/>
            <a:ext cx="2611583" cy="748145"/>
          </a:xfrm>
          <a:prstGeom prst="roundRect">
            <a:avLst/>
          </a:prstGeom>
          <a:noFill/>
          <a:ln>
            <a:solidFill>
              <a:srgbClr val="AF7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b="1" dirty="0">
                <a:solidFill>
                  <a:srgbClr val="AF7E54"/>
                </a:solidFill>
              </a:rPr>
              <a:t>شكر مستحب</a:t>
            </a:r>
            <a:endParaRPr lang="en-US" sz="3600" b="1" dirty="0">
              <a:solidFill>
                <a:srgbClr val="AF7E54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2813338" y="4460480"/>
            <a:ext cx="2715491" cy="748145"/>
          </a:xfrm>
          <a:prstGeom prst="roundRect">
            <a:avLst/>
          </a:prstGeom>
          <a:noFill/>
          <a:ln>
            <a:solidFill>
              <a:srgbClr val="AF7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b="1" dirty="0">
                <a:solidFill>
                  <a:srgbClr val="AF7E54"/>
                </a:solidFill>
              </a:rPr>
              <a:t>شكر مستحب</a:t>
            </a:r>
            <a:endParaRPr lang="en-US" sz="3600" b="1" dirty="0">
              <a:solidFill>
                <a:srgbClr val="AF7E54"/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17098" r="32539" b="15840"/>
          <a:stretch/>
        </p:blipFill>
        <p:spPr>
          <a:xfrm>
            <a:off x="-200025" y="2459184"/>
            <a:ext cx="2627086" cy="43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158688919"/>
              </p:ext>
            </p:extLst>
          </p:nvPr>
        </p:nvGraphicFramePr>
        <p:xfrm>
          <a:off x="-484909" y="138544"/>
          <a:ext cx="12579927" cy="658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2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9546DC-A2E3-46D2-9B38-FC96154CE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B9546DC-A2E3-46D2-9B38-FC96154CE0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793654-794A-4D1F-B2BC-8BA8E8188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AC793654-794A-4D1F-B2BC-8BA8E8188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FA53AC-E08E-4B6B-AADD-F85117F97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DAFA53AC-E08E-4B6B-AADD-F85117F97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38C7E0-C926-457F-8EED-7E09C3CA7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4238C7E0-C926-457F-8EED-7E09C3CA7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48A2B9-A2AC-4462-BE4B-959E48C0B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6F48A2B9-A2AC-4462-BE4B-959E48C0B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21941D-3E2B-41DF-9E0C-E5D7D78EE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graphicEl>
                                              <a:dgm id="{A321941D-3E2B-41DF-9E0C-E5D7D78EE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2BABBE-7B8E-4DE8-AAE8-4D6E67073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6C2BABBE-7B8E-4DE8-AAE8-4D6E67073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508FFB-A4C8-4F81-BAAC-81DB40B6B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graphicEl>
                                              <a:dgm id="{D5508FFB-A4C8-4F81-BAAC-81DB40B6B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D25709-73EB-44E7-9FCB-16B398DF2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BBD25709-73EB-44E7-9FCB-16B398DF2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41E440-F89E-4B8F-AC30-48649FFF7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8241E440-F89E-4B8F-AC30-48649FFF7B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3758A3-7382-47DF-B97F-AADD8540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813758A3-7382-47DF-B97F-AADD85408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89D0C9-A546-4B26-A04B-DACC1B68E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6689D0C9-A546-4B26-A04B-DACC1B68E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DD48C3-EFB2-42A1-9D72-CDD83D4CE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graphicEl>
                                              <a:dgm id="{60DD48C3-EFB2-42A1-9D72-CDD83D4CEA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DF7BB4-5CFB-4F82-8E1E-E25086091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graphicEl>
                                              <a:dgm id="{7EDF7BB4-5CFB-4F82-8E1E-E25086091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043EFC-6EAC-48B6-811A-F637D07EA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graphicEl>
                                              <a:dgm id="{C8043EFC-6EAC-48B6-811A-F637D07EA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177CF6-E2ED-465A-80DC-26DA04389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graphicEl>
                                              <a:dgm id="{4E177CF6-E2ED-465A-80DC-26DA04389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8BE792-9486-4883-B43C-FA4446399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BA8BE792-9486-4883-B43C-FA4446399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506C22-620B-4986-AAC9-0518FCC33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F5506C22-620B-4986-AAC9-0518FCC33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5C8310-7F70-464A-A229-1BF4C46B9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815C8310-7F70-464A-A229-1BF4C46B9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839201" y="471055"/>
            <a:ext cx="2840182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التمهيد</a:t>
            </a:r>
            <a:endParaRPr lang="en-US" sz="40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22954" t="44224" r="27214" b="44224"/>
          <a:stretch/>
        </p:blipFill>
        <p:spPr>
          <a:xfrm>
            <a:off x="1050020" y="1870364"/>
            <a:ext cx="10629364" cy="138545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41801" t="27935" r="25722" b="55398"/>
          <a:stretch/>
        </p:blipFill>
        <p:spPr>
          <a:xfrm>
            <a:off x="5915891" y="3068781"/>
            <a:ext cx="5527963" cy="24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23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104909" y="471055"/>
            <a:ext cx="3574474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أمثلة نعم الله علينا</a:t>
            </a:r>
            <a:endParaRPr lang="en-US" sz="40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24871" t="40436" r="25189" b="41004"/>
          <a:stretch/>
        </p:blipFill>
        <p:spPr>
          <a:xfrm>
            <a:off x="2496793" y="1662544"/>
            <a:ext cx="9348844" cy="195349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30" y="3830779"/>
            <a:ext cx="3975907" cy="2500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A8825F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15" y="3830779"/>
            <a:ext cx="3492211" cy="2500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A8825F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257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104909" y="471055"/>
            <a:ext cx="3574474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أمثلة نعم الله علينا</a:t>
            </a:r>
            <a:endParaRPr lang="en-US" sz="40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25722" t="36648" r="25615" b="49337"/>
          <a:stretch/>
        </p:blipFill>
        <p:spPr>
          <a:xfrm>
            <a:off x="1407176" y="1634836"/>
            <a:ext cx="10438461" cy="169025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2" b="89623" l="0" r="100000">
                        <a14:foregroundMark x1="32971" y1="5189" x2="43116" y2="10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7" y="3512127"/>
            <a:ext cx="4516583" cy="33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4231" t="49527" r="24551" b="27557"/>
          <a:stretch/>
        </p:blipFill>
        <p:spPr>
          <a:xfrm>
            <a:off x="1038517" y="1108363"/>
            <a:ext cx="11014937" cy="2770909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063346" y="235528"/>
            <a:ext cx="3574474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أمثلة نعم الله علينا</a:t>
            </a:r>
            <a:endParaRPr lang="en-US" sz="40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52" b="100000" l="22630" r="100000">
                        <a14:foregroundMark x1="96783" y1="49104" x2="91027" y2="69821"/>
                        <a14:foregroundMark x1="91027" y1="69821" x2="91140" y2="75398"/>
                        <a14:foregroundMark x1="70767" y1="41036" x2="71163" y2="95518"/>
                        <a14:foregroundMark x1="58239" y1="40339" x2="58634" y2="95319"/>
                        <a14:foregroundMark x1="73251" y1="55179" x2="73251" y2="65837"/>
                        <a14:foregroundMark x1="47630" y1="52988" x2="49436" y2="94323"/>
                        <a14:foregroundMark x1="39221" y1="67331" x2="39786" y2="96315"/>
                        <a14:foregroundMark x1="59763" y1="94821" x2="60609" y2="95020"/>
                        <a14:foregroundMark x1="44357" y1="82171" x2="41874" y2="83865"/>
                        <a14:foregroundMark x1="33014" y1="81474" x2="28894" y2="92629"/>
                        <a14:foregroundMark x1="26693" y1="89940" x2="25847" y2="95319"/>
                        <a14:foregroundMark x1="25847" y1="95319" x2="25847" y2="95319"/>
                        <a14:foregroundMark x1="24887" y1="95817" x2="24210" y2="96016"/>
                        <a14:foregroundMark x1="72856" y1="53984" x2="72573" y2="51992"/>
                        <a14:foregroundMark x1="97348" y1="77191" x2="98025" y2="96116"/>
                        <a14:foregroundMark x1="84819" y1="72311" x2="85384" y2="93426"/>
                        <a14:backgroundMark x1="83973" y1="72510" x2="84424" y2="92430"/>
                        <a14:backgroundMark x1="85214" y1="73307" x2="85779" y2="949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03" t="37195"/>
          <a:stretch/>
        </p:blipFill>
        <p:spPr>
          <a:xfrm>
            <a:off x="27710" y="3301666"/>
            <a:ext cx="8492836" cy="357925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830">
            <a:off x="8753798" y="4253704"/>
            <a:ext cx="3105150" cy="186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A8825F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496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5339" t="29262" r="27745" b="43655"/>
          <a:stretch/>
        </p:blipFill>
        <p:spPr>
          <a:xfrm>
            <a:off x="1856509" y="1607128"/>
            <a:ext cx="10169238" cy="3300586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174183" y="457201"/>
            <a:ext cx="3574474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الله هو المنعم</a:t>
            </a:r>
            <a:endParaRPr lang="en-US" sz="40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88"/>
            <a:ext cx="2600326" cy="23915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4134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303</Words>
  <Application>Microsoft Office PowerPoint</Application>
  <PresentationFormat>شاشة عريضة</PresentationFormat>
  <Paragraphs>59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dmmrb1991@gmail.com</cp:lastModifiedBy>
  <cp:revision>17</cp:revision>
  <dcterms:created xsi:type="dcterms:W3CDTF">2021-02-19T15:38:06Z</dcterms:created>
  <dcterms:modified xsi:type="dcterms:W3CDTF">2021-02-20T01:24:15Z</dcterms:modified>
</cp:coreProperties>
</file>