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56" r:id="rId2"/>
    <p:sldId id="275" r:id="rId3"/>
    <p:sldId id="259" r:id="rId4"/>
    <p:sldId id="276" r:id="rId5"/>
    <p:sldId id="258" r:id="rId6"/>
    <p:sldId id="272" r:id="rId7"/>
    <p:sldId id="271" r:id="rId8"/>
    <p:sldId id="277" r:id="rId9"/>
    <p:sldId id="281" r:id="rId10"/>
    <p:sldId id="282" r:id="rId11"/>
    <p:sldId id="278" r:id="rId12"/>
    <p:sldId id="279" r:id="rId13"/>
    <p:sldId id="280" r:id="rId14"/>
    <p:sldId id="274" r:id="rId15"/>
    <p:sldId id="264" r:id="rId16"/>
    <p:sldId id="265" r:id="rId17"/>
    <p:sldId id="283" r:id="rId18"/>
    <p:sldId id="267" r:id="rId19"/>
  </p:sldIdLst>
  <p:sldSz cx="12192000" cy="6858000"/>
  <p:notesSz cx="6858000" cy="9144000"/>
  <p:embeddedFontLst>
    <p:embeddedFont>
      <p:font typeface="Bahij Tanseek Pro" panose="020B0604020202020204" charset="-78"/>
      <p:bold r:id="rId20"/>
    </p:embeddedFont>
    <p:embeddedFont>
      <p:font typeface="Hacen Beirut" panose="020B0604020202020204" charset="-78"/>
      <p:regular r:id="rId21"/>
    </p:embeddedFont>
    <p:embeddedFont>
      <p:font typeface="Hacen Liner XL" panose="020B0604020202020204" charset="-78"/>
      <p:regular r:id="rId22"/>
    </p:embeddedFont>
    <p:embeddedFont>
      <p:font typeface="Berkshire Swash" panose="020B0604020202020204" charset="0"/>
      <p:regular r:id="rId23"/>
    </p:embeddedFont>
    <p:embeddedFont>
      <p:font typeface="BoutrosNewsH1" panose="020B0604020202020204" charset="-78"/>
      <p:bold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Dubai" panose="020B0604020202020204" charset="-78"/>
      <p:regular r:id="rId31"/>
      <p:bold r:id="rId32"/>
    </p:embeddedFont>
    <p:embeddedFont>
      <p:font typeface="Rakkas" panose="020B0604020202020204" charset="-78"/>
      <p:regular r:id="rId33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zen Abozaid" initials="MA" lastIdx="1" clrIdx="0">
    <p:extLst>
      <p:ext uri="{19B8F6BF-5375-455C-9EA6-DF929625EA0E}">
        <p15:presenceInfo xmlns:p15="http://schemas.microsoft.com/office/powerpoint/2012/main" userId="5e7a11f8fa4c3d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7437"/>
    <a:srgbClr val="A24A0E"/>
    <a:srgbClr val="FFCF37"/>
    <a:srgbClr val="FFD966"/>
    <a:srgbClr val="FFE07D"/>
    <a:srgbClr val="F09456"/>
    <a:srgbClr val="ED7E33"/>
    <a:srgbClr val="C55A11"/>
    <a:srgbClr val="D9874F"/>
    <a:srgbClr val="8A3F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147" autoAdjust="0"/>
    <p:restoredTop sz="94660"/>
  </p:normalViewPr>
  <p:slideViewPr>
    <p:cSldViewPr snapToGrid="0">
      <p:cViewPr>
        <p:scale>
          <a:sx n="54" d="100"/>
          <a:sy n="54" d="100"/>
        </p:scale>
        <p:origin x="510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A4BE73-D2A4-40FB-8618-54940C9D2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023E425-5066-4257-82D8-30FD7C090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AF1255E-AE20-4466-AC92-A9F45CC1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382FD-CB94-43E9-AD7D-BBCF592DE75B}" type="datetimeFigureOut">
              <a:rPr lang="ar-SA" smtClean="0"/>
              <a:t>24/05/42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7EE0A0-B0AD-4B5A-B2E9-CA66D8B2F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52F131B-7B60-4DC3-B89A-E7F7F9A30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101E-30DF-411B-8847-E9A36A8594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5748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1F9BCA-891E-4589-8B31-44BA6C84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CB8426F-2940-4C7D-B56C-56AF0F982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9DF61DE-3E58-4112-A47E-87A07195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382FD-CB94-43E9-AD7D-BBCF592DE75B}" type="datetimeFigureOut">
              <a:rPr lang="ar-SA" smtClean="0"/>
              <a:t>24/05/42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97DA9DF-A282-43D7-AB58-30DDBFC16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BD7CBB-C069-4DB6-BC49-FAF298FA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101E-30DF-411B-8847-E9A36A8594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9461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08BD406-BB75-4E52-931B-C8D3638434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2A917B8-38A5-461A-9306-329F80F4C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ECDF15C-394C-4153-AF3B-9759CA363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382FD-CB94-43E9-AD7D-BBCF592DE75B}" type="datetimeFigureOut">
              <a:rPr lang="ar-SA" smtClean="0"/>
              <a:t>24/05/42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32B42E-555A-4E10-8CA9-A4B6374B2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E9130A1-C221-4B91-92A3-4EDE6FCB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101E-30DF-411B-8847-E9A36A8594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106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8922BB-7BD6-48FA-A5BA-9B6576635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035FE5-2A66-455A-A159-CD2378145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D4296BD-76BA-4260-A140-2B89B535B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382FD-CB94-43E9-AD7D-BBCF592DE75B}" type="datetimeFigureOut">
              <a:rPr lang="ar-SA" smtClean="0"/>
              <a:t>24/05/42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C638608-E94C-4A22-8EED-D8A06FEA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0775C7-80B8-4832-9015-F32239F41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101E-30DF-411B-8847-E9A36A8594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923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86B644-641E-4AA6-A28F-D95DC26F0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5919798-665D-4F11-B9D9-8111938DF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694277-1CCF-495E-A509-0CCADC782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382FD-CB94-43E9-AD7D-BBCF592DE75B}" type="datetimeFigureOut">
              <a:rPr lang="ar-SA" smtClean="0"/>
              <a:t>24/05/42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1F8DFC-C936-423E-8A24-50E97F8EC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FEF20D-9972-49CF-9A57-942F6417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101E-30DF-411B-8847-E9A36A8594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2242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D881F7-2DE5-4A7B-A532-9CB1D2CF6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D8C89C4-A011-4BDC-B0ED-E37549E88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F99CF7D-D084-4134-92E9-52345141F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92BBCF4-97BF-475A-B148-62AE7B4DC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382FD-CB94-43E9-AD7D-BBCF592DE75B}" type="datetimeFigureOut">
              <a:rPr lang="ar-SA" smtClean="0"/>
              <a:t>24/05/42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550211-4B19-4FF5-A74B-292F79D3E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E513E70-10E9-47CF-A106-E7BB180E2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101E-30DF-411B-8847-E9A36A8594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340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48FC2C-BE9B-4319-8A43-98DDD5B93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2A80EEA-9160-4486-82B8-72CE67EF9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3775D0B-ACC2-4658-B6DD-799F86C5D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68E0356-D383-4BF4-8DEB-02F66A7612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1A35AE4-82E7-47C8-9DDB-BCA064550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CE8F0B8-DC46-4731-B2A7-58E6D9482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382FD-CB94-43E9-AD7D-BBCF592DE75B}" type="datetimeFigureOut">
              <a:rPr lang="ar-SA" smtClean="0"/>
              <a:t>24/05/42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079BBEE-4D5F-4710-886F-BB4966E2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48B1D71-75FA-4BCB-B8CF-4566B5CE1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101E-30DF-411B-8847-E9A36A8594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6314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59DA47-A54C-4664-A04C-F1F3911C0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E5EBADD-8F47-4DC0-9D94-BC6422E5B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382FD-CB94-43E9-AD7D-BBCF592DE75B}" type="datetimeFigureOut">
              <a:rPr lang="ar-SA" smtClean="0"/>
              <a:t>24/05/42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B2EA1DA-6EE2-4964-B352-AD6B1D70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D715381-9CB0-427F-88AE-DECD8CAAD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101E-30DF-411B-8847-E9A36A8594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677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78F14CC-C866-4503-A790-FADBAF595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382FD-CB94-43E9-AD7D-BBCF592DE75B}" type="datetimeFigureOut">
              <a:rPr lang="ar-SA" smtClean="0"/>
              <a:t>24/05/42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BA53888-09AC-4FC7-B852-E7AA96ACC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5A50457-B1A1-4279-B34C-31A94F961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101E-30DF-411B-8847-E9A36A8594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503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F414B7-075D-4626-81C2-DFB0E44E1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429A1CE-C424-48AF-80D9-1FC2930C9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21755DD-8F1A-400A-95DE-09B1E9C8F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82BE782-630C-42BE-A9F2-FEA2EFDB5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382FD-CB94-43E9-AD7D-BBCF592DE75B}" type="datetimeFigureOut">
              <a:rPr lang="ar-SA" smtClean="0"/>
              <a:t>24/05/42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F58EFE-EE14-4C30-8A3A-90FFCB65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4136833-CCDD-4D96-8B9C-D28088AA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101E-30DF-411B-8847-E9A36A8594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076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47E44F-64A1-488B-83D4-F33647F7F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86E1A5F-C134-4786-AED3-E3F7DBE939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D13B8A6-2B17-4FA9-BBA5-D7410F997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25ED138-A02D-43B5-AB5A-FAFD8F08B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382FD-CB94-43E9-AD7D-BBCF592DE75B}" type="datetimeFigureOut">
              <a:rPr lang="ar-SA" smtClean="0"/>
              <a:t>24/05/42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B3C420B-CD8E-40A9-9788-AC5DFB64F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8F1717B-7174-4742-A76D-8BAC7A50D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9101E-30DF-411B-8847-E9A36A8594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9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9C95458-AA06-46D3-BF16-8354756A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021B005-4AF2-4545-8C90-632F64778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8A192C8-F01B-426B-8F68-9CE3E116AA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382FD-CB94-43E9-AD7D-BBCF592DE75B}" type="datetimeFigureOut">
              <a:rPr lang="ar-SA" smtClean="0"/>
              <a:t>24/05/42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05CC30E-8098-41AE-B575-2866A64C5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B8B482C-322D-443F-B58A-AB3D36E92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9101E-30DF-411B-8847-E9A36A8594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499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hyperlink" Target="https://www.google.com/url?sa=i&amp;rct=j&amp;q=&amp;esrc=s&amp;source=images&amp;cd=&amp;ved=2ahUKEwj9voe5keDkAhXh8eAKHXrZA04QjRx6BAgBEAQ&amp;url=https://pixy.org/4572328/&amp;psig=AOvVaw3VqE536ijOvASYg0l_wsTa&amp;ust=156909412727038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hyperlink" Target="https://www.google.com/url?sa=i&amp;rct=j&amp;q=&amp;esrc=s&amp;source=images&amp;cd=&amp;ved=2ahUKEwj9voe5keDkAhXh8eAKHXrZA04QjRx6BAgBEAQ&amp;url=https://pixy.org/4572328/&amp;psig=AOvVaw3VqE536ijOvASYg0l_wsTa&amp;ust=156909412727038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hyperlink" Target="https://www.google.com/url?sa=i&amp;rct=j&amp;q=&amp;esrc=s&amp;source=images&amp;cd=&amp;ved=2ahUKEwj9voe5keDkAhXh8eAKHXrZA04QjRx6BAgBEAQ&amp;url=https://pixy.org/4572328/&amp;psig=AOvVaw3VqE536ijOvASYg0l_wsTa&amp;ust=156909412727038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6A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4305F0B-D2CF-480A-A4B1-D6D9C6D41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11" y="-44620"/>
            <a:ext cx="12192000" cy="6902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DBC11C8-F2BF-43BF-B423-AE7D2FD79848}"/>
              </a:ext>
            </a:extLst>
          </p:cNvPr>
          <p:cNvSpPr txBox="1"/>
          <p:nvPr/>
        </p:nvSpPr>
        <p:spPr>
          <a:xfrm>
            <a:off x="2096087" y="266755"/>
            <a:ext cx="8088922" cy="1057275"/>
          </a:xfrm>
          <a:custGeom>
            <a:avLst/>
            <a:gdLst>
              <a:gd name="connsiteX0" fmla="*/ 176205 w 8088922"/>
              <a:gd name="connsiteY0" fmla="*/ 1057275 h 1057275"/>
              <a:gd name="connsiteX1" fmla="*/ 88102 w 8088922"/>
              <a:gd name="connsiteY1" fmla="*/ 969172 h 1057275"/>
              <a:gd name="connsiteX2" fmla="*/ 88103 w 8088922"/>
              <a:gd name="connsiteY2" fmla="*/ 616740 h 1057275"/>
              <a:gd name="connsiteX3" fmla="*/ 0 w 8088922"/>
              <a:gd name="connsiteY3" fmla="*/ 528637 h 1057275"/>
              <a:gd name="connsiteX4" fmla="*/ 88103 w 8088922"/>
              <a:gd name="connsiteY4" fmla="*/ 440534 h 1057275"/>
              <a:gd name="connsiteX5" fmla="*/ 88103 w 8088922"/>
              <a:gd name="connsiteY5" fmla="*/ 88103 h 1057275"/>
              <a:gd name="connsiteX6" fmla="*/ 176206 w 8088922"/>
              <a:gd name="connsiteY6" fmla="*/ 0 h 1057275"/>
              <a:gd name="connsiteX7" fmla="*/ 771322 w 8088922"/>
              <a:gd name="connsiteY7" fmla="*/ 0 h 1057275"/>
              <a:gd name="connsiteX8" fmla="*/ 1134343 w 8088922"/>
              <a:gd name="connsiteY8" fmla="*/ 0 h 1057275"/>
              <a:gd name="connsiteX9" fmla="*/ 1729459 w 8088922"/>
              <a:gd name="connsiteY9" fmla="*/ 0 h 1057275"/>
              <a:gd name="connsiteX10" fmla="*/ 2169845 w 8088922"/>
              <a:gd name="connsiteY10" fmla="*/ 0 h 1057275"/>
              <a:gd name="connsiteX11" fmla="*/ 2687596 w 8088922"/>
              <a:gd name="connsiteY11" fmla="*/ 0 h 1057275"/>
              <a:gd name="connsiteX12" fmla="*/ 3437443 w 8088922"/>
              <a:gd name="connsiteY12" fmla="*/ 0 h 1057275"/>
              <a:gd name="connsiteX13" fmla="*/ 3877829 w 8088922"/>
              <a:gd name="connsiteY13" fmla="*/ 0 h 1057275"/>
              <a:gd name="connsiteX14" fmla="*/ 4472945 w 8088922"/>
              <a:gd name="connsiteY14" fmla="*/ 0 h 1057275"/>
              <a:gd name="connsiteX15" fmla="*/ 4835966 w 8088922"/>
              <a:gd name="connsiteY15" fmla="*/ 0 h 1057275"/>
              <a:gd name="connsiteX16" fmla="*/ 5508447 w 8088922"/>
              <a:gd name="connsiteY16" fmla="*/ 0 h 1057275"/>
              <a:gd name="connsiteX17" fmla="*/ 6026199 w 8088922"/>
              <a:gd name="connsiteY17" fmla="*/ 0 h 1057275"/>
              <a:gd name="connsiteX18" fmla="*/ 6543950 w 8088922"/>
              <a:gd name="connsiteY18" fmla="*/ 0 h 1057275"/>
              <a:gd name="connsiteX19" fmla="*/ 6984336 w 8088922"/>
              <a:gd name="connsiteY19" fmla="*/ 0 h 1057275"/>
              <a:gd name="connsiteX20" fmla="*/ 7912717 w 8088922"/>
              <a:gd name="connsiteY20" fmla="*/ 0 h 1057275"/>
              <a:gd name="connsiteX21" fmla="*/ 8000820 w 8088922"/>
              <a:gd name="connsiteY21" fmla="*/ 88103 h 1057275"/>
              <a:gd name="connsiteX22" fmla="*/ 8000819 w 8088922"/>
              <a:gd name="connsiteY22" fmla="*/ 440535 h 1057275"/>
              <a:gd name="connsiteX23" fmla="*/ 8088922 w 8088922"/>
              <a:gd name="connsiteY23" fmla="*/ 528638 h 1057275"/>
              <a:gd name="connsiteX24" fmla="*/ 8000819 w 8088922"/>
              <a:gd name="connsiteY24" fmla="*/ 616741 h 1057275"/>
              <a:gd name="connsiteX25" fmla="*/ 8000819 w 8088922"/>
              <a:gd name="connsiteY25" fmla="*/ 969172 h 1057275"/>
              <a:gd name="connsiteX26" fmla="*/ 7912716 w 8088922"/>
              <a:gd name="connsiteY26" fmla="*/ 1057275 h 1057275"/>
              <a:gd name="connsiteX27" fmla="*/ 7317600 w 8088922"/>
              <a:gd name="connsiteY27" fmla="*/ 1057275 h 1057275"/>
              <a:gd name="connsiteX28" fmla="*/ 6799849 w 8088922"/>
              <a:gd name="connsiteY28" fmla="*/ 1057275 h 1057275"/>
              <a:gd name="connsiteX29" fmla="*/ 6127367 w 8088922"/>
              <a:gd name="connsiteY29" fmla="*/ 1057275 h 1057275"/>
              <a:gd name="connsiteX30" fmla="*/ 5764346 w 8088922"/>
              <a:gd name="connsiteY30" fmla="*/ 1057275 h 1057275"/>
              <a:gd name="connsiteX31" fmla="*/ 5401326 w 8088922"/>
              <a:gd name="connsiteY31" fmla="*/ 1057275 h 1057275"/>
              <a:gd name="connsiteX32" fmla="*/ 4960939 w 8088922"/>
              <a:gd name="connsiteY32" fmla="*/ 1057275 h 1057275"/>
              <a:gd name="connsiteX33" fmla="*/ 4365823 w 8088922"/>
              <a:gd name="connsiteY33" fmla="*/ 1057275 h 1057275"/>
              <a:gd name="connsiteX34" fmla="*/ 3848072 w 8088922"/>
              <a:gd name="connsiteY34" fmla="*/ 1057275 h 1057275"/>
              <a:gd name="connsiteX35" fmla="*/ 3330321 w 8088922"/>
              <a:gd name="connsiteY35" fmla="*/ 1057275 h 1057275"/>
              <a:gd name="connsiteX36" fmla="*/ 2735205 w 8088922"/>
              <a:gd name="connsiteY36" fmla="*/ 1057275 h 1057275"/>
              <a:gd name="connsiteX37" fmla="*/ 2217454 w 8088922"/>
              <a:gd name="connsiteY37" fmla="*/ 1057275 h 1057275"/>
              <a:gd name="connsiteX38" fmla="*/ 1777068 w 8088922"/>
              <a:gd name="connsiteY38" fmla="*/ 1057275 h 1057275"/>
              <a:gd name="connsiteX39" fmla="*/ 1181951 w 8088922"/>
              <a:gd name="connsiteY39" fmla="*/ 1057275 h 1057275"/>
              <a:gd name="connsiteX40" fmla="*/ 176205 w 8088922"/>
              <a:gd name="connsiteY40" fmla="*/ 1057275 h 1057275"/>
              <a:gd name="connsiteX0" fmla="*/ 176205 w 8088922"/>
              <a:gd name="connsiteY0" fmla="*/ 1057275 h 1057275"/>
              <a:gd name="connsiteX1" fmla="*/ 88102 w 8088922"/>
              <a:gd name="connsiteY1" fmla="*/ 969172 h 1057275"/>
              <a:gd name="connsiteX2" fmla="*/ 88103 w 8088922"/>
              <a:gd name="connsiteY2" fmla="*/ 616740 h 1057275"/>
              <a:gd name="connsiteX3" fmla="*/ 0 w 8088922"/>
              <a:gd name="connsiteY3" fmla="*/ 528637 h 1057275"/>
              <a:gd name="connsiteX4" fmla="*/ 88103 w 8088922"/>
              <a:gd name="connsiteY4" fmla="*/ 440534 h 1057275"/>
              <a:gd name="connsiteX5" fmla="*/ 88103 w 8088922"/>
              <a:gd name="connsiteY5" fmla="*/ 88103 h 1057275"/>
              <a:gd name="connsiteX6" fmla="*/ 176206 w 8088922"/>
              <a:gd name="connsiteY6" fmla="*/ 0 h 1057275"/>
              <a:gd name="connsiteX7" fmla="*/ 7912717 w 8088922"/>
              <a:gd name="connsiteY7" fmla="*/ 0 h 1057275"/>
              <a:gd name="connsiteX8" fmla="*/ 8000820 w 8088922"/>
              <a:gd name="connsiteY8" fmla="*/ 88103 h 1057275"/>
              <a:gd name="connsiteX9" fmla="*/ 8000819 w 8088922"/>
              <a:gd name="connsiteY9" fmla="*/ 440535 h 1057275"/>
              <a:gd name="connsiteX10" fmla="*/ 8088922 w 8088922"/>
              <a:gd name="connsiteY10" fmla="*/ 528638 h 1057275"/>
              <a:gd name="connsiteX11" fmla="*/ 8000819 w 8088922"/>
              <a:gd name="connsiteY11" fmla="*/ 616741 h 1057275"/>
              <a:gd name="connsiteX12" fmla="*/ 8000819 w 8088922"/>
              <a:gd name="connsiteY12" fmla="*/ 969172 h 1057275"/>
              <a:gd name="connsiteX13" fmla="*/ 7912716 w 8088922"/>
              <a:gd name="connsiteY13" fmla="*/ 1057275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88922" h="1057275" stroke="0" extrusionOk="0">
                <a:moveTo>
                  <a:pt x="176205" y="1057275"/>
                </a:moveTo>
                <a:cubicBezTo>
                  <a:pt x="128260" y="1063855"/>
                  <a:pt x="93269" y="1011383"/>
                  <a:pt x="88102" y="969172"/>
                </a:cubicBezTo>
                <a:cubicBezTo>
                  <a:pt x="82896" y="858224"/>
                  <a:pt x="85243" y="732697"/>
                  <a:pt x="88103" y="616740"/>
                </a:cubicBezTo>
                <a:cubicBezTo>
                  <a:pt x="77614" y="560289"/>
                  <a:pt x="55088" y="528972"/>
                  <a:pt x="0" y="528637"/>
                </a:cubicBezTo>
                <a:cubicBezTo>
                  <a:pt x="43848" y="525680"/>
                  <a:pt x="99655" y="488444"/>
                  <a:pt x="88103" y="440534"/>
                </a:cubicBezTo>
                <a:cubicBezTo>
                  <a:pt x="84195" y="297774"/>
                  <a:pt x="126989" y="220370"/>
                  <a:pt x="88103" y="88103"/>
                </a:cubicBezTo>
                <a:cubicBezTo>
                  <a:pt x="86221" y="52894"/>
                  <a:pt x="113766" y="-2714"/>
                  <a:pt x="176206" y="0"/>
                </a:cubicBezTo>
                <a:cubicBezTo>
                  <a:pt x="305183" y="-50020"/>
                  <a:pt x="579993" y="3812"/>
                  <a:pt x="771322" y="0"/>
                </a:cubicBezTo>
                <a:cubicBezTo>
                  <a:pt x="962651" y="-3812"/>
                  <a:pt x="1030718" y="32851"/>
                  <a:pt x="1134343" y="0"/>
                </a:cubicBezTo>
                <a:cubicBezTo>
                  <a:pt x="1237968" y="-32851"/>
                  <a:pt x="1474150" y="26429"/>
                  <a:pt x="1729459" y="0"/>
                </a:cubicBezTo>
                <a:cubicBezTo>
                  <a:pt x="1984768" y="-26429"/>
                  <a:pt x="2067132" y="20546"/>
                  <a:pt x="2169845" y="0"/>
                </a:cubicBezTo>
                <a:cubicBezTo>
                  <a:pt x="2272558" y="-20546"/>
                  <a:pt x="2472546" y="16218"/>
                  <a:pt x="2687596" y="0"/>
                </a:cubicBezTo>
                <a:cubicBezTo>
                  <a:pt x="2902646" y="-16218"/>
                  <a:pt x="3071985" y="22684"/>
                  <a:pt x="3437443" y="0"/>
                </a:cubicBezTo>
                <a:cubicBezTo>
                  <a:pt x="3802901" y="-22684"/>
                  <a:pt x="3739571" y="35657"/>
                  <a:pt x="3877829" y="0"/>
                </a:cubicBezTo>
                <a:cubicBezTo>
                  <a:pt x="4016087" y="-35657"/>
                  <a:pt x="4223161" y="10298"/>
                  <a:pt x="4472945" y="0"/>
                </a:cubicBezTo>
                <a:cubicBezTo>
                  <a:pt x="4722729" y="-10298"/>
                  <a:pt x="4689518" y="10769"/>
                  <a:pt x="4835966" y="0"/>
                </a:cubicBezTo>
                <a:cubicBezTo>
                  <a:pt x="4982414" y="-10769"/>
                  <a:pt x="5176708" y="51460"/>
                  <a:pt x="5508447" y="0"/>
                </a:cubicBezTo>
                <a:cubicBezTo>
                  <a:pt x="5840186" y="-51460"/>
                  <a:pt x="5872434" y="34185"/>
                  <a:pt x="6026199" y="0"/>
                </a:cubicBezTo>
                <a:cubicBezTo>
                  <a:pt x="6179964" y="-34185"/>
                  <a:pt x="6432617" y="61475"/>
                  <a:pt x="6543950" y="0"/>
                </a:cubicBezTo>
                <a:cubicBezTo>
                  <a:pt x="6655283" y="-61475"/>
                  <a:pt x="6768733" y="27099"/>
                  <a:pt x="6984336" y="0"/>
                </a:cubicBezTo>
                <a:cubicBezTo>
                  <a:pt x="7199939" y="-27099"/>
                  <a:pt x="7494789" y="54013"/>
                  <a:pt x="7912717" y="0"/>
                </a:cubicBezTo>
                <a:cubicBezTo>
                  <a:pt x="7960761" y="-2424"/>
                  <a:pt x="8007730" y="49430"/>
                  <a:pt x="8000820" y="88103"/>
                </a:cubicBezTo>
                <a:cubicBezTo>
                  <a:pt x="8020379" y="205326"/>
                  <a:pt x="7976794" y="327471"/>
                  <a:pt x="8000819" y="440535"/>
                </a:cubicBezTo>
                <a:cubicBezTo>
                  <a:pt x="8015033" y="486206"/>
                  <a:pt x="8037343" y="535458"/>
                  <a:pt x="8088922" y="528638"/>
                </a:cubicBezTo>
                <a:cubicBezTo>
                  <a:pt x="8042699" y="517695"/>
                  <a:pt x="8000706" y="559407"/>
                  <a:pt x="8000819" y="616741"/>
                </a:cubicBezTo>
                <a:cubicBezTo>
                  <a:pt x="8019809" y="755609"/>
                  <a:pt x="7992790" y="796741"/>
                  <a:pt x="8000819" y="969172"/>
                </a:cubicBezTo>
                <a:cubicBezTo>
                  <a:pt x="7995505" y="1006142"/>
                  <a:pt x="7969678" y="1049942"/>
                  <a:pt x="7912716" y="1057275"/>
                </a:cubicBezTo>
                <a:cubicBezTo>
                  <a:pt x="7789109" y="1117367"/>
                  <a:pt x="7600972" y="987968"/>
                  <a:pt x="7317600" y="1057275"/>
                </a:cubicBezTo>
                <a:cubicBezTo>
                  <a:pt x="7034228" y="1126582"/>
                  <a:pt x="6921879" y="1031415"/>
                  <a:pt x="6799849" y="1057275"/>
                </a:cubicBezTo>
                <a:cubicBezTo>
                  <a:pt x="6677819" y="1083135"/>
                  <a:pt x="6408288" y="1036519"/>
                  <a:pt x="6127367" y="1057275"/>
                </a:cubicBezTo>
                <a:cubicBezTo>
                  <a:pt x="5846446" y="1078031"/>
                  <a:pt x="5878769" y="1046842"/>
                  <a:pt x="5764346" y="1057275"/>
                </a:cubicBezTo>
                <a:cubicBezTo>
                  <a:pt x="5649923" y="1067708"/>
                  <a:pt x="5514761" y="1048741"/>
                  <a:pt x="5401326" y="1057275"/>
                </a:cubicBezTo>
                <a:cubicBezTo>
                  <a:pt x="5287891" y="1065809"/>
                  <a:pt x="5145804" y="1046669"/>
                  <a:pt x="4960939" y="1057275"/>
                </a:cubicBezTo>
                <a:cubicBezTo>
                  <a:pt x="4776074" y="1067881"/>
                  <a:pt x="4520477" y="1036858"/>
                  <a:pt x="4365823" y="1057275"/>
                </a:cubicBezTo>
                <a:cubicBezTo>
                  <a:pt x="4211169" y="1077692"/>
                  <a:pt x="4042500" y="1042946"/>
                  <a:pt x="3848072" y="1057275"/>
                </a:cubicBezTo>
                <a:cubicBezTo>
                  <a:pt x="3653644" y="1071604"/>
                  <a:pt x="3443160" y="1032232"/>
                  <a:pt x="3330321" y="1057275"/>
                </a:cubicBezTo>
                <a:cubicBezTo>
                  <a:pt x="3217482" y="1082318"/>
                  <a:pt x="2929498" y="989401"/>
                  <a:pt x="2735205" y="1057275"/>
                </a:cubicBezTo>
                <a:cubicBezTo>
                  <a:pt x="2540912" y="1125149"/>
                  <a:pt x="2423118" y="1029232"/>
                  <a:pt x="2217454" y="1057275"/>
                </a:cubicBezTo>
                <a:cubicBezTo>
                  <a:pt x="2011790" y="1085318"/>
                  <a:pt x="1896565" y="1005429"/>
                  <a:pt x="1777068" y="1057275"/>
                </a:cubicBezTo>
                <a:cubicBezTo>
                  <a:pt x="1657571" y="1109121"/>
                  <a:pt x="1330636" y="1035040"/>
                  <a:pt x="1181951" y="1057275"/>
                </a:cubicBezTo>
                <a:cubicBezTo>
                  <a:pt x="1033266" y="1079510"/>
                  <a:pt x="414707" y="1002402"/>
                  <a:pt x="176205" y="1057275"/>
                </a:cubicBezTo>
                <a:close/>
              </a:path>
              <a:path w="8088922" h="1057275" fill="none" extrusionOk="0">
                <a:moveTo>
                  <a:pt x="176205" y="1057275"/>
                </a:moveTo>
                <a:cubicBezTo>
                  <a:pt x="129457" y="1055744"/>
                  <a:pt x="82646" y="1015759"/>
                  <a:pt x="88102" y="969172"/>
                </a:cubicBezTo>
                <a:cubicBezTo>
                  <a:pt x="65530" y="878205"/>
                  <a:pt x="77668" y="715090"/>
                  <a:pt x="88103" y="616740"/>
                </a:cubicBezTo>
                <a:cubicBezTo>
                  <a:pt x="95809" y="574374"/>
                  <a:pt x="48354" y="534597"/>
                  <a:pt x="0" y="528637"/>
                </a:cubicBezTo>
                <a:cubicBezTo>
                  <a:pt x="57595" y="523940"/>
                  <a:pt x="91084" y="485355"/>
                  <a:pt x="88103" y="440534"/>
                </a:cubicBezTo>
                <a:cubicBezTo>
                  <a:pt x="58785" y="343695"/>
                  <a:pt x="118565" y="185536"/>
                  <a:pt x="88103" y="88103"/>
                </a:cubicBezTo>
                <a:cubicBezTo>
                  <a:pt x="89692" y="41314"/>
                  <a:pt x="132314" y="-1385"/>
                  <a:pt x="176206" y="0"/>
                </a:cubicBezTo>
                <a:moveTo>
                  <a:pt x="7912717" y="0"/>
                </a:moveTo>
                <a:cubicBezTo>
                  <a:pt x="7964225" y="664"/>
                  <a:pt x="8005344" y="43671"/>
                  <a:pt x="8000820" y="88103"/>
                </a:cubicBezTo>
                <a:cubicBezTo>
                  <a:pt x="8005566" y="184326"/>
                  <a:pt x="8032980" y="327437"/>
                  <a:pt x="8000819" y="440535"/>
                </a:cubicBezTo>
                <a:cubicBezTo>
                  <a:pt x="7998349" y="490383"/>
                  <a:pt x="8051911" y="530446"/>
                  <a:pt x="8088922" y="528638"/>
                </a:cubicBezTo>
                <a:cubicBezTo>
                  <a:pt x="8038767" y="527753"/>
                  <a:pt x="7995617" y="568243"/>
                  <a:pt x="8000819" y="616741"/>
                </a:cubicBezTo>
                <a:cubicBezTo>
                  <a:pt x="8024579" y="746662"/>
                  <a:pt x="7980352" y="850765"/>
                  <a:pt x="8000819" y="969172"/>
                </a:cubicBezTo>
                <a:cubicBezTo>
                  <a:pt x="8000786" y="1016510"/>
                  <a:pt x="7951002" y="1062958"/>
                  <a:pt x="7912716" y="1057275"/>
                </a:cubicBezTo>
              </a:path>
              <a:path w="8088922" h="1057275" fill="none" stroke="0" extrusionOk="0">
                <a:moveTo>
                  <a:pt x="176205" y="1057275"/>
                </a:moveTo>
                <a:cubicBezTo>
                  <a:pt x="131525" y="1056946"/>
                  <a:pt x="85541" y="1023038"/>
                  <a:pt x="88102" y="969172"/>
                </a:cubicBezTo>
                <a:cubicBezTo>
                  <a:pt x="79220" y="861079"/>
                  <a:pt x="105919" y="761388"/>
                  <a:pt x="88103" y="616740"/>
                </a:cubicBezTo>
                <a:cubicBezTo>
                  <a:pt x="94746" y="563560"/>
                  <a:pt x="51633" y="522315"/>
                  <a:pt x="0" y="528637"/>
                </a:cubicBezTo>
                <a:cubicBezTo>
                  <a:pt x="46583" y="535884"/>
                  <a:pt x="80522" y="477996"/>
                  <a:pt x="88103" y="440534"/>
                </a:cubicBezTo>
                <a:cubicBezTo>
                  <a:pt x="53415" y="336963"/>
                  <a:pt x="105691" y="170906"/>
                  <a:pt x="88103" y="88103"/>
                </a:cubicBezTo>
                <a:cubicBezTo>
                  <a:pt x="84561" y="51817"/>
                  <a:pt x="120555" y="3404"/>
                  <a:pt x="176206" y="0"/>
                </a:cubicBezTo>
                <a:moveTo>
                  <a:pt x="7912717" y="0"/>
                </a:moveTo>
                <a:cubicBezTo>
                  <a:pt x="7958725" y="-12801"/>
                  <a:pt x="8000004" y="37107"/>
                  <a:pt x="8000820" y="88103"/>
                </a:cubicBezTo>
                <a:cubicBezTo>
                  <a:pt x="8000750" y="197960"/>
                  <a:pt x="7981069" y="323310"/>
                  <a:pt x="8000819" y="440535"/>
                </a:cubicBezTo>
                <a:cubicBezTo>
                  <a:pt x="8001421" y="475407"/>
                  <a:pt x="8031494" y="524672"/>
                  <a:pt x="8088922" y="528638"/>
                </a:cubicBezTo>
                <a:cubicBezTo>
                  <a:pt x="8034444" y="515856"/>
                  <a:pt x="8008820" y="560468"/>
                  <a:pt x="8000819" y="616741"/>
                </a:cubicBezTo>
                <a:cubicBezTo>
                  <a:pt x="8002018" y="732714"/>
                  <a:pt x="7998886" y="848278"/>
                  <a:pt x="8000819" y="969172"/>
                </a:cubicBezTo>
                <a:cubicBezTo>
                  <a:pt x="7994560" y="1025645"/>
                  <a:pt x="7966684" y="1044061"/>
                  <a:pt x="7912716" y="1057275"/>
                </a:cubicBezTo>
              </a:path>
            </a:pathLst>
          </a:custGeom>
          <a:solidFill>
            <a:srgbClr val="FFE07D"/>
          </a:solidFill>
          <a:ln w="57150">
            <a:solidFill>
              <a:srgbClr val="A24A0E"/>
            </a:solidFill>
            <a:headEnd type="oval" w="med" len="med"/>
            <a:tailEnd type="oval" w="med" len="med"/>
            <a:extLst>
              <a:ext uri="{C807C97D-BFC1-408E-A445-0C87EB9F89A2}">
                <ask:lineSketchStyleProps xmlns:ask="http://schemas.microsoft.com/office/drawing/2018/sketchyshapes" xmlns="" sd="2586955100">
                  <a:prstGeom prst="bracePai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632D09">
                <a:alpha val="71000"/>
              </a:srgb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square" rtlCol="1">
            <a:spAutoFit/>
          </a:bodyPr>
          <a:lstStyle/>
          <a:p>
            <a:pPr algn="ctr"/>
            <a:endParaRPr lang="ar-SA" sz="5400" b="1" dirty="0">
              <a:ln w="28575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rgbClr val="993366">
                    <a:alpha val="40000"/>
                  </a:srgbClr>
                </a:glow>
              </a:effectLst>
              <a:latin typeface="Bahij Tanseek Pro" panose="02040703060201020203" pitchFamily="18" charset="-78"/>
              <a:cs typeface="Bahij Tanseek Pro" panose="02040703060201020203" pitchFamily="18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57505BA-593D-4DAF-98CA-8BB1BCD98B58}"/>
              </a:ext>
            </a:extLst>
          </p:cNvPr>
          <p:cNvSpPr txBox="1"/>
          <p:nvPr/>
        </p:nvSpPr>
        <p:spPr>
          <a:xfrm>
            <a:off x="2112646" y="379893"/>
            <a:ext cx="80889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ln w="28575">
                  <a:noFill/>
                  <a:prstDash val="solid"/>
                </a:ln>
                <a:solidFill>
                  <a:srgbClr val="FFCF37"/>
                </a:solidFill>
                <a:effectLst>
                  <a:glow rad="88900">
                    <a:schemeClr val="tx1"/>
                  </a:glow>
                </a:effectLst>
                <a:latin typeface="AbdoMaster-Bold" panose="02000500030000020004" pitchFamily="50" charset="-78"/>
                <a:cs typeface="AbdoMaster-Bold" panose="02000500030000020004" pitchFamily="50" charset="-78"/>
              </a:rPr>
              <a:t>حفظ الله تعالى للسنة النبوية</a:t>
            </a:r>
            <a:endParaRPr lang="ar-SA" sz="4400" dirty="0">
              <a:solidFill>
                <a:srgbClr val="FFCF37"/>
              </a:solidFill>
              <a:effectLst>
                <a:glow rad="88900">
                  <a:schemeClr val="tx1"/>
                </a:glow>
              </a:effectLst>
              <a:latin typeface="AbdoMaster-Bold" panose="02000500030000020004" pitchFamily="50" charset="-78"/>
              <a:cs typeface="AbdoMaster-Bold" panose="02000500030000020004" pitchFamily="50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AD6D391-D904-4F4E-9E47-EC51E38E6D20}"/>
              </a:ext>
            </a:extLst>
          </p:cNvPr>
          <p:cNvSpPr txBox="1"/>
          <p:nvPr/>
        </p:nvSpPr>
        <p:spPr>
          <a:xfrm>
            <a:off x="4331891" y="2812368"/>
            <a:ext cx="3563911" cy="769441"/>
          </a:xfrm>
          <a:custGeom>
            <a:avLst/>
            <a:gdLst>
              <a:gd name="connsiteX0" fmla="*/ 0 w 3563911"/>
              <a:gd name="connsiteY0" fmla="*/ 0 h 769441"/>
              <a:gd name="connsiteX1" fmla="*/ 665263 w 3563911"/>
              <a:gd name="connsiteY1" fmla="*/ 0 h 769441"/>
              <a:gd name="connsiteX2" fmla="*/ 1259249 w 3563911"/>
              <a:gd name="connsiteY2" fmla="*/ 0 h 769441"/>
              <a:gd name="connsiteX3" fmla="*/ 1853234 w 3563911"/>
              <a:gd name="connsiteY3" fmla="*/ 0 h 769441"/>
              <a:gd name="connsiteX4" fmla="*/ 2447219 w 3563911"/>
              <a:gd name="connsiteY4" fmla="*/ 0 h 769441"/>
              <a:gd name="connsiteX5" fmla="*/ 3041204 w 3563911"/>
              <a:gd name="connsiteY5" fmla="*/ 0 h 769441"/>
              <a:gd name="connsiteX6" fmla="*/ 3563911 w 3563911"/>
              <a:gd name="connsiteY6" fmla="*/ 0 h 769441"/>
              <a:gd name="connsiteX7" fmla="*/ 3563911 w 3563911"/>
              <a:gd name="connsiteY7" fmla="*/ 512532 h 769441"/>
              <a:gd name="connsiteX8" fmla="*/ 3307002 w 3563911"/>
              <a:gd name="connsiteY8" fmla="*/ 769441 h 769441"/>
              <a:gd name="connsiteX9" fmla="*/ 2579462 w 3563911"/>
              <a:gd name="connsiteY9" fmla="*/ 769441 h 769441"/>
              <a:gd name="connsiteX10" fmla="*/ 1951131 w 3563911"/>
              <a:gd name="connsiteY10" fmla="*/ 769441 h 769441"/>
              <a:gd name="connsiteX11" fmla="*/ 1223591 w 3563911"/>
              <a:gd name="connsiteY11" fmla="*/ 769441 h 769441"/>
              <a:gd name="connsiteX12" fmla="*/ 0 w 3563911"/>
              <a:gd name="connsiteY12" fmla="*/ 769441 h 769441"/>
              <a:gd name="connsiteX13" fmla="*/ 0 w 3563911"/>
              <a:gd name="connsiteY13" fmla="*/ 384721 h 769441"/>
              <a:gd name="connsiteX14" fmla="*/ 0 w 3563911"/>
              <a:gd name="connsiteY14" fmla="*/ 0 h 769441"/>
              <a:gd name="connsiteX0" fmla="*/ 3307002 w 3563911"/>
              <a:gd name="connsiteY0" fmla="*/ 769441 h 769441"/>
              <a:gd name="connsiteX1" fmla="*/ 3358384 w 3563911"/>
              <a:gd name="connsiteY1" fmla="*/ 563914 h 769441"/>
              <a:gd name="connsiteX2" fmla="*/ 3563911 w 3563911"/>
              <a:gd name="connsiteY2" fmla="*/ 512532 h 769441"/>
              <a:gd name="connsiteX3" fmla="*/ 3307002 w 3563911"/>
              <a:gd name="connsiteY3" fmla="*/ 769441 h 769441"/>
              <a:gd name="connsiteX0" fmla="*/ 3307002 w 3563911"/>
              <a:gd name="connsiteY0" fmla="*/ 769441 h 769441"/>
              <a:gd name="connsiteX1" fmla="*/ 3358384 w 3563911"/>
              <a:gd name="connsiteY1" fmla="*/ 563914 h 769441"/>
              <a:gd name="connsiteX2" fmla="*/ 3563911 w 3563911"/>
              <a:gd name="connsiteY2" fmla="*/ 512532 h 769441"/>
              <a:gd name="connsiteX3" fmla="*/ 3307002 w 3563911"/>
              <a:gd name="connsiteY3" fmla="*/ 769441 h 769441"/>
              <a:gd name="connsiteX4" fmla="*/ 2711742 w 3563911"/>
              <a:gd name="connsiteY4" fmla="*/ 769441 h 769441"/>
              <a:gd name="connsiteX5" fmla="*/ 1984201 w 3563911"/>
              <a:gd name="connsiteY5" fmla="*/ 769441 h 769441"/>
              <a:gd name="connsiteX6" fmla="*/ 1388941 w 3563911"/>
              <a:gd name="connsiteY6" fmla="*/ 769441 h 769441"/>
              <a:gd name="connsiteX7" fmla="*/ 661400 w 3563911"/>
              <a:gd name="connsiteY7" fmla="*/ 769441 h 769441"/>
              <a:gd name="connsiteX8" fmla="*/ 0 w 3563911"/>
              <a:gd name="connsiteY8" fmla="*/ 769441 h 769441"/>
              <a:gd name="connsiteX9" fmla="*/ 0 w 3563911"/>
              <a:gd name="connsiteY9" fmla="*/ 407804 h 769441"/>
              <a:gd name="connsiteX10" fmla="*/ 0 w 3563911"/>
              <a:gd name="connsiteY10" fmla="*/ 0 h 769441"/>
              <a:gd name="connsiteX11" fmla="*/ 629624 w 3563911"/>
              <a:gd name="connsiteY11" fmla="*/ 0 h 769441"/>
              <a:gd name="connsiteX12" fmla="*/ 1259249 w 3563911"/>
              <a:gd name="connsiteY12" fmla="*/ 0 h 769441"/>
              <a:gd name="connsiteX13" fmla="*/ 1888873 w 3563911"/>
              <a:gd name="connsiteY13" fmla="*/ 0 h 769441"/>
              <a:gd name="connsiteX14" fmla="*/ 2375941 w 3563911"/>
              <a:gd name="connsiteY14" fmla="*/ 0 h 769441"/>
              <a:gd name="connsiteX15" fmla="*/ 2863009 w 3563911"/>
              <a:gd name="connsiteY15" fmla="*/ 0 h 769441"/>
              <a:gd name="connsiteX16" fmla="*/ 3563911 w 3563911"/>
              <a:gd name="connsiteY16" fmla="*/ 0 h 769441"/>
              <a:gd name="connsiteX17" fmla="*/ 3563911 w 3563911"/>
              <a:gd name="connsiteY17" fmla="*/ 512532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63911" h="769441" stroke="0" extrusionOk="0">
                <a:moveTo>
                  <a:pt x="0" y="0"/>
                </a:moveTo>
                <a:cubicBezTo>
                  <a:pt x="313276" y="-16892"/>
                  <a:pt x="463615" y="26182"/>
                  <a:pt x="665263" y="0"/>
                </a:cubicBezTo>
                <a:cubicBezTo>
                  <a:pt x="866911" y="-26182"/>
                  <a:pt x="1078970" y="2033"/>
                  <a:pt x="1259249" y="0"/>
                </a:cubicBezTo>
                <a:cubicBezTo>
                  <a:pt x="1439528" y="-2033"/>
                  <a:pt x="1583595" y="27461"/>
                  <a:pt x="1853234" y="0"/>
                </a:cubicBezTo>
                <a:cubicBezTo>
                  <a:pt x="2122874" y="-27461"/>
                  <a:pt x="2190099" y="12942"/>
                  <a:pt x="2447219" y="0"/>
                </a:cubicBezTo>
                <a:cubicBezTo>
                  <a:pt x="2704339" y="-12942"/>
                  <a:pt x="2771869" y="16614"/>
                  <a:pt x="3041204" y="0"/>
                </a:cubicBezTo>
                <a:cubicBezTo>
                  <a:pt x="3310540" y="-16614"/>
                  <a:pt x="3398796" y="18455"/>
                  <a:pt x="3563911" y="0"/>
                </a:cubicBezTo>
                <a:cubicBezTo>
                  <a:pt x="3545067" y="242591"/>
                  <a:pt x="3561944" y="394041"/>
                  <a:pt x="3563911" y="512532"/>
                </a:cubicBezTo>
                <a:cubicBezTo>
                  <a:pt x="3501461" y="556230"/>
                  <a:pt x="3418480" y="680011"/>
                  <a:pt x="3307002" y="769441"/>
                </a:cubicBezTo>
                <a:cubicBezTo>
                  <a:pt x="3109980" y="760242"/>
                  <a:pt x="2785350" y="802767"/>
                  <a:pt x="2579462" y="769441"/>
                </a:cubicBezTo>
                <a:cubicBezTo>
                  <a:pt x="2373574" y="736115"/>
                  <a:pt x="2083708" y="738593"/>
                  <a:pt x="1951131" y="769441"/>
                </a:cubicBezTo>
                <a:cubicBezTo>
                  <a:pt x="1818554" y="800289"/>
                  <a:pt x="1484530" y="796077"/>
                  <a:pt x="1223591" y="769441"/>
                </a:cubicBezTo>
                <a:cubicBezTo>
                  <a:pt x="962652" y="742805"/>
                  <a:pt x="354402" y="773837"/>
                  <a:pt x="0" y="769441"/>
                </a:cubicBezTo>
                <a:cubicBezTo>
                  <a:pt x="17827" y="684979"/>
                  <a:pt x="-8282" y="511981"/>
                  <a:pt x="0" y="384721"/>
                </a:cubicBezTo>
                <a:cubicBezTo>
                  <a:pt x="8282" y="257461"/>
                  <a:pt x="6636" y="187825"/>
                  <a:pt x="0" y="0"/>
                </a:cubicBezTo>
                <a:close/>
              </a:path>
              <a:path w="3563911" h="769441" fill="darkenLess" stroke="0" extrusionOk="0">
                <a:moveTo>
                  <a:pt x="3307002" y="769441"/>
                </a:moveTo>
                <a:cubicBezTo>
                  <a:pt x="3317355" y="726702"/>
                  <a:pt x="3346353" y="650384"/>
                  <a:pt x="3358384" y="563914"/>
                </a:cubicBezTo>
                <a:cubicBezTo>
                  <a:pt x="3400297" y="554464"/>
                  <a:pt x="3501098" y="535698"/>
                  <a:pt x="3563911" y="512532"/>
                </a:cubicBezTo>
                <a:cubicBezTo>
                  <a:pt x="3448794" y="632728"/>
                  <a:pt x="3409235" y="649254"/>
                  <a:pt x="3307002" y="769441"/>
                </a:cubicBezTo>
                <a:close/>
              </a:path>
              <a:path w="3563911" h="769441" fill="none" extrusionOk="0">
                <a:moveTo>
                  <a:pt x="3307002" y="769441"/>
                </a:moveTo>
                <a:cubicBezTo>
                  <a:pt x="3321432" y="688715"/>
                  <a:pt x="3330576" y="640051"/>
                  <a:pt x="3358384" y="563914"/>
                </a:cubicBezTo>
                <a:cubicBezTo>
                  <a:pt x="3436467" y="535570"/>
                  <a:pt x="3488361" y="534288"/>
                  <a:pt x="3563911" y="512532"/>
                </a:cubicBezTo>
                <a:cubicBezTo>
                  <a:pt x="3446196" y="625489"/>
                  <a:pt x="3431085" y="649798"/>
                  <a:pt x="3307002" y="769441"/>
                </a:cubicBezTo>
                <a:cubicBezTo>
                  <a:pt x="3054275" y="796255"/>
                  <a:pt x="2926933" y="785230"/>
                  <a:pt x="2711742" y="769441"/>
                </a:cubicBezTo>
                <a:cubicBezTo>
                  <a:pt x="2496551" y="753652"/>
                  <a:pt x="2345764" y="792117"/>
                  <a:pt x="1984201" y="769441"/>
                </a:cubicBezTo>
                <a:cubicBezTo>
                  <a:pt x="1622638" y="746765"/>
                  <a:pt x="1541938" y="748720"/>
                  <a:pt x="1388941" y="769441"/>
                </a:cubicBezTo>
                <a:cubicBezTo>
                  <a:pt x="1235944" y="790162"/>
                  <a:pt x="892260" y="797290"/>
                  <a:pt x="661400" y="769441"/>
                </a:cubicBezTo>
                <a:cubicBezTo>
                  <a:pt x="430540" y="741592"/>
                  <a:pt x="139851" y="772517"/>
                  <a:pt x="0" y="769441"/>
                </a:cubicBezTo>
                <a:cubicBezTo>
                  <a:pt x="14940" y="655284"/>
                  <a:pt x="-1594" y="500871"/>
                  <a:pt x="0" y="407804"/>
                </a:cubicBezTo>
                <a:cubicBezTo>
                  <a:pt x="1594" y="314737"/>
                  <a:pt x="14713" y="82966"/>
                  <a:pt x="0" y="0"/>
                </a:cubicBezTo>
                <a:cubicBezTo>
                  <a:pt x="313469" y="-8976"/>
                  <a:pt x="457652" y="-21536"/>
                  <a:pt x="629624" y="0"/>
                </a:cubicBezTo>
                <a:cubicBezTo>
                  <a:pt x="801596" y="21536"/>
                  <a:pt x="1024696" y="11929"/>
                  <a:pt x="1259249" y="0"/>
                </a:cubicBezTo>
                <a:cubicBezTo>
                  <a:pt x="1493803" y="-11929"/>
                  <a:pt x="1761796" y="-11285"/>
                  <a:pt x="1888873" y="0"/>
                </a:cubicBezTo>
                <a:cubicBezTo>
                  <a:pt x="2015950" y="11285"/>
                  <a:pt x="2174566" y="-131"/>
                  <a:pt x="2375941" y="0"/>
                </a:cubicBezTo>
                <a:cubicBezTo>
                  <a:pt x="2577316" y="131"/>
                  <a:pt x="2638091" y="-20100"/>
                  <a:pt x="2863009" y="0"/>
                </a:cubicBezTo>
                <a:cubicBezTo>
                  <a:pt x="3087927" y="20100"/>
                  <a:pt x="3304302" y="15251"/>
                  <a:pt x="3563911" y="0"/>
                </a:cubicBezTo>
                <a:cubicBezTo>
                  <a:pt x="3573636" y="245598"/>
                  <a:pt x="3577372" y="294840"/>
                  <a:pt x="3563911" y="512532"/>
                </a:cubicBezTo>
              </a:path>
              <a:path w="3563911" h="769441" fill="none" stroke="0" extrusionOk="0">
                <a:moveTo>
                  <a:pt x="3307002" y="769441"/>
                </a:moveTo>
                <a:cubicBezTo>
                  <a:pt x="3329558" y="711863"/>
                  <a:pt x="3337655" y="619039"/>
                  <a:pt x="3358384" y="563914"/>
                </a:cubicBezTo>
                <a:cubicBezTo>
                  <a:pt x="3439624" y="540933"/>
                  <a:pt x="3494011" y="530497"/>
                  <a:pt x="3563911" y="512532"/>
                </a:cubicBezTo>
                <a:cubicBezTo>
                  <a:pt x="3504957" y="578247"/>
                  <a:pt x="3412186" y="650797"/>
                  <a:pt x="3307002" y="769441"/>
                </a:cubicBezTo>
                <a:cubicBezTo>
                  <a:pt x="2980324" y="774885"/>
                  <a:pt x="2932527" y="773013"/>
                  <a:pt x="2579462" y="769441"/>
                </a:cubicBezTo>
                <a:cubicBezTo>
                  <a:pt x="2226397" y="765869"/>
                  <a:pt x="2200551" y="784241"/>
                  <a:pt x="1951131" y="769441"/>
                </a:cubicBezTo>
                <a:cubicBezTo>
                  <a:pt x="1701711" y="754641"/>
                  <a:pt x="1580027" y="765801"/>
                  <a:pt x="1388941" y="769441"/>
                </a:cubicBezTo>
                <a:cubicBezTo>
                  <a:pt x="1197855" y="773082"/>
                  <a:pt x="1096255" y="755738"/>
                  <a:pt x="826750" y="769441"/>
                </a:cubicBezTo>
                <a:cubicBezTo>
                  <a:pt x="557245" y="783144"/>
                  <a:pt x="232387" y="771961"/>
                  <a:pt x="0" y="769441"/>
                </a:cubicBezTo>
                <a:cubicBezTo>
                  <a:pt x="-14530" y="670067"/>
                  <a:pt x="-15276" y="459302"/>
                  <a:pt x="0" y="377026"/>
                </a:cubicBezTo>
                <a:cubicBezTo>
                  <a:pt x="15276" y="294751"/>
                  <a:pt x="10056" y="143237"/>
                  <a:pt x="0" y="0"/>
                </a:cubicBezTo>
                <a:cubicBezTo>
                  <a:pt x="117410" y="-20596"/>
                  <a:pt x="344895" y="-18397"/>
                  <a:pt x="487068" y="0"/>
                </a:cubicBezTo>
                <a:cubicBezTo>
                  <a:pt x="629241" y="18397"/>
                  <a:pt x="837354" y="5651"/>
                  <a:pt x="1009775" y="0"/>
                </a:cubicBezTo>
                <a:cubicBezTo>
                  <a:pt x="1182196" y="-5651"/>
                  <a:pt x="1345679" y="23225"/>
                  <a:pt x="1532482" y="0"/>
                </a:cubicBezTo>
                <a:cubicBezTo>
                  <a:pt x="1719285" y="-23225"/>
                  <a:pt x="1874416" y="1029"/>
                  <a:pt x="2162106" y="0"/>
                </a:cubicBezTo>
                <a:cubicBezTo>
                  <a:pt x="2449796" y="-1029"/>
                  <a:pt x="2586346" y="28276"/>
                  <a:pt x="2756091" y="0"/>
                </a:cubicBezTo>
                <a:cubicBezTo>
                  <a:pt x="2925836" y="-28276"/>
                  <a:pt x="3200314" y="-28457"/>
                  <a:pt x="3563911" y="0"/>
                </a:cubicBezTo>
                <a:cubicBezTo>
                  <a:pt x="3564116" y="229490"/>
                  <a:pt x="3548472" y="274367"/>
                  <a:pt x="3563911" y="512532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A24A0E"/>
            </a:solidFill>
            <a:headEnd type="oval" w="med" len="med"/>
            <a:tailEnd type="oval" w="med" len="med"/>
            <a:extLst>
              <a:ext uri="{C807C97D-BFC1-408E-A445-0C87EB9F89A2}">
                <ask:lineSketchStyleProps xmlns:ask="http://schemas.microsoft.com/office/drawing/2018/sketchyshapes" xmlns="" sd="926817510">
                  <a:prstGeom prst="foldedCorner">
                    <a:avLst>
                      <a:gd name="adj" fmla="val 333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square" rtlCol="1">
            <a:spAutoFit/>
          </a:bodyPr>
          <a:lstStyle/>
          <a:p>
            <a:pPr algn="ctr"/>
            <a:endParaRPr lang="ar-SA" sz="4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rgbClr val="993366">
                    <a:alpha val="4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9E3E2A3-1FE8-4268-8DCE-576F5FF4E05B}"/>
              </a:ext>
            </a:extLst>
          </p:cNvPr>
          <p:cNvSpPr txBox="1"/>
          <p:nvPr/>
        </p:nvSpPr>
        <p:spPr>
          <a:xfrm>
            <a:off x="4375154" y="2812368"/>
            <a:ext cx="356391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ln w="3175">
                  <a:noFill/>
                  <a:prstDash val="solid"/>
                </a:ln>
                <a:solidFill>
                  <a:srgbClr val="FFC000"/>
                </a:solidFill>
                <a:effectLst>
                  <a:glow rad="88900">
                    <a:schemeClr val="tx1"/>
                  </a:glow>
                </a:effectLst>
                <a:latin typeface="BoutrosNewsH1" pitchFamily="2" charset="-78"/>
                <a:cs typeface="BoutrosNewsH1" pitchFamily="2" charset="-78"/>
              </a:rPr>
              <a:t>الصفحة: </a:t>
            </a:r>
            <a:r>
              <a:rPr lang="ar-SA" sz="3600" b="1" dirty="0">
                <a:ln w="317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88900">
                    <a:schemeClr val="tx1"/>
                  </a:glow>
                </a:effectLst>
                <a:latin typeface="BoutrosNewsH1" pitchFamily="2" charset="-78"/>
                <a:cs typeface="BoutrosNewsH1" pitchFamily="2" charset="-78"/>
              </a:rPr>
              <a:t>16</a:t>
            </a:r>
            <a:endParaRPr lang="ar-SA" sz="4000" b="1" dirty="0">
              <a:ln w="3175">
                <a:noFill/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88900">
                  <a:schemeClr val="tx1"/>
                </a:glow>
              </a:effectLst>
              <a:latin typeface="BoutrosNewsH1" pitchFamily="2" charset="-78"/>
              <a:cs typeface="BoutrosNewsH1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82F8F54-C8BA-4BCD-8350-6589926869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0" y="1385586"/>
            <a:ext cx="3701575" cy="2196224"/>
          </a:xfrm>
          <a:prstGeom prst="rect">
            <a:avLst/>
          </a:prstGeom>
          <a:effectLst>
            <a:glow rad="25400">
              <a:srgbClr val="FFD966"/>
            </a:glow>
          </a:effectLst>
        </p:spPr>
      </p:pic>
      <p:pic>
        <p:nvPicPr>
          <p:cNvPr id="13" name="صورة 12" descr="صورة تحتوي على مصفاة, فرشاة&#10;&#10;تم إنشاء الوصف تلقائياً">
            <a:extLst>
              <a:ext uri="{FF2B5EF4-FFF2-40B4-BE49-F238E27FC236}">
                <a16:creationId xmlns:a16="http://schemas.microsoft.com/office/drawing/2014/main" id="{954ADE64-0D23-489C-95E0-60B79AE46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293" y="1537062"/>
            <a:ext cx="3529735" cy="189193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E46FFC6-4BB3-405E-8F4B-2D6A2BA10F9D}"/>
              </a:ext>
            </a:extLst>
          </p:cNvPr>
          <p:cNvSpPr txBox="1"/>
          <p:nvPr/>
        </p:nvSpPr>
        <p:spPr>
          <a:xfrm>
            <a:off x="4128523" y="1705419"/>
            <a:ext cx="3893337" cy="769441"/>
          </a:xfrm>
          <a:custGeom>
            <a:avLst/>
            <a:gdLst>
              <a:gd name="connsiteX0" fmla="*/ 0 w 3893337"/>
              <a:gd name="connsiteY0" fmla="*/ 0 h 769441"/>
              <a:gd name="connsiteX1" fmla="*/ 726756 w 3893337"/>
              <a:gd name="connsiteY1" fmla="*/ 0 h 769441"/>
              <a:gd name="connsiteX2" fmla="*/ 1375646 w 3893337"/>
              <a:gd name="connsiteY2" fmla="*/ 0 h 769441"/>
              <a:gd name="connsiteX3" fmla="*/ 2024535 w 3893337"/>
              <a:gd name="connsiteY3" fmla="*/ 0 h 769441"/>
              <a:gd name="connsiteX4" fmla="*/ 2673425 w 3893337"/>
              <a:gd name="connsiteY4" fmla="*/ 0 h 769441"/>
              <a:gd name="connsiteX5" fmla="*/ 3322314 w 3893337"/>
              <a:gd name="connsiteY5" fmla="*/ 0 h 769441"/>
              <a:gd name="connsiteX6" fmla="*/ 3893337 w 3893337"/>
              <a:gd name="connsiteY6" fmla="*/ 0 h 769441"/>
              <a:gd name="connsiteX7" fmla="*/ 3893337 w 3893337"/>
              <a:gd name="connsiteY7" fmla="*/ 512532 h 769441"/>
              <a:gd name="connsiteX8" fmla="*/ 3636428 w 3893337"/>
              <a:gd name="connsiteY8" fmla="*/ 769441 h 769441"/>
              <a:gd name="connsiteX9" fmla="*/ 2957628 w 3893337"/>
              <a:gd name="connsiteY9" fmla="*/ 769441 h 769441"/>
              <a:gd name="connsiteX10" fmla="*/ 2387921 w 3893337"/>
              <a:gd name="connsiteY10" fmla="*/ 769441 h 769441"/>
              <a:gd name="connsiteX11" fmla="*/ 1709121 w 3893337"/>
              <a:gd name="connsiteY11" fmla="*/ 769441 h 769441"/>
              <a:gd name="connsiteX12" fmla="*/ 1030321 w 3893337"/>
              <a:gd name="connsiteY12" fmla="*/ 769441 h 769441"/>
              <a:gd name="connsiteX13" fmla="*/ 0 w 3893337"/>
              <a:gd name="connsiteY13" fmla="*/ 769441 h 769441"/>
              <a:gd name="connsiteX14" fmla="*/ 0 w 3893337"/>
              <a:gd name="connsiteY14" fmla="*/ 400109 h 769441"/>
              <a:gd name="connsiteX15" fmla="*/ 0 w 3893337"/>
              <a:gd name="connsiteY15" fmla="*/ 0 h 769441"/>
              <a:gd name="connsiteX0" fmla="*/ 3636428 w 3893337"/>
              <a:gd name="connsiteY0" fmla="*/ 769441 h 769441"/>
              <a:gd name="connsiteX1" fmla="*/ 3687810 w 3893337"/>
              <a:gd name="connsiteY1" fmla="*/ 563914 h 769441"/>
              <a:gd name="connsiteX2" fmla="*/ 3893337 w 3893337"/>
              <a:gd name="connsiteY2" fmla="*/ 512532 h 769441"/>
              <a:gd name="connsiteX3" fmla="*/ 3636428 w 3893337"/>
              <a:gd name="connsiteY3" fmla="*/ 769441 h 769441"/>
              <a:gd name="connsiteX0" fmla="*/ 3636428 w 3893337"/>
              <a:gd name="connsiteY0" fmla="*/ 769441 h 769441"/>
              <a:gd name="connsiteX1" fmla="*/ 3687810 w 3893337"/>
              <a:gd name="connsiteY1" fmla="*/ 563914 h 769441"/>
              <a:gd name="connsiteX2" fmla="*/ 3893337 w 3893337"/>
              <a:gd name="connsiteY2" fmla="*/ 512532 h 769441"/>
              <a:gd name="connsiteX3" fmla="*/ 3636428 w 3893337"/>
              <a:gd name="connsiteY3" fmla="*/ 769441 h 769441"/>
              <a:gd name="connsiteX4" fmla="*/ 3103085 w 3893337"/>
              <a:gd name="connsiteY4" fmla="*/ 769441 h 769441"/>
              <a:gd name="connsiteX5" fmla="*/ 2424285 w 3893337"/>
              <a:gd name="connsiteY5" fmla="*/ 769441 h 769441"/>
              <a:gd name="connsiteX6" fmla="*/ 1854578 w 3893337"/>
              <a:gd name="connsiteY6" fmla="*/ 769441 h 769441"/>
              <a:gd name="connsiteX7" fmla="*/ 1357600 w 3893337"/>
              <a:gd name="connsiteY7" fmla="*/ 769441 h 769441"/>
              <a:gd name="connsiteX8" fmla="*/ 824257 w 3893337"/>
              <a:gd name="connsiteY8" fmla="*/ 769441 h 769441"/>
              <a:gd name="connsiteX9" fmla="*/ 0 w 3893337"/>
              <a:gd name="connsiteY9" fmla="*/ 769441 h 769441"/>
              <a:gd name="connsiteX10" fmla="*/ 0 w 3893337"/>
              <a:gd name="connsiteY10" fmla="*/ 400109 h 769441"/>
              <a:gd name="connsiteX11" fmla="*/ 0 w 3893337"/>
              <a:gd name="connsiteY11" fmla="*/ 0 h 769441"/>
              <a:gd name="connsiteX12" fmla="*/ 609956 w 3893337"/>
              <a:gd name="connsiteY12" fmla="*/ 0 h 769441"/>
              <a:gd name="connsiteX13" fmla="*/ 1142046 w 3893337"/>
              <a:gd name="connsiteY13" fmla="*/ 0 h 769441"/>
              <a:gd name="connsiteX14" fmla="*/ 1713068 w 3893337"/>
              <a:gd name="connsiteY14" fmla="*/ 0 h 769441"/>
              <a:gd name="connsiteX15" fmla="*/ 2361958 w 3893337"/>
              <a:gd name="connsiteY15" fmla="*/ 0 h 769441"/>
              <a:gd name="connsiteX16" fmla="*/ 3049781 w 3893337"/>
              <a:gd name="connsiteY16" fmla="*/ 0 h 769441"/>
              <a:gd name="connsiteX17" fmla="*/ 3893337 w 3893337"/>
              <a:gd name="connsiteY17" fmla="*/ 0 h 769441"/>
              <a:gd name="connsiteX18" fmla="*/ 3893337 w 3893337"/>
              <a:gd name="connsiteY18" fmla="*/ 512532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93337" h="769441" stroke="0" extrusionOk="0">
                <a:moveTo>
                  <a:pt x="0" y="0"/>
                </a:moveTo>
                <a:cubicBezTo>
                  <a:pt x="281101" y="-6931"/>
                  <a:pt x="521813" y="1935"/>
                  <a:pt x="726756" y="0"/>
                </a:cubicBezTo>
                <a:cubicBezTo>
                  <a:pt x="931699" y="-1935"/>
                  <a:pt x="1192617" y="20915"/>
                  <a:pt x="1375646" y="0"/>
                </a:cubicBezTo>
                <a:cubicBezTo>
                  <a:pt x="1558675" y="-20915"/>
                  <a:pt x="1831120" y="4301"/>
                  <a:pt x="2024535" y="0"/>
                </a:cubicBezTo>
                <a:cubicBezTo>
                  <a:pt x="2217950" y="-4301"/>
                  <a:pt x="2533744" y="-3211"/>
                  <a:pt x="2673425" y="0"/>
                </a:cubicBezTo>
                <a:cubicBezTo>
                  <a:pt x="2813106" y="3211"/>
                  <a:pt x="3186038" y="29106"/>
                  <a:pt x="3322314" y="0"/>
                </a:cubicBezTo>
                <a:cubicBezTo>
                  <a:pt x="3458590" y="-29106"/>
                  <a:pt x="3774938" y="-9180"/>
                  <a:pt x="3893337" y="0"/>
                </a:cubicBezTo>
                <a:cubicBezTo>
                  <a:pt x="3874493" y="242591"/>
                  <a:pt x="3891370" y="394041"/>
                  <a:pt x="3893337" y="512532"/>
                </a:cubicBezTo>
                <a:cubicBezTo>
                  <a:pt x="3830887" y="556230"/>
                  <a:pt x="3747906" y="680011"/>
                  <a:pt x="3636428" y="769441"/>
                </a:cubicBezTo>
                <a:cubicBezTo>
                  <a:pt x="3325821" y="776331"/>
                  <a:pt x="3149705" y="751034"/>
                  <a:pt x="2957628" y="769441"/>
                </a:cubicBezTo>
                <a:cubicBezTo>
                  <a:pt x="2765551" y="787848"/>
                  <a:pt x="2528395" y="797039"/>
                  <a:pt x="2387921" y="769441"/>
                </a:cubicBezTo>
                <a:cubicBezTo>
                  <a:pt x="2247447" y="741843"/>
                  <a:pt x="1853066" y="776180"/>
                  <a:pt x="1709121" y="769441"/>
                </a:cubicBezTo>
                <a:cubicBezTo>
                  <a:pt x="1565176" y="762702"/>
                  <a:pt x="1303077" y="787624"/>
                  <a:pt x="1030321" y="769441"/>
                </a:cubicBezTo>
                <a:cubicBezTo>
                  <a:pt x="757565" y="751258"/>
                  <a:pt x="441509" y="799337"/>
                  <a:pt x="0" y="769441"/>
                </a:cubicBezTo>
                <a:cubicBezTo>
                  <a:pt x="-6702" y="604480"/>
                  <a:pt x="-7901" y="520165"/>
                  <a:pt x="0" y="400109"/>
                </a:cubicBezTo>
                <a:cubicBezTo>
                  <a:pt x="7901" y="280053"/>
                  <a:pt x="7703" y="107723"/>
                  <a:pt x="0" y="0"/>
                </a:cubicBezTo>
                <a:close/>
              </a:path>
              <a:path w="3893337" h="769441" fill="darkenLess" stroke="0" extrusionOk="0">
                <a:moveTo>
                  <a:pt x="3636428" y="769441"/>
                </a:moveTo>
                <a:cubicBezTo>
                  <a:pt x="3645867" y="701939"/>
                  <a:pt x="3663228" y="666354"/>
                  <a:pt x="3687810" y="563914"/>
                </a:cubicBezTo>
                <a:cubicBezTo>
                  <a:pt x="3758587" y="550481"/>
                  <a:pt x="3805039" y="525248"/>
                  <a:pt x="3893337" y="512532"/>
                </a:cubicBezTo>
                <a:cubicBezTo>
                  <a:pt x="3763736" y="617075"/>
                  <a:pt x="3720086" y="694844"/>
                  <a:pt x="3636428" y="769441"/>
                </a:cubicBezTo>
                <a:close/>
              </a:path>
              <a:path w="3893337" h="769441" fill="none" extrusionOk="0">
                <a:moveTo>
                  <a:pt x="3636428" y="769441"/>
                </a:moveTo>
                <a:cubicBezTo>
                  <a:pt x="3654705" y="730253"/>
                  <a:pt x="3662504" y="626808"/>
                  <a:pt x="3687810" y="563914"/>
                </a:cubicBezTo>
                <a:cubicBezTo>
                  <a:pt x="3772002" y="543543"/>
                  <a:pt x="3843533" y="532584"/>
                  <a:pt x="3893337" y="512532"/>
                </a:cubicBezTo>
                <a:cubicBezTo>
                  <a:pt x="3805546" y="623159"/>
                  <a:pt x="3760733" y="658398"/>
                  <a:pt x="3636428" y="769441"/>
                </a:cubicBezTo>
                <a:cubicBezTo>
                  <a:pt x="3380727" y="747606"/>
                  <a:pt x="3329326" y="746301"/>
                  <a:pt x="3103085" y="769441"/>
                </a:cubicBezTo>
                <a:cubicBezTo>
                  <a:pt x="2876844" y="792581"/>
                  <a:pt x="2724622" y="769208"/>
                  <a:pt x="2424285" y="769441"/>
                </a:cubicBezTo>
                <a:cubicBezTo>
                  <a:pt x="2123948" y="769674"/>
                  <a:pt x="2018809" y="752358"/>
                  <a:pt x="1854578" y="769441"/>
                </a:cubicBezTo>
                <a:cubicBezTo>
                  <a:pt x="1690347" y="786524"/>
                  <a:pt x="1481146" y="792174"/>
                  <a:pt x="1357600" y="769441"/>
                </a:cubicBezTo>
                <a:cubicBezTo>
                  <a:pt x="1234054" y="746708"/>
                  <a:pt x="942179" y="792215"/>
                  <a:pt x="824257" y="769441"/>
                </a:cubicBezTo>
                <a:cubicBezTo>
                  <a:pt x="706335" y="746667"/>
                  <a:pt x="310350" y="799551"/>
                  <a:pt x="0" y="769441"/>
                </a:cubicBezTo>
                <a:cubicBezTo>
                  <a:pt x="-2023" y="607497"/>
                  <a:pt x="11209" y="496843"/>
                  <a:pt x="0" y="400109"/>
                </a:cubicBezTo>
                <a:cubicBezTo>
                  <a:pt x="-11209" y="303375"/>
                  <a:pt x="3339" y="179031"/>
                  <a:pt x="0" y="0"/>
                </a:cubicBezTo>
                <a:cubicBezTo>
                  <a:pt x="161892" y="30417"/>
                  <a:pt x="329471" y="-10203"/>
                  <a:pt x="609956" y="0"/>
                </a:cubicBezTo>
                <a:cubicBezTo>
                  <a:pt x="890441" y="10203"/>
                  <a:pt x="1024828" y="619"/>
                  <a:pt x="1142046" y="0"/>
                </a:cubicBezTo>
                <a:cubicBezTo>
                  <a:pt x="1259264" y="-619"/>
                  <a:pt x="1473185" y="26608"/>
                  <a:pt x="1713068" y="0"/>
                </a:cubicBezTo>
                <a:cubicBezTo>
                  <a:pt x="1952951" y="-26608"/>
                  <a:pt x="2040782" y="-23148"/>
                  <a:pt x="2361958" y="0"/>
                </a:cubicBezTo>
                <a:cubicBezTo>
                  <a:pt x="2683134" y="23148"/>
                  <a:pt x="2881102" y="-14066"/>
                  <a:pt x="3049781" y="0"/>
                </a:cubicBezTo>
                <a:cubicBezTo>
                  <a:pt x="3218460" y="14066"/>
                  <a:pt x="3664694" y="29337"/>
                  <a:pt x="3893337" y="0"/>
                </a:cubicBezTo>
                <a:cubicBezTo>
                  <a:pt x="3883567" y="223847"/>
                  <a:pt x="3912107" y="309994"/>
                  <a:pt x="3893337" y="512532"/>
                </a:cubicBezTo>
              </a:path>
              <a:path w="3893337" h="769441" fill="none" stroke="0" extrusionOk="0">
                <a:moveTo>
                  <a:pt x="3636428" y="769441"/>
                </a:moveTo>
                <a:cubicBezTo>
                  <a:pt x="3647909" y="698199"/>
                  <a:pt x="3669796" y="625286"/>
                  <a:pt x="3687810" y="563914"/>
                </a:cubicBezTo>
                <a:cubicBezTo>
                  <a:pt x="3743932" y="554769"/>
                  <a:pt x="3842437" y="527916"/>
                  <a:pt x="3893337" y="512532"/>
                </a:cubicBezTo>
                <a:cubicBezTo>
                  <a:pt x="3810672" y="617032"/>
                  <a:pt x="3696549" y="720459"/>
                  <a:pt x="3636428" y="769441"/>
                </a:cubicBezTo>
                <a:cubicBezTo>
                  <a:pt x="3469471" y="782864"/>
                  <a:pt x="3284153" y="764660"/>
                  <a:pt x="3066721" y="769441"/>
                </a:cubicBezTo>
                <a:cubicBezTo>
                  <a:pt x="2849289" y="774222"/>
                  <a:pt x="2677100" y="777853"/>
                  <a:pt x="2569742" y="769441"/>
                </a:cubicBezTo>
                <a:cubicBezTo>
                  <a:pt x="2462384" y="761029"/>
                  <a:pt x="2208013" y="764896"/>
                  <a:pt x="2072764" y="769441"/>
                </a:cubicBezTo>
                <a:cubicBezTo>
                  <a:pt x="1937515" y="773986"/>
                  <a:pt x="1680092" y="745441"/>
                  <a:pt x="1539421" y="769441"/>
                </a:cubicBezTo>
                <a:cubicBezTo>
                  <a:pt x="1398750" y="793441"/>
                  <a:pt x="1083088" y="750080"/>
                  <a:pt x="896986" y="769441"/>
                </a:cubicBezTo>
                <a:cubicBezTo>
                  <a:pt x="710884" y="788802"/>
                  <a:pt x="268025" y="774157"/>
                  <a:pt x="0" y="769441"/>
                </a:cubicBezTo>
                <a:cubicBezTo>
                  <a:pt x="9359" y="607379"/>
                  <a:pt x="1537" y="565442"/>
                  <a:pt x="0" y="392415"/>
                </a:cubicBezTo>
                <a:cubicBezTo>
                  <a:pt x="-1537" y="219388"/>
                  <a:pt x="6606" y="89894"/>
                  <a:pt x="0" y="0"/>
                </a:cubicBezTo>
                <a:cubicBezTo>
                  <a:pt x="317408" y="-7321"/>
                  <a:pt x="329101" y="17065"/>
                  <a:pt x="648890" y="0"/>
                </a:cubicBezTo>
                <a:cubicBezTo>
                  <a:pt x="968679" y="-17065"/>
                  <a:pt x="1125188" y="-12594"/>
                  <a:pt x="1336712" y="0"/>
                </a:cubicBezTo>
                <a:cubicBezTo>
                  <a:pt x="1548236" y="12594"/>
                  <a:pt x="1809412" y="16704"/>
                  <a:pt x="1985602" y="0"/>
                </a:cubicBezTo>
                <a:cubicBezTo>
                  <a:pt x="2161792" y="-16704"/>
                  <a:pt x="2304410" y="22579"/>
                  <a:pt x="2556625" y="0"/>
                </a:cubicBezTo>
                <a:cubicBezTo>
                  <a:pt x="2808840" y="-22579"/>
                  <a:pt x="2928459" y="-23705"/>
                  <a:pt x="3244448" y="0"/>
                </a:cubicBezTo>
                <a:cubicBezTo>
                  <a:pt x="3560437" y="23705"/>
                  <a:pt x="3761679" y="-18558"/>
                  <a:pt x="3893337" y="0"/>
                </a:cubicBezTo>
                <a:cubicBezTo>
                  <a:pt x="3874565" y="107032"/>
                  <a:pt x="3885534" y="326506"/>
                  <a:pt x="3893337" y="512532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A24A0E"/>
            </a:solidFill>
            <a:headEnd type="oval" w="med" len="med"/>
            <a:tailEnd type="oval" w="med" len="med"/>
            <a:extLst>
              <a:ext uri="{C807C97D-BFC1-408E-A445-0C87EB9F89A2}">
                <ask:lineSketchStyleProps xmlns:ask="http://schemas.microsoft.com/office/drawing/2018/sketchyshapes" xmlns="" sd="926817510">
                  <a:prstGeom prst="foldedCorner">
                    <a:avLst>
                      <a:gd name="adj" fmla="val 333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square" rtlCol="1">
            <a:spAutoFit/>
          </a:bodyPr>
          <a:lstStyle/>
          <a:p>
            <a:pPr algn="ctr"/>
            <a:endParaRPr lang="ar-SA" sz="4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rgbClr val="993366">
                    <a:alpha val="4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40F07D2-B95C-44A0-B1F4-E941FD92D434}"/>
              </a:ext>
            </a:extLst>
          </p:cNvPr>
          <p:cNvSpPr txBox="1"/>
          <p:nvPr/>
        </p:nvSpPr>
        <p:spPr>
          <a:xfrm>
            <a:off x="4170138" y="1705418"/>
            <a:ext cx="38933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ln w="3175">
                  <a:noFill/>
                  <a:prstDash val="solid"/>
                </a:ln>
                <a:solidFill>
                  <a:srgbClr val="FFC000"/>
                </a:solidFill>
                <a:effectLst>
                  <a:glow rad="88900">
                    <a:schemeClr val="tx1"/>
                  </a:glow>
                </a:effectLst>
                <a:latin typeface="BoutrosNewsH1" pitchFamily="2" charset="-78"/>
                <a:cs typeface="BoutrosNewsH1" pitchFamily="2" charset="-78"/>
              </a:rPr>
              <a:t>الوحدة: </a:t>
            </a:r>
            <a:r>
              <a:rPr lang="ar-SA" sz="3600" b="1" dirty="0">
                <a:ln w="317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88900">
                    <a:schemeClr val="tx1"/>
                  </a:glow>
                </a:effectLst>
                <a:latin typeface="BoutrosNewsH1" pitchFamily="2" charset="-78"/>
                <a:cs typeface="BoutrosNewsH1" pitchFamily="2" charset="-78"/>
              </a:rPr>
              <a:t>الأولى</a:t>
            </a:r>
            <a:endParaRPr lang="ar-SA" sz="4000" b="1" dirty="0">
              <a:ln w="3175">
                <a:noFill/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88900">
                  <a:schemeClr val="tx1"/>
                </a:glow>
              </a:effectLst>
              <a:latin typeface="BoutrosNewsH1" pitchFamily="2" charset="-78"/>
              <a:cs typeface="BoutrosNewsH1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F18056-A4C8-4755-86B7-CD237928F0E9}"/>
              </a:ext>
            </a:extLst>
          </p:cNvPr>
          <p:cNvSpPr txBox="1"/>
          <p:nvPr/>
        </p:nvSpPr>
        <p:spPr>
          <a:xfrm>
            <a:off x="3422295" y="5988531"/>
            <a:ext cx="546962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n w="3175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/>
                  </a:glow>
                </a:effectLst>
                <a:latin typeface="BoutrosNewsH1" pitchFamily="2" charset="-78"/>
                <a:cs typeface="BoutrosNewsH1" pitchFamily="2" charset="-78"/>
              </a:rPr>
              <a:t>معلم المادة:   </a:t>
            </a:r>
            <a:r>
              <a:rPr lang="ar-SA" sz="3200" b="1" dirty="0">
                <a:ln w="317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/>
                  </a:glow>
                </a:effectLst>
                <a:latin typeface="BoutrosNewsH1" pitchFamily="2" charset="-78"/>
                <a:cs typeface="BoutrosNewsH1" pitchFamily="2" charset="-78"/>
              </a:rPr>
              <a:t>أ. أحمد جمعان الغامدي</a:t>
            </a:r>
          </a:p>
        </p:txBody>
      </p:sp>
    </p:spTree>
    <p:extLst>
      <p:ext uri="{BB962C8B-B14F-4D97-AF65-F5344CB8AC3E}">
        <p14:creationId xmlns:p14="http://schemas.microsoft.com/office/powerpoint/2010/main" val="20624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animClr clrSpc="rgb" dir="cw">
                                      <p:cBhvr>
                                        <p:cTn id="7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8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8" grpId="0"/>
      <p:bldP spid="15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281CEB6-223F-443E-9CF9-A30837C470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تمرير: أفقي 3">
            <a:extLst>
              <a:ext uri="{FF2B5EF4-FFF2-40B4-BE49-F238E27FC236}">
                <a16:creationId xmlns:a16="http://schemas.microsoft.com/office/drawing/2014/main" id="{70760881-19AE-456E-B723-321276E85286}"/>
              </a:ext>
            </a:extLst>
          </p:cNvPr>
          <p:cNvSpPr/>
          <p:nvPr/>
        </p:nvSpPr>
        <p:spPr>
          <a:xfrm>
            <a:off x="5364480" y="394602"/>
            <a:ext cx="6729587" cy="935189"/>
          </a:xfrm>
          <a:custGeom>
            <a:avLst/>
            <a:gdLst>
              <a:gd name="connsiteX0" fmla="*/ 6729587 w 6729587"/>
              <a:gd name="connsiteY0" fmla="*/ 58449 h 935189"/>
              <a:gd name="connsiteX1" fmla="*/ 6671138 w 6729587"/>
              <a:gd name="connsiteY1" fmla="*/ 116898 h 935189"/>
              <a:gd name="connsiteX2" fmla="*/ 6671138 w 6729587"/>
              <a:gd name="connsiteY2" fmla="*/ 58449 h 935189"/>
              <a:gd name="connsiteX3" fmla="*/ 6641913 w 6729587"/>
              <a:gd name="connsiteY3" fmla="*/ 87674 h 935189"/>
              <a:gd name="connsiteX4" fmla="*/ 6612688 w 6729587"/>
              <a:gd name="connsiteY4" fmla="*/ 58449 h 935189"/>
              <a:gd name="connsiteX5" fmla="*/ 6612688 w 6729587"/>
              <a:gd name="connsiteY5" fmla="*/ 116899 h 935189"/>
              <a:gd name="connsiteX6" fmla="*/ 6022806 w 6729587"/>
              <a:gd name="connsiteY6" fmla="*/ 116899 h 935189"/>
              <a:gd name="connsiteX7" fmla="*/ 5236298 w 6729587"/>
              <a:gd name="connsiteY7" fmla="*/ 116899 h 935189"/>
              <a:gd name="connsiteX8" fmla="*/ 4580874 w 6729587"/>
              <a:gd name="connsiteY8" fmla="*/ 116899 h 935189"/>
              <a:gd name="connsiteX9" fmla="*/ 3925450 w 6729587"/>
              <a:gd name="connsiteY9" fmla="*/ 116899 h 935189"/>
              <a:gd name="connsiteX10" fmla="*/ 3401111 w 6729587"/>
              <a:gd name="connsiteY10" fmla="*/ 116899 h 935189"/>
              <a:gd name="connsiteX11" fmla="*/ 2811229 w 6729587"/>
              <a:gd name="connsiteY11" fmla="*/ 116899 h 935189"/>
              <a:gd name="connsiteX12" fmla="*/ 2090263 w 6729587"/>
              <a:gd name="connsiteY12" fmla="*/ 116899 h 935189"/>
              <a:gd name="connsiteX13" fmla="*/ 1631466 w 6729587"/>
              <a:gd name="connsiteY13" fmla="*/ 116899 h 935189"/>
              <a:gd name="connsiteX14" fmla="*/ 910500 w 6729587"/>
              <a:gd name="connsiteY14" fmla="*/ 116899 h 935189"/>
              <a:gd name="connsiteX15" fmla="*/ 58449 w 6729587"/>
              <a:gd name="connsiteY15" fmla="*/ 116899 h 935189"/>
              <a:gd name="connsiteX16" fmla="*/ 0 w 6729587"/>
              <a:gd name="connsiteY16" fmla="*/ 175348 h 935189"/>
              <a:gd name="connsiteX17" fmla="*/ 0 w 6729587"/>
              <a:gd name="connsiteY17" fmla="*/ 540072 h 935189"/>
              <a:gd name="connsiteX18" fmla="*/ 0 w 6729587"/>
              <a:gd name="connsiteY18" fmla="*/ 876740 h 935189"/>
              <a:gd name="connsiteX19" fmla="*/ 58449 w 6729587"/>
              <a:gd name="connsiteY19" fmla="*/ 935189 h 935189"/>
              <a:gd name="connsiteX20" fmla="*/ 116898 w 6729587"/>
              <a:gd name="connsiteY20" fmla="*/ 876740 h 935189"/>
              <a:gd name="connsiteX21" fmla="*/ 116899 w 6729587"/>
              <a:gd name="connsiteY21" fmla="*/ 818290 h 935189"/>
              <a:gd name="connsiteX22" fmla="*/ 706781 w 6729587"/>
              <a:gd name="connsiteY22" fmla="*/ 818290 h 935189"/>
              <a:gd name="connsiteX23" fmla="*/ 1427747 w 6729587"/>
              <a:gd name="connsiteY23" fmla="*/ 818290 h 935189"/>
              <a:gd name="connsiteX24" fmla="*/ 2214255 w 6729587"/>
              <a:gd name="connsiteY24" fmla="*/ 818290 h 935189"/>
              <a:gd name="connsiteX25" fmla="*/ 2804137 w 6729587"/>
              <a:gd name="connsiteY25" fmla="*/ 818290 h 935189"/>
              <a:gd name="connsiteX26" fmla="*/ 3262934 w 6729587"/>
              <a:gd name="connsiteY26" fmla="*/ 818290 h 935189"/>
              <a:gd name="connsiteX27" fmla="*/ 3852815 w 6729587"/>
              <a:gd name="connsiteY27" fmla="*/ 818290 h 935189"/>
              <a:gd name="connsiteX28" fmla="*/ 4639324 w 6729587"/>
              <a:gd name="connsiteY28" fmla="*/ 818290 h 935189"/>
              <a:gd name="connsiteX29" fmla="*/ 5360290 w 6729587"/>
              <a:gd name="connsiteY29" fmla="*/ 818290 h 935189"/>
              <a:gd name="connsiteX30" fmla="*/ 5950172 w 6729587"/>
              <a:gd name="connsiteY30" fmla="*/ 818290 h 935189"/>
              <a:gd name="connsiteX31" fmla="*/ 6671138 w 6729587"/>
              <a:gd name="connsiteY31" fmla="*/ 818290 h 935189"/>
              <a:gd name="connsiteX32" fmla="*/ 6729587 w 6729587"/>
              <a:gd name="connsiteY32" fmla="*/ 759841 h 935189"/>
              <a:gd name="connsiteX33" fmla="*/ 6729587 w 6729587"/>
              <a:gd name="connsiteY33" fmla="*/ 395117 h 935189"/>
              <a:gd name="connsiteX34" fmla="*/ 6729587 w 6729587"/>
              <a:gd name="connsiteY34" fmla="*/ 58449 h 935189"/>
              <a:gd name="connsiteX35" fmla="*/ 58449 w 6729587"/>
              <a:gd name="connsiteY35" fmla="*/ 233797 h 935189"/>
              <a:gd name="connsiteX36" fmla="*/ 116898 w 6729587"/>
              <a:gd name="connsiteY36" fmla="*/ 175348 h 935189"/>
              <a:gd name="connsiteX37" fmla="*/ 87673 w 6729587"/>
              <a:gd name="connsiteY37" fmla="*/ 146123 h 935189"/>
              <a:gd name="connsiteX38" fmla="*/ 58448 w 6729587"/>
              <a:gd name="connsiteY38" fmla="*/ 175348 h 935189"/>
              <a:gd name="connsiteX39" fmla="*/ 58449 w 6729587"/>
              <a:gd name="connsiteY39" fmla="*/ 233797 h 935189"/>
              <a:gd name="connsiteX0" fmla="*/ 58449 w 6729587"/>
              <a:gd name="connsiteY0" fmla="*/ 233797 h 935189"/>
              <a:gd name="connsiteX1" fmla="*/ 116898 w 6729587"/>
              <a:gd name="connsiteY1" fmla="*/ 175348 h 935189"/>
              <a:gd name="connsiteX2" fmla="*/ 87673 w 6729587"/>
              <a:gd name="connsiteY2" fmla="*/ 146123 h 935189"/>
              <a:gd name="connsiteX3" fmla="*/ 58448 w 6729587"/>
              <a:gd name="connsiteY3" fmla="*/ 175348 h 935189"/>
              <a:gd name="connsiteX4" fmla="*/ 58449 w 6729587"/>
              <a:gd name="connsiteY4" fmla="*/ 233797 h 935189"/>
              <a:gd name="connsiteX5" fmla="*/ 6671138 w 6729587"/>
              <a:gd name="connsiteY5" fmla="*/ 116899 h 935189"/>
              <a:gd name="connsiteX6" fmla="*/ 6729587 w 6729587"/>
              <a:gd name="connsiteY6" fmla="*/ 58450 h 935189"/>
              <a:gd name="connsiteX7" fmla="*/ 6671138 w 6729587"/>
              <a:gd name="connsiteY7" fmla="*/ 1 h 935189"/>
              <a:gd name="connsiteX8" fmla="*/ 6612689 w 6729587"/>
              <a:gd name="connsiteY8" fmla="*/ 58450 h 935189"/>
              <a:gd name="connsiteX9" fmla="*/ 6641914 w 6729587"/>
              <a:gd name="connsiteY9" fmla="*/ 87675 h 935189"/>
              <a:gd name="connsiteX10" fmla="*/ 6671139 w 6729587"/>
              <a:gd name="connsiteY10" fmla="*/ 58450 h 935189"/>
              <a:gd name="connsiteX11" fmla="*/ 6671138 w 6729587"/>
              <a:gd name="connsiteY11" fmla="*/ 116899 h 935189"/>
              <a:gd name="connsiteX0" fmla="*/ 0 w 6729587"/>
              <a:gd name="connsiteY0" fmla="*/ 175348 h 935189"/>
              <a:gd name="connsiteX1" fmla="*/ 58449 w 6729587"/>
              <a:gd name="connsiteY1" fmla="*/ 116899 h 935189"/>
              <a:gd name="connsiteX2" fmla="*/ 648331 w 6729587"/>
              <a:gd name="connsiteY2" fmla="*/ 116899 h 935189"/>
              <a:gd name="connsiteX3" fmla="*/ 1172670 w 6729587"/>
              <a:gd name="connsiteY3" fmla="*/ 116899 h 935189"/>
              <a:gd name="connsiteX4" fmla="*/ 1893636 w 6729587"/>
              <a:gd name="connsiteY4" fmla="*/ 116899 h 935189"/>
              <a:gd name="connsiteX5" fmla="*/ 2352433 w 6729587"/>
              <a:gd name="connsiteY5" fmla="*/ 116899 h 935189"/>
              <a:gd name="connsiteX6" fmla="*/ 3073399 w 6729587"/>
              <a:gd name="connsiteY6" fmla="*/ 116899 h 935189"/>
              <a:gd name="connsiteX7" fmla="*/ 3859908 w 6729587"/>
              <a:gd name="connsiteY7" fmla="*/ 116899 h 935189"/>
              <a:gd name="connsiteX8" fmla="*/ 4449789 w 6729587"/>
              <a:gd name="connsiteY8" fmla="*/ 116899 h 935189"/>
              <a:gd name="connsiteX9" fmla="*/ 4908586 w 6729587"/>
              <a:gd name="connsiteY9" fmla="*/ 116899 h 935189"/>
              <a:gd name="connsiteX10" fmla="*/ 5695095 w 6729587"/>
              <a:gd name="connsiteY10" fmla="*/ 116899 h 935189"/>
              <a:gd name="connsiteX11" fmla="*/ 6612688 w 6729587"/>
              <a:gd name="connsiteY11" fmla="*/ 116899 h 935189"/>
              <a:gd name="connsiteX12" fmla="*/ 6612688 w 6729587"/>
              <a:gd name="connsiteY12" fmla="*/ 58449 h 935189"/>
              <a:gd name="connsiteX13" fmla="*/ 6671137 w 6729587"/>
              <a:gd name="connsiteY13" fmla="*/ 0 h 935189"/>
              <a:gd name="connsiteX14" fmla="*/ 6729586 w 6729587"/>
              <a:gd name="connsiteY14" fmla="*/ 58449 h 935189"/>
              <a:gd name="connsiteX15" fmla="*/ 6729587 w 6729587"/>
              <a:gd name="connsiteY15" fmla="*/ 759841 h 935189"/>
              <a:gd name="connsiteX16" fmla="*/ 6671138 w 6729587"/>
              <a:gd name="connsiteY16" fmla="*/ 818290 h 935189"/>
              <a:gd name="connsiteX17" fmla="*/ 6081256 w 6729587"/>
              <a:gd name="connsiteY17" fmla="*/ 818290 h 935189"/>
              <a:gd name="connsiteX18" fmla="*/ 5622460 w 6729587"/>
              <a:gd name="connsiteY18" fmla="*/ 818290 h 935189"/>
              <a:gd name="connsiteX19" fmla="*/ 5098121 w 6729587"/>
              <a:gd name="connsiteY19" fmla="*/ 818290 h 935189"/>
              <a:gd name="connsiteX20" fmla="*/ 4639324 w 6729587"/>
              <a:gd name="connsiteY20" fmla="*/ 818290 h 935189"/>
              <a:gd name="connsiteX21" fmla="*/ 4180527 w 6729587"/>
              <a:gd name="connsiteY21" fmla="*/ 818290 h 935189"/>
              <a:gd name="connsiteX22" fmla="*/ 3394018 w 6729587"/>
              <a:gd name="connsiteY22" fmla="*/ 818290 h 935189"/>
              <a:gd name="connsiteX23" fmla="*/ 2935222 w 6729587"/>
              <a:gd name="connsiteY23" fmla="*/ 818290 h 935189"/>
              <a:gd name="connsiteX24" fmla="*/ 2345340 w 6729587"/>
              <a:gd name="connsiteY24" fmla="*/ 818290 h 935189"/>
              <a:gd name="connsiteX25" fmla="*/ 1821001 w 6729587"/>
              <a:gd name="connsiteY25" fmla="*/ 818290 h 935189"/>
              <a:gd name="connsiteX26" fmla="*/ 1034492 w 6729587"/>
              <a:gd name="connsiteY26" fmla="*/ 818290 h 935189"/>
              <a:gd name="connsiteX27" fmla="*/ 116899 w 6729587"/>
              <a:gd name="connsiteY27" fmla="*/ 818290 h 935189"/>
              <a:gd name="connsiteX28" fmla="*/ 116899 w 6729587"/>
              <a:gd name="connsiteY28" fmla="*/ 876740 h 935189"/>
              <a:gd name="connsiteX29" fmla="*/ 58450 w 6729587"/>
              <a:gd name="connsiteY29" fmla="*/ 935189 h 935189"/>
              <a:gd name="connsiteX30" fmla="*/ 1 w 6729587"/>
              <a:gd name="connsiteY30" fmla="*/ 876740 h 935189"/>
              <a:gd name="connsiteX31" fmla="*/ 0 w 6729587"/>
              <a:gd name="connsiteY31" fmla="*/ 175348 h 935189"/>
              <a:gd name="connsiteX32" fmla="*/ 6612688 w 6729587"/>
              <a:gd name="connsiteY32" fmla="*/ 116899 h 935189"/>
              <a:gd name="connsiteX33" fmla="*/ 6671138 w 6729587"/>
              <a:gd name="connsiteY33" fmla="*/ 116899 h 935189"/>
              <a:gd name="connsiteX34" fmla="*/ 6729587 w 6729587"/>
              <a:gd name="connsiteY34" fmla="*/ 58450 h 935189"/>
              <a:gd name="connsiteX35" fmla="*/ 6671138 w 6729587"/>
              <a:gd name="connsiteY35" fmla="*/ 116899 h 935189"/>
              <a:gd name="connsiteX36" fmla="*/ 6671138 w 6729587"/>
              <a:gd name="connsiteY36" fmla="*/ 58449 h 935189"/>
              <a:gd name="connsiteX37" fmla="*/ 6641913 w 6729587"/>
              <a:gd name="connsiteY37" fmla="*/ 87674 h 935189"/>
              <a:gd name="connsiteX38" fmla="*/ 6612688 w 6729587"/>
              <a:gd name="connsiteY38" fmla="*/ 58449 h 935189"/>
              <a:gd name="connsiteX39" fmla="*/ 58449 w 6729587"/>
              <a:gd name="connsiteY39" fmla="*/ 233797 h 935189"/>
              <a:gd name="connsiteX40" fmla="*/ 58449 w 6729587"/>
              <a:gd name="connsiteY40" fmla="*/ 175348 h 935189"/>
              <a:gd name="connsiteX41" fmla="*/ 87674 w 6729587"/>
              <a:gd name="connsiteY41" fmla="*/ 146123 h 935189"/>
              <a:gd name="connsiteX42" fmla="*/ 116899 w 6729587"/>
              <a:gd name="connsiteY42" fmla="*/ 175348 h 935189"/>
              <a:gd name="connsiteX43" fmla="*/ 58450 w 6729587"/>
              <a:gd name="connsiteY43" fmla="*/ 233797 h 935189"/>
              <a:gd name="connsiteX44" fmla="*/ 1 w 6729587"/>
              <a:gd name="connsiteY44" fmla="*/ 175348 h 935189"/>
              <a:gd name="connsiteX45" fmla="*/ 116899 w 6729587"/>
              <a:gd name="connsiteY45" fmla="*/ 175348 h 935189"/>
              <a:gd name="connsiteX46" fmla="*/ 116899 w 6729587"/>
              <a:gd name="connsiteY46" fmla="*/ 818290 h 93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729587" h="935189" stroke="0" extrusionOk="0">
                <a:moveTo>
                  <a:pt x="6729587" y="58449"/>
                </a:moveTo>
                <a:cubicBezTo>
                  <a:pt x="6713797" y="79541"/>
                  <a:pt x="6700488" y="92603"/>
                  <a:pt x="6671138" y="116898"/>
                </a:cubicBezTo>
                <a:cubicBezTo>
                  <a:pt x="6673519" y="89640"/>
                  <a:pt x="6669966" y="84885"/>
                  <a:pt x="6671138" y="58449"/>
                </a:cubicBezTo>
                <a:cubicBezTo>
                  <a:pt x="6672377" y="74050"/>
                  <a:pt x="6660303" y="89560"/>
                  <a:pt x="6641913" y="87674"/>
                </a:cubicBezTo>
                <a:cubicBezTo>
                  <a:pt x="6625654" y="89372"/>
                  <a:pt x="6610844" y="72372"/>
                  <a:pt x="6612688" y="58449"/>
                </a:cubicBezTo>
                <a:cubicBezTo>
                  <a:pt x="6610393" y="79296"/>
                  <a:pt x="6610044" y="88397"/>
                  <a:pt x="6612688" y="116899"/>
                </a:cubicBezTo>
                <a:cubicBezTo>
                  <a:pt x="6429495" y="99171"/>
                  <a:pt x="6243261" y="119216"/>
                  <a:pt x="6022806" y="116899"/>
                </a:cubicBezTo>
                <a:cubicBezTo>
                  <a:pt x="5802351" y="114582"/>
                  <a:pt x="5512390" y="113100"/>
                  <a:pt x="5236298" y="116899"/>
                </a:cubicBezTo>
                <a:cubicBezTo>
                  <a:pt x="4960206" y="120698"/>
                  <a:pt x="4837602" y="125606"/>
                  <a:pt x="4580874" y="116899"/>
                </a:cubicBezTo>
                <a:cubicBezTo>
                  <a:pt x="4324146" y="108192"/>
                  <a:pt x="4178638" y="141817"/>
                  <a:pt x="3925450" y="116899"/>
                </a:cubicBezTo>
                <a:cubicBezTo>
                  <a:pt x="3672262" y="91981"/>
                  <a:pt x="3528436" y="113554"/>
                  <a:pt x="3401111" y="116899"/>
                </a:cubicBezTo>
                <a:cubicBezTo>
                  <a:pt x="3273786" y="120244"/>
                  <a:pt x="3076196" y="99163"/>
                  <a:pt x="2811229" y="116899"/>
                </a:cubicBezTo>
                <a:cubicBezTo>
                  <a:pt x="2546262" y="134635"/>
                  <a:pt x="2337087" y="85536"/>
                  <a:pt x="2090263" y="116899"/>
                </a:cubicBezTo>
                <a:cubicBezTo>
                  <a:pt x="1843439" y="148262"/>
                  <a:pt x="1817023" y="98636"/>
                  <a:pt x="1631466" y="116899"/>
                </a:cubicBezTo>
                <a:cubicBezTo>
                  <a:pt x="1445909" y="135162"/>
                  <a:pt x="1260774" y="117065"/>
                  <a:pt x="910500" y="116899"/>
                </a:cubicBezTo>
                <a:cubicBezTo>
                  <a:pt x="560226" y="116733"/>
                  <a:pt x="330971" y="122882"/>
                  <a:pt x="58449" y="116899"/>
                </a:cubicBezTo>
                <a:cubicBezTo>
                  <a:pt x="22767" y="112779"/>
                  <a:pt x="-2944" y="141567"/>
                  <a:pt x="0" y="175348"/>
                </a:cubicBezTo>
                <a:cubicBezTo>
                  <a:pt x="18038" y="317335"/>
                  <a:pt x="-16745" y="445949"/>
                  <a:pt x="0" y="540072"/>
                </a:cubicBezTo>
                <a:cubicBezTo>
                  <a:pt x="16745" y="634195"/>
                  <a:pt x="-10009" y="738069"/>
                  <a:pt x="0" y="876740"/>
                </a:cubicBezTo>
                <a:cubicBezTo>
                  <a:pt x="675" y="911166"/>
                  <a:pt x="26181" y="937210"/>
                  <a:pt x="58449" y="935189"/>
                </a:cubicBezTo>
                <a:cubicBezTo>
                  <a:pt x="90263" y="940399"/>
                  <a:pt x="117351" y="906425"/>
                  <a:pt x="116898" y="876740"/>
                </a:cubicBezTo>
                <a:cubicBezTo>
                  <a:pt x="117605" y="858215"/>
                  <a:pt x="116885" y="839117"/>
                  <a:pt x="116899" y="818290"/>
                </a:cubicBezTo>
                <a:cubicBezTo>
                  <a:pt x="279314" y="824388"/>
                  <a:pt x="552581" y="808844"/>
                  <a:pt x="706781" y="818290"/>
                </a:cubicBezTo>
                <a:cubicBezTo>
                  <a:pt x="860981" y="827736"/>
                  <a:pt x="1122227" y="813890"/>
                  <a:pt x="1427747" y="818290"/>
                </a:cubicBezTo>
                <a:cubicBezTo>
                  <a:pt x="1733267" y="822690"/>
                  <a:pt x="1932086" y="851226"/>
                  <a:pt x="2214255" y="818290"/>
                </a:cubicBezTo>
                <a:cubicBezTo>
                  <a:pt x="2496424" y="785354"/>
                  <a:pt x="2565640" y="800825"/>
                  <a:pt x="2804137" y="818290"/>
                </a:cubicBezTo>
                <a:cubicBezTo>
                  <a:pt x="3042634" y="835755"/>
                  <a:pt x="3062107" y="799042"/>
                  <a:pt x="3262934" y="818290"/>
                </a:cubicBezTo>
                <a:cubicBezTo>
                  <a:pt x="3463761" y="837538"/>
                  <a:pt x="3566009" y="805003"/>
                  <a:pt x="3852815" y="818290"/>
                </a:cubicBezTo>
                <a:cubicBezTo>
                  <a:pt x="4139621" y="831577"/>
                  <a:pt x="4358291" y="779075"/>
                  <a:pt x="4639324" y="818290"/>
                </a:cubicBezTo>
                <a:cubicBezTo>
                  <a:pt x="4920357" y="857505"/>
                  <a:pt x="5036205" y="827863"/>
                  <a:pt x="5360290" y="818290"/>
                </a:cubicBezTo>
                <a:cubicBezTo>
                  <a:pt x="5684375" y="808717"/>
                  <a:pt x="5719096" y="798036"/>
                  <a:pt x="5950172" y="818290"/>
                </a:cubicBezTo>
                <a:cubicBezTo>
                  <a:pt x="6181248" y="838544"/>
                  <a:pt x="6342886" y="789277"/>
                  <a:pt x="6671138" y="818290"/>
                </a:cubicBezTo>
                <a:cubicBezTo>
                  <a:pt x="6705597" y="814383"/>
                  <a:pt x="6722704" y="792367"/>
                  <a:pt x="6729587" y="759841"/>
                </a:cubicBezTo>
                <a:cubicBezTo>
                  <a:pt x="6732767" y="590356"/>
                  <a:pt x="6723182" y="470274"/>
                  <a:pt x="6729587" y="395117"/>
                </a:cubicBezTo>
                <a:cubicBezTo>
                  <a:pt x="6735992" y="319960"/>
                  <a:pt x="6735311" y="221051"/>
                  <a:pt x="6729587" y="58449"/>
                </a:cubicBezTo>
                <a:close/>
                <a:moveTo>
                  <a:pt x="58449" y="233797"/>
                </a:moveTo>
                <a:cubicBezTo>
                  <a:pt x="94452" y="233387"/>
                  <a:pt x="119761" y="206563"/>
                  <a:pt x="116898" y="175348"/>
                </a:cubicBezTo>
                <a:cubicBezTo>
                  <a:pt x="117626" y="160657"/>
                  <a:pt x="104514" y="147403"/>
                  <a:pt x="87673" y="146123"/>
                </a:cubicBezTo>
                <a:cubicBezTo>
                  <a:pt x="71018" y="145217"/>
                  <a:pt x="58886" y="156946"/>
                  <a:pt x="58448" y="175348"/>
                </a:cubicBezTo>
                <a:cubicBezTo>
                  <a:pt x="60920" y="191366"/>
                  <a:pt x="60287" y="211958"/>
                  <a:pt x="58449" y="233797"/>
                </a:cubicBezTo>
                <a:close/>
              </a:path>
              <a:path w="6729587" h="935189" fill="darkenLess" stroke="0" extrusionOk="0">
                <a:moveTo>
                  <a:pt x="58449" y="233797"/>
                </a:moveTo>
                <a:cubicBezTo>
                  <a:pt x="73468" y="213344"/>
                  <a:pt x="97946" y="198857"/>
                  <a:pt x="116898" y="175348"/>
                </a:cubicBezTo>
                <a:cubicBezTo>
                  <a:pt x="117227" y="158766"/>
                  <a:pt x="105467" y="147993"/>
                  <a:pt x="87673" y="146123"/>
                </a:cubicBezTo>
                <a:cubicBezTo>
                  <a:pt x="72117" y="145233"/>
                  <a:pt x="58294" y="162454"/>
                  <a:pt x="58448" y="175348"/>
                </a:cubicBezTo>
                <a:cubicBezTo>
                  <a:pt x="60461" y="195710"/>
                  <a:pt x="58369" y="219009"/>
                  <a:pt x="58449" y="233797"/>
                </a:cubicBezTo>
                <a:close/>
                <a:moveTo>
                  <a:pt x="6671138" y="116899"/>
                </a:moveTo>
                <a:cubicBezTo>
                  <a:pt x="6701298" y="122275"/>
                  <a:pt x="6723227" y="91311"/>
                  <a:pt x="6729587" y="58450"/>
                </a:cubicBezTo>
                <a:cubicBezTo>
                  <a:pt x="6731693" y="30046"/>
                  <a:pt x="6699146" y="-5708"/>
                  <a:pt x="6671138" y="1"/>
                </a:cubicBezTo>
                <a:cubicBezTo>
                  <a:pt x="6632072" y="-2502"/>
                  <a:pt x="6614915" y="25429"/>
                  <a:pt x="6612689" y="58450"/>
                </a:cubicBezTo>
                <a:cubicBezTo>
                  <a:pt x="6614196" y="74671"/>
                  <a:pt x="6625917" y="89265"/>
                  <a:pt x="6641914" y="87675"/>
                </a:cubicBezTo>
                <a:cubicBezTo>
                  <a:pt x="6658117" y="86735"/>
                  <a:pt x="6670750" y="72602"/>
                  <a:pt x="6671139" y="58450"/>
                </a:cubicBezTo>
                <a:cubicBezTo>
                  <a:pt x="6670893" y="77517"/>
                  <a:pt x="6671122" y="101876"/>
                  <a:pt x="6671138" y="116899"/>
                </a:cubicBezTo>
                <a:close/>
              </a:path>
              <a:path w="6729587" h="935189" fill="none" extrusionOk="0">
                <a:moveTo>
                  <a:pt x="0" y="175348"/>
                </a:moveTo>
                <a:cubicBezTo>
                  <a:pt x="1786" y="142918"/>
                  <a:pt x="31435" y="119389"/>
                  <a:pt x="58449" y="116899"/>
                </a:cubicBezTo>
                <a:cubicBezTo>
                  <a:pt x="265798" y="144038"/>
                  <a:pt x="404784" y="110132"/>
                  <a:pt x="648331" y="116899"/>
                </a:cubicBezTo>
                <a:cubicBezTo>
                  <a:pt x="891878" y="123666"/>
                  <a:pt x="1055452" y="143081"/>
                  <a:pt x="1172670" y="116899"/>
                </a:cubicBezTo>
                <a:cubicBezTo>
                  <a:pt x="1289888" y="90717"/>
                  <a:pt x="1596815" y="98550"/>
                  <a:pt x="1893636" y="116899"/>
                </a:cubicBezTo>
                <a:cubicBezTo>
                  <a:pt x="2190457" y="135248"/>
                  <a:pt x="2148723" y="113701"/>
                  <a:pt x="2352433" y="116899"/>
                </a:cubicBezTo>
                <a:cubicBezTo>
                  <a:pt x="2556143" y="120097"/>
                  <a:pt x="2732642" y="94105"/>
                  <a:pt x="3073399" y="116899"/>
                </a:cubicBezTo>
                <a:cubicBezTo>
                  <a:pt x="3414156" y="139693"/>
                  <a:pt x="3663609" y="128972"/>
                  <a:pt x="3859908" y="116899"/>
                </a:cubicBezTo>
                <a:cubicBezTo>
                  <a:pt x="4056207" y="104826"/>
                  <a:pt x="4205317" y="121291"/>
                  <a:pt x="4449789" y="116899"/>
                </a:cubicBezTo>
                <a:cubicBezTo>
                  <a:pt x="4694261" y="112507"/>
                  <a:pt x="4768537" y="108805"/>
                  <a:pt x="4908586" y="116899"/>
                </a:cubicBezTo>
                <a:cubicBezTo>
                  <a:pt x="5048635" y="124993"/>
                  <a:pt x="5316084" y="89574"/>
                  <a:pt x="5695095" y="116899"/>
                </a:cubicBezTo>
                <a:cubicBezTo>
                  <a:pt x="6074106" y="144224"/>
                  <a:pt x="6234081" y="126717"/>
                  <a:pt x="6612688" y="116899"/>
                </a:cubicBezTo>
                <a:cubicBezTo>
                  <a:pt x="6612744" y="91575"/>
                  <a:pt x="6614690" y="82839"/>
                  <a:pt x="6612688" y="58449"/>
                </a:cubicBezTo>
                <a:cubicBezTo>
                  <a:pt x="6612766" y="27530"/>
                  <a:pt x="6646200" y="-1860"/>
                  <a:pt x="6671137" y="0"/>
                </a:cubicBezTo>
                <a:cubicBezTo>
                  <a:pt x="6704128" y="4086"/>
                  <a:pt x="6729192" y="32841"/>
                  <a:pt x="6729586" y="58449"/>
                </a:cubicBezTo>
                <a:cubicBezTo>
                  <a:pt x="6753737" y="298009"/>
                  <a:pt x="6712716" y="477558"/>
                  <a:pt x="6729587" y="759841"/>
                </a:cubicBezTo>
                <a:cubicBezTo>
                  <a:pt x="6724390" y="789291"/>
                  <a:pt x="6700998" y="817192"/>
                  <a:pt x="6671138" y="818290"/>
                </a:cubicBezTo>
                <a:cubicBezTo>
                  <a:pt x="6499841" y="797595"/>
                  <a:pt x="6227407" y="812650"/>
                  <a:pt x="6081256" y="818290"/>
                </a:cubicBezTo>
                <a:cubicBezTo>
                  <a:pt x="5935105" y="823930"/>
                  <a:pt x="5785366" y="797495"/>
                  <a:pt x="5622460" y="818290"/>
                </a:cubicBezTo>
                <a:cubicBezTo>
                  <a:pt x="5459554" y="839085"/>
                  <a:pt x="5208311" y="825397"/>
                  <a:pt x="5098121" y="818290"/>
                </a:cubicBezTo>
                <a:cubicBezTo>
                  <a:pt x="4987931" y="811183"/>
                  <a:pt x="4808069" y="834345"/>
                  <a:pt x="4639324" y="818290"/>
                </a:cubicBezTo>
                <a:cubicBezTo>
                  <a:pt x="4470579" y="802235"/>
                  <a:pt x="4281301" y="795923"/>
                  <a:pt x="4180527" y="818290"/>
                </a:cubicBezTo>
                <a:cubicBezTo>
                  <a:pt x="4079753" y="840657"/>
                  <a:pt x="3659511" y="781236"/>
                  <a:pt x="3394018" y="818290"/>
                </a:cubicBezTo>
                <a:cubicBezTo>
                  <a:pt x="3128525" y="855344"/>
                  <a:pt x="3056784" y="826105"/>
                  <a:pt x="2935222" y="818290"/>
                </a:cubicBezTo>
                <a:cubicBezTo>
                  <a:pt x="2813660" y="810475"/>
                  <a:pt x="2569441" y="838998"/>
                  <a:pt x="2345340" y="818290"/>
                </a:cubicBezTo>
                <a:cubicBezTo>
                  <a:pt x="2121239" y="797582"/>
                  <a:pt x="2050159" y="808126"/>
                  <a:pt x="1821001" y="818290"/>
                </a:cubicBezTo>
                <a:cubicBezTo>
                  <a:pt x="1591843" y="828454"/>
                  <a:pt x="1375594" y="808126"/>
                  <a:pt x="1034492" y="818290"/>
                </a:cubicBezTo>
                <a:cubicBezTo>
                  <a:pt x="693390" y="828454"/>
                  <a:pt x="453348" y="833893"/>
                  <a:pt x="116899" y="818290"/>
                </a:cubicBezTo>
                <a:cubicBezTo>
                  <a:pt x="118830" y="843901"/>
                  <a:pt x="117966" y="854022"/>
                  <a:pt x="116899" y="876740"/>
                </a:cubicBezTo>
                <a:cubicBezTo>
                  <a:pt x="120427" y="908858"/>
                  <a:pt x="94138" y="938880"/>
                  <a:pt x="58450" y="935189"/>
                </a:cubicBezTo>
                <a:cubicBezTo>
                  <a:pt x="26439" y="933694"/>
                  <a:pt x="-4119" y="908920"/>
                  <a:pt x="1" y="876740"/>
                </a:cubicBezTo>
                <a:cubicBezTo>
                  <a:pt x="28197" y="612370"/>
                  <a:pt x="-37423" y="453708"/>
                  <a:pt x="0" y="175348"/>
                </a:cubicBezTo>
                <a:close/>
                <a:moveTo>
                  <a:pt x="6612688" y="116899"/>
                </a:moveTo>
                <a:cubicBezTo>
                  <a:pt x="6638341" y="119318"/>
                  <a:pt x="6645852" y="115818"/>
                  <a:pt x="6671138" y="116899"/>
                </a:cubicBezTo>
                <a:cubicBezTo>
                  <a:pt x="6702587" y="117088"/>
                  <a:pt x="6726122" y="95123"/>
                  <a:pt x="6729587" y="58450"/>
                </a:cubicBezTo>
                <a:moveTo>
                  <a:pt x="6671138" y="116899"/>
                </a:moveTo>
                <a:cubicBezTo>
                  <a:pt x="6670377" y="98049"/>
                  <a:pt x="6670991" y="80877"/>
                  <a:pt x="6671138" y="58449"/>
                </a:cubicBezTo>
                <a:cubicBezTo>
                  <a:pt x="6671542" y="77567"/>
                  <a:pt x="6658324" y="91290"/>
                  <a:pt x="6641913" y="87674"/>
                </a:cubicBezTo>
                <a:cubicBezTo>
                  <a:pt x="6626582" y="86118"/>
                  <a:pt x="6615246" y="76471"/>
                  <a:pt x="6612688" y="58449"/>
                </a:cubicBezTo>
                <a:moveTo>
                  <a:pt x="58449" y="233797"/>
                </a:moveTo>
                <a:cubicBezTo>
                  <a:pt x="60304" y="211246"/>
                  <a:pt x="58167" y="190262"/>
                  <a:pt x="58449" y="175348"/>
                </a:cubicBezTo>
                <a:cubicBezTo>
                  <a:pt x="60903" y="156125"/>
                  <a:pt x="72576" y="146723"/>
                  <a:pt x="87674" y="146123"/>
                </a:cubicBezTo>
                <a:cubicBezTo>
                  <a:pt x="103924" y="148066"/>
                  <a:pt x="116666" y="158724"/>
                  <a:pt x="116899" y="175348"/>
                </a:cubicBezTo>
                <a:cubicBezTo>
                  <a:pt x="113499" y="206925"/>
                  <a:pt x="93897" y="230984"/>
                  <a:pt x="58450" y="233797"/>
                </a:cubicBezTo>
                <a:cubicBezTo>
                  <a:pt x="22880" y="228793"/>
                  <a:pt x="2378" y="203471"/>
                  <a:pt x="1" y="175348"/>
                </a:cubicBezTo>
                <a:moveTo>
                  <a:pt x="116899" y="175348"/>
                </a:moveTo>
                <a:cubicBezTo>
                  <a:pt x="141011" y="390808"/>
                  <a:pt x="115923" y="620244"/>
                  <a:pt x="116899" y="818290"/>
                </a:cubicBezTo>
              </a:path>
              <a:path w="6729587" h="935189" fill="none" stroke="0" extrusionOk="0">
                <a:moveTo>
                  <a:pt x="0" y="175348"/>
                </a:moveTo>
                <a:cubicBezTo>
                  <a:pt x="3108" y="143883"/>
                  <a:pt x="19945" y="116295"/>
                  <a:pt x="58449" y="116899"/>
                </a:cubicBezTo>
                <a:cubicBezTo>
                  <a:pt x="285416" y="117555"/>
                  <a:pt x="380606" y="135427"/>
                  <a:pt x="517246" y="116899"/>
                </a:cubicBezTo>
                <a:cubicBezTo>
                  <a:pt x="653886" y="98371"/>
                  <a:pt x="940022" y="141699"/>
                  <a:pt x="1172670" y="116899"/>
                </a:cubicBezTo>
                <a:cubicBezTo>
                  <a:pt x="1405318" y="92099"/>
                  <a:pt x="1506093" y="96291"/>
                  <a:pt x="1697009" y="116899"/>
                </a:cubicBezTo>
                <a:cubicBezTo>
                  <a:pt x="1887925" y="137507"/>
                  <a:pt x="2190874" y="153352"/>
                  <a:pt x="2483517" y="116899"/>
                </a:cubicBezTo>
                <a:cubicBezTo>
                  <a:pt x="2776160" y="80446"/>
                  <a:pt x="2828058" y="96253"/>
                  <a:pt x="2942314" y="116899"/>
                </a:cubicBezTo>
                <a:cubicBezTo>
                  <a:pt x="3056570" y="137545"/>
                  <a:pt x="3281761" y="121232"/>
                  <a:pt x="3401111" y="116899"/>
                </a:cubicBezTo>
                <a:cubicBezTo>
                  <a:pt x="3520461" y="112566"/>
                  <a:pt x="4004083" y="126509"/>
                  <a:pt x="4187620" y="116899"/>
                </a:cubicBezTo>
                <a:cubicBezTo>
                  <a:pt x="4371157" y="107289"/>
                  <a:pt x="4433234" y="96114"/>
                  <a:pt x="4646416" y="116899"/>
                </a:cubicBezTo>
                <a:cubicBezTo>
                  <a:pt x="4859598" y="137684"/>
                  <a:pt x="4931023" y="125331"/>
                  <a:pt x="5170755" y="116899"/>
                </a:cubicBezTo>
                <a:cubicBezTo>
                  <a:pt x="5410487" y="108467"/>
                  <a:pt x="5777517" y="90447"/>
                  <a:pt x="5957264" y="116899"/>
                </a:cubicBezTo>
                <a:cubicBezTo>
                  <a:pt x="6137011" y="143351"/>
                  <a:pt x="6445177" y="138410"/>
                  <a:pt x="6612688" y="116899"/>
                </a:cubicBezTo>
                <a:cubicBezTo>
                  <a:pt x="6612536" y="98654"/>
                  <a:pt x="6611392" y="83992"/>
                  <a:pt x="6612688" y="58449"/>
                </a:cubicBezTo>
                <a:cubicBezTo>
                  <a:pt x="6609657" y="22537"/>
                  <a:pt x="6639447" y="-895"/>
                  <a:pt x="6671137" y="0"/>
                </a:cubicBezTo>
                <a:cubicBezTo>
                  <a:pt x="6709152" y="4308"/>
                  <a:pt x="6733087" y="25898"/>
                  <a:pt x="6729586" y="58449"/>
                </a:cubicBezTo>
                <a:cubicBezTo>
                  <a:pt x="6731799" y="341174"/>
                  <a:pt x="6723829" y="518905"/>
                  <a:pt x="6729587" y="759841"/>
                </a:cubicBezTo>
                <a:cubicBezTo>
                  <a:pt x="6727716" y="790668"/>
                  <a:pt x="6705232" y="820109"/>
                  <a:pt x="6671138" y="818290"/>
                </a:cubicBezTo>
                <a:cubicBezTo>
                  <a:pt x="6547979" y="824224"/>
                  <a:pt x="6360193" y="842787"/>
                  <a:pt x="6146799" y="818290"/>
                </a:cubicBezTo>
                <a:cubicBezTo>
                  <a:pt x="5933405" y="793793"/>
                  <a:pt x="5764101" y="828074"/>
                  <a:pt x="5491375" y="818290"/>
                </a:cubicBezTo>
                <a:cubicBezTo>
                  <a:pt x="5218649" y="808506"/>
                  <a:pt x="5216543" y="792814"/>
                  <a:pt x="4967036" y="818290"/>
                </a:cubicBezTo>
                <a:cubicBezTo>
                  <a:pt x="4717529" y="843766"/>
                  <a:pt x="4514889" y="791675"/>
                  <a:pt x="4311612" y="818290"/>
                </a:cubicBezTo>
                <a:cubicBezTo>
                  <a:pt x="4108335" y="844905"/>
                  <a:pt x="3917057" y="807072"/>
                  <a:pt x="3656188" y="818290"/>
                </a:cubicBezTo>
                <a:cubicBezTo>
                  <a:pt x="3395319" y="829508"/>
                  <a:pt x="3141150" y="845970"/>
                  <a:pt x="2869679" y="818290"/>
                </a:cubicBezTo>
                <a:cubicBezTo>
                  <a:pt x="2598208" y="790610"/>
                  <a:pt x="2517364" y="831598"/>
                  <a:pt x="2214255" y="818290"/>
                </a:cubicBezTo>
                <a:cubicBezTo>
                  <a:pt x="1911146" y="804982"/>
                  <a:pt x="1944621" y="795815"/>
                  <a:pt x="1755459" y="818290"/>
                </a:cubicBezTo>
                <a:cubicBezTo>
                  <a:pt x="1566297" y="840765"/>
                  <a:pt x="1454358" y="840552"/>
                  <a:pt x="1296662" y="818290"/>
                </a:cubicBezTo>
                <a:cubicBezTo>
                  <a:pt x="1138966" y="796028"/>
                  <a:pt x="869309" y="827811"/>
                  <a:pt x="706781" y="818290"/>
                </a:cubicBezTo>
                <a:cubicBezTo>
                  <a:pt x="544253" y="808769"/>
                  <a:pt x="338117" y="800434"/>
                  <a:pt x="116899" y="818290"/>
                </a:cubicBezTo>
                <a:cubicBezTo>
                  <a:pt x="119410" y="840305"/>
                  <a:pt x="118101" y="861618"/>
                  <a:pt x="116899" y="876740"/>
                </a:cubicBezTo>
                <a:cubicBezTo>
                  <a:pt x="118608" y="908765"/>
                  <a:pt x="87693" y="935004"/>
                  <a:pt x="58450" y="935189"/>
                </a:cubicBezTo>
                <a:cubicBezTo>
                  <a:pt x="24022" y="939207"/>
                  <a:pt x="-1648" y="905576"/>
                  <a:pt x="1" y="876740"/>
                </a:cubicBezTo>
                <a:cubicBezTo>
                  <a:pt x="28159" y="666113"/>
                  <a:pt x="21283" y="413596"/>
                  <a:pt x="0" y="175348"/>
                </a:cubicBezTo>
                <a:close/>
                <a:moveTo>
                  <a:pt x="6612688" y="116899"/>
                </a:moveTo>
                <a:cubicBezTo>
                  <a:pt x="6629093" y="117005"/>
                  <a:pt x="6658301" y="119759"/>
                  <a:pt x="6671138" y="116899"/>
                </a:cubicBezTo>
                <a:cubicBezTo>
                  <a:pt x="6698558" y="113138"/>
                  <a:pt x="6735214" y="89907"/>
                  <a:pt x="6729587" y="58450"/>
                </a:cubicBezTo>
                <a:moveTo>
                  <a:pt x="6671138" y="116899"/>
                </a:moveTo>
                <a:cubicBezTo>
                  <a:pt x="6673497" y="94472"/>
                  <a:pt x="6670641" y="75903"/>
                  <a:pt x="6671138" y="58449"/>
                </a:cubicBezTo>
                <a:cubicBezTo>
                  <a:pt x="6672447" y="77851"/>
                  <a:pt x="6660163" y="88860"/>
                  <a:pt x="6641913" y="87674"/>
                </a:cubicBezTo>
                <a:cubicBezTo>
                  <a:pt x="6623893" y="85896"/>
                  <a:pt x="6613551" y="77257"/>
                  <a:pt x="6612688" y="58449"/>
                </a:cubicBezTo>
                <a:moveTo>
                  <a:pt x="58449" y="233797"/>
                </a:moveTo>
                <a:cubicBezTo>
                  <a:pt x="56734" y="205379"/>
                  <a:pt x="56459" y="195067"/>
                  <a:pt x="58449" y="175348"/>
                </a:cubicBezTo>
                <a:cubicBezTo>
                  <a:pt x="58270" y="163185"/>
                  <a:pt x="71677" y="148891"/>
                  <a:pt x="87674" y="146123"/>
                </a:cubicBezTo>
                <a:cubicBezTo>
                  <a:pt x="105305" y="145305"/>
                  <a:pt x="119057" y="158063"/>
                  <a:pt x="116899" y="175348"/>
                </a:cubicBezTo>
                <a:cubicBezTo>
                  <a:pt x="117404" y="201562"/>
                  <a:pt x="88099" y="231322"/>
                  <a:pt x="58450" y="233797"/>
                </a:cubicBezTo>
                <a:cubicBezTo>
                  <a:pt x="20725" y="238885"/>
                  <a:pt x="-1172" y="206315"/>
                  <a:pt x="1" y="175348"/>
                </a:cubicBezTo>
                <a:moveTo>
                  <a:pt x="116899" y="175348"/>
                </a:moveTo>
                <a:cubicBezTo>
                  <a:pt x="123345" y="398987"/>
                  <a:pt x="89776" y="543753"/>
                  <a:pt x="116899" y="81829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632D09"/>
            </a:solidFill>
            <a:extLst>
              <a:ext uri="{C807C97D-BFC1-408E-A445-0C87EB9F89A2}">
                <ask:lineSketchStyleProps xmlns:ask="http://schemas.microsoft.com/office/drawing/2018/sketchyshapes" xmlns="" sd="505682854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ar-SA" sz="4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مراحل كتابة السنة و تدوينها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1835A9D9-5527-4496-B19D-E9C524C78AA6}"/>
              </a:ext>
            </a:extLst>
          </p:cNvPr>
          <p:cNvGrpSpPr/>
          <p:nvPr/>
        </p:nvGrpSpPr>
        <p:grpSpPr>
          <a:xfrm>
            <a:off x="5039355" y="2047754"/>
            <a:ext cx="7119236" cy="646103"/>
            <a:chOff x="6434632" y="1239393"/>
            <a:chExt cx="1296977" cy="534890"/>
          </a:xfrm>
          <a:effectLst>
            <a:glow rad="63500">
              <a:schemeClr val="accent2">
                <a:lumMod val="50000"/>
              </a:schemeClr>
            </a:glow>
          </a:effectLst>
        </p:grpSpPr>
        <p:sp>
          <p:nvSpPr>
            <p:cNvPr id="11" name="سهم: خماسي 10">
              <a:extLst>
                <a:ext uri="{FF2B5EF4-FFF2-40B4-BE49-F238E27FC236}">
                  <a16:creationId xmlns:a16="http://schemas.microsoft.com/office/drawing/2014/main" id="{A540508F-D810-41F7-86BD-6F015B208999}"/>
                </a:ext>
              </a:extLst>
            </p:cNvPr>
            <p:cNvSpPr/>
            <p:nvPr/>
          </p:nvSpPr>
          <p:spPr>
            <a:xfrm flipH="1">
              <a:off x="6434632" y="1239393"/>
              <a:ext cx="1273355" cy="534890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8A3F0C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Google Shape;556;p52">
              <a:extLst>
                <a:ext uri="{FF2B5EF4-FFF2-40B4-BE49-F238E27FC236}">
                  <a16:creationId xmlns:a16="http://schemas.microsoft.com/office/drawing/2014/main" id="{2DE98EDF-D767-4355-A3EE-0A6551FC525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458251" y="1274576"/>
              <a:ext cx="1273358" cy="464523"/>
            </a:xfrm>
            <a:prstGeom prst="plaque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36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9pPr>
            </a:lstStyle>
            <a:p>
              <a:pPr algn="ctr" rtl="1"/>
              <a:r>
                <a:rPr lang="ar-SA" sz="28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glow rad="114300">
                      <a:schemeClr val="accent4">
                        <a:lumMod val="5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</a:rPr>
                <a:t>المرحلة الأولى : الكتابة في عهد النبي ﷺ وأصحابه </a:t>
              </a: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3951529" y="1389724"/>
            <a:ext cx="810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143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مرت كتابة الحديث النبوي وتدوينه بعدة مراحل ، يمكن إجمالها فيما يأتي :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5039355" y="2755832"/>
            <a:ext cx="7146846" cy="367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ar-SA" sz="28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وكتب جمع من الصحابة رضي الله عنهم وكانت عندهم صحف ، منهم : علي بن أبي طالب ، وجابر بن سمرة ، وغيرهم رضي الله عنهم ، ومن التابعين : سعيد بن جبير ، ووهب بن منبه وله صحيفة تسمى ( الصحيفة الصحيحة ) ، والحسن البصري ، وعطاء بن أبي رباح ، وغيرهم.</a:t>
            </a:r>
          </a:p>
        </p:txBody>
      </p:sp>
    </p:spTree>
    <p:extLst>
      <p:ext uri="{BB962C8B-B14F-4D97-AF65-F5344CB8AC3E}">
        <p14:creationId xmlns:p14="http://schemas.microsoft.com/office/powerpoint/2010/main" val="323086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281CEB6-223F-443E-9CF9-A30837C470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تمرير: أفقي 3">
            <a:extLst>
              <a:ext uri="{FF2B5EF4-FFF2-40B4-BE49-F238E27FC236}">
                <a16:creationId xmlns:a16="http://schemas.microsoft.com/office/drawing/2014/main" id="{70760881-19AE-456E-B723-321276E85286}"/>
              </a:ext>
            </a:extLst>
          </p:cNvPr>
          <p:cNvSpPr/>
          <p:nvPr/>
        </p:nvSpPr>
        <p:spPr>
          <a:xfrm>
            <a:off x="5364480" y="394602"/>
            <a:ext cx="6729587" cy="935189"/>
          </a:xfrm>
          <a:custGeom>
            <a:avLst/>
            <a:gdLst>
              <a:gd name="connsiteX0" fmla="*/ 6729587 w 6729587"/>
              <a:gd name="connsiteY0" fmla="*/ 58449 h 935189"/>
              <a:gd name="connsiteX1" fmla="*/ 6671138 w 6729587"/>
              <a:gd name="connsiteY1" fmla="*/ 116898 h 935189"/>
              <a:gd name="connsiteX2" fmla="*/ 6671138 w 6729587"/>
              <a:gd name="connsiteY2" fmla="*/ 58449 h 935189"/>
              <a:gd name="connsiteX3" fmla="*/ 6641913 w 6729587"/>
              <a:gd name="connsiteY3" fmla="*/ 87674 h 935189"/>
              <a:gd name="connsiteX4" fmla="*/ 6612688 w 6729587"/>
              <a:gd name="connsiteY4" fmla="*/ 58449 h 935189"/>
              <a:gd name="connsiteX5" fmla="*/ 6612688 w 6729587"/>
              <a:gd name="connsiteY5" fmla="*/ 116899 h 935189"/>
              <a:gd name="connsiteX6" fmla="*/ 6022806 w 6729587"/>
              <a:gd name="connsiteY6" fmla="*/ 116899 h 935189"/>
              <a:gd name="connsiteX7" fmla="*/ 5236298 w 6729587"/>
              <a:gd name="connsiteY7" fmla="*/ 116899 h 935189"/>
              <a:gd name="connsiteX8" fmla="*/ 4580874 w 6729587"/>
              <a:gd name="connsiteY8" fmla="*/ 116899 h 935189"/>
              <a:gd name="connsiteX9" fmla="*/ 3925450 w 6729587"/>
              <a:gd name="connsiteY9" fmla="*/ 116899 h 935189"/>
              <a:gd name="connsiteX10" fmla="*/ 3401111 w 6729587"/>
              <a:gd name="connsiteY10" fmla="*/ 116899 h 935189"/>
              <a:gd name="connsiteX11" fmla="*/ 2811229 w 6729587"/>
              <a:gd name="connsiteY11" fmla="*/ 116899 h 935189"/>
              <a:gd name="connsiteX12" fmla="*/ 2090263 w 6729587"/>
              <a:gd name="connsiteY12" fmla="*/ 116899 h 935189"/>
              <a:gd name="connsiteX13" fmla="*/ 1631466 w 6729587"/>
              <a:gd name="connsiteY13" fmla="*/ 116899 h 935189"/>
              <a:gd name="connsiteX14" fmla="*/ 910500 w 6729587"/>
              <a:gd name="connsiteY14" fmla="*/ 116899 h 935189"/>
              <a:gd name="connsiteX15" fmla="*/ 58449 w 6729587"/>
              <a:gd name="connsiteY15" fmla="*/ 116899 h 935189"/>
              <a:gd name="connsiteX16" fmla="*/ 0 w 6729587"/>
              <a:gd name="connsiteY16" fmla="*/ 175348 h 935189"/>
              <a:gd name="connsiteX17" fmla="*/ 0 w 6729587"/>
              <a:gd name="connsiteY17" fmla="*/ 540072 h 935189"/>
              <a:gd name="connsiteX18" fmla="*/ 0 w 6729587"/>
              <a:gd name="connsiteY18" fmla="*/ 876740 h 935189"/>
              <a:gd name="connsiteX19" fmla="*/ 58449 w 6729587"/>
              <a:gd name="connsiteY19" fmla="*/ 935189 h 935189"/>
              <a:gd name="connsiteX20" fmla="*/ 116898 w 6729587"/>
              <a:gd name="connsiteY20" fmla="*/ 876740 h 935189"/>
              <a:gd name="connsiteX21" fmla="*/ 116899 w 6729587"/>
              <a:gd name="connsiteY21" fmla="*/ 818290 h 935189"/>
              <a:gd name="connsiteX22" fmla="*/ 706781 w 6729587"/>
              <a:gd name="connsiteY22" fmla="*/ 818290 h 935189"/>
              <a:gd name="connsiteX23" fmla="*/ 1427747 w 6729587"/>
              <a:gd name="connsiteY23" fmla="*/ 818290 h 935189"/>
              <a:gd name="connsiteX24" fmla="*/ 2214255 w 6729587"/>
              <a:gd name="connsiteY24" fmla="*/ 818290 h 935189"/>
              <a:gd name="connsiteX25" fmla="*/ 2804137 w 6729587"/>
              <a:gd name="connsiteY25" fmla="*/ 818290 h 935189"/>
              <a:gd name="connsiteX26" fmla="*/ 3262934 w 6729587"/>
              <a:gd name="connsiteY26" fmla="*/ 818290 h 935189"/>
              <a:gd name="connsiteX27" fmla="*/ 3852815 w 6729587"/>
              <a:gd name="connsiteY27" fmla="*/ 818290 h 935189"/>
              <a:gd name="connsiteX28" fmla="*/ 4639324 w 6729587"/>
              <a:gd name="connsiteY28" fmla="*/ 818290 h 935189"/>
              <a:gd name="connsiteX29" fmla="*/ 5360290 w 6729587"/>
              <a:gd name="connsiteY29" fmla="*/ 818290 h 935189"/>
              <a:gd name="connsiteX30" fmla="*/ 5950172 w 6729587"/>
              <a:gd name="connsiteY30" fmla="*/ 818290 h 935189"/>
              <a:gd name="connsiteX31" fmla="*/ 6671138 w 6729587"/>
              <a:gd name="connsiteY31" fmla="*/ 818290 h 935189"/>
              <a:gd name="connsiteX32" fmla="*/ 6729587 w 6729587"/>
              <a:gd name="connsiteY32" fmla="*/ 759841 h 935189"/>
              <a:gd name="connsiteX33" fmla="*/ 6729587 w 6729587"/>
              <a:gd name="connsiteY33" fmla="*/ 395117 h 935189"/>
              <a:gd name="connsiteX34" fmla="*/ 6729587 w 6729587"/>
              <a:gd name="connsiteY34" fmla="*/ 58449 h 935189"/>
              <a:gd name="connsiteX35" fmla="*/ 58449 w 6729587"/>
              <a:gd name="connsiteY35" fmla="*/ 233797 h 935189"/>
              <a:gd name="connsiteX36" fmla="*/ 116898 w 6729587"/>
              <a:gd name="connsiteY36" fmla="*/ 175348 h 935189"/>
              <a:gd name="connsiteX37" fmla="*/ 87673 w 6729587"/>
              <a:gd name="connsiteY37" fmla="*/ 146123 h 935189"/>
              <a:gd name="connsiteX38" fmla="*/ 58448 w 6729587"/>
              <a:gd name="connsiteY38" fmla="*/ 175348 h 935189"/>
              <a:gd name="connsiteX39" fmla="*/ 58449 w 6729587"/>
              <a:gd name="connsiteY39" fmla="*/ 233797 h 935189"/>
              <a:gd name="connsiteX0" fmla="*/ 58449 w 6729587"/>
              <a:gd name="connsiteY0" fmla="*/ 233797 h 935189"/>
              <a:gd name="connsiteX1" fmla="*/ 116898 w 6729587"/>
              <a:gd name="connsiteY1" fmla="*/ 175348 h 935189"/>
              <a:gd name="connsiteX2" fmla="*/ 87673 w 6729587"/>
              <a:gd name="connsiteY2" fmla="*/ 146123 h 935189"/>
              <a:gd name="connsiteX3" fmla="*/ 58448 w 6729587"/>
              <a:gd name="connsiteY3" fmla="*/ 175348 h 935189"/>
              <a:gd name="connsiteX4" fmla="*/ 58449 w 6729587"/>
              <a:gd name="connsiteY4" fmla="*/ 233797 h 935189"/>
              <a:gd name="connsiteX5" fmla="*/ 6671138 w 6729587"/>
              <a:gd name="connsiteY5" fmla="*/ 116899 h 935189"/>
              <a:gd name="connsiteX6" fmla="*/ 6729587 w 6729587"/>
              <a:gd name="connsiteY6" fmla="*/ 58450 h 935189"/>
              <a:gd name="connsiteX7" fmla="*/ 6671138 w 6729587"/>
              <a:gd name="connsiteY7" fmla="*/ 1 h 935189"/>
              <a:gd name="connsiteX8" fmla="*/ 6612689 w 6729587"/>
              <a:gd name="connsiteY8" fmla="*/ 58450 h 935189"/>
              <a:gd name="connsiteX9" fmla="*/ 6641914 w 6729587"/>
              <a:gd name="connsiteY9" fmla="*/ 87675 h 935189"/>
              <a:gd name="connsiteX10" fmla="*/ 6671139 w 6729587"/>
              <a:gd name="connsiteY10" fmla="*/ 58450 h 935189"/>
              <a:gd name="connsiteX11" fmla="*/ 6671138 w 6729587"/>
              <a:gd name="connsiteY11" fmla="*/ 116899 h 935189"/>
              <a:gd name="connsiteX0" fmla="*/ 0 w 6729587"/>
              <a:gd name="connsiteY0" fmla="*/ 175348 h 935189"/>
              <a:gd name="connsiteX1" fmla="*/ 58449 w 6729587"/>
              <a:gd name="connsiteY1" fmla="*/ 116899 h 935189"/>
              <a:gd name="connsiteX2" fmla="*/ 648331 w 6729587"/>
              <a:gd name="connsiteY2" fmla="*/ 116899 h 935189"/>
              <a:gd name="connsiteX3" fmla="*/ 1172670 w 6729587"/>
              <a:gd name="connsiteY3" fmla="*/ 116899 h 935189"/>
              <a:gd name="connsiteX4" fmla="*/ 1893636 w 6729587"/>
              <a:gd name="connsiteY4" fmla="*/ 116899 h 935189"/>
              <a:gd name="connsiteX5" fmla="*/ 2352433 w 6729587"/>
              <a:gd name="connsiteY5" fmla="*/ 116899 h 935189"/>
              <a:gd name="connsiteX6" fmla="*/ 3073399 w 6729587"/>
              <a:gd name="connsiteY6" fmla="*/ 116899 h 935189"/>
              <a:gd name="connsiteX7" fmla="*/ 3859908 w 6729587"/>
              <a:gd name="connsiteY7" fmla="*/ 116899 h 935189"/>
              <a:gd name="connsiteX8" fmla="*/ 4449789 w 6729587"/>
              <a:gd name="connsiteY8" fmla="*/ 116899 h 935189"/>
              <a:gd name="connsiteX9" fmla="*/ 4908586 w 6729587"/>
              <a:gd name="connsiteY9" fmla="*/ 116899 h 935189"/>
              <a:gd name="connsiteX10" fmla="*/ 5695095 w 6729587"/>
              <a:gd name="connsiteY10" fmla="*/ 116899 h 935189"/>
              <a:gd name="connsiteX11" fmla="*/ 6612688 w 6729587"/>
              <a:gd name="connsiteY11" fmla="*/ 116899 h 935189"/>
              <a:gd name="connsiteX12" fmla="*/ 6612688 w 6729587"/>
              <a:gd name="connsiteY12" fmla="*/ 58449 h 935189"/>
              <a:gd name="connsiteX13" fmla="*/ 6671137 w 6729587"/>
              <a:gd name="connsiteY13" fmla="*/ 0 h 935189"/>
              <a:gd name="connsiteX14" fmla="*/ 6729586 w 6729587"/>
              <a:gd name="connsiteY14" fmla="*/ 58449 h 935189"/>
              <a:gd name="connsiteX15" fmla="*/ 6729587 w 6729587"/>
              <a:gd name="connsiteY15" fmla="*/ 759841 h 935189"/>
              <a:gd name="connsiteX16" fmla="*/ 6671138 w 6729587"/>
              <a:gd name="connsiteY16" fmla="*/ 818290 h 935189"/>
              <a:gd name="connsiteX17" fmla="*/ 6081256 w 6729587"/>
              <a:gd name="connsiteY17" fmla="*/ 818290 h 935189"/>
              <a:gd name="connsiteX18" fmla="*/ 5622460 w 6729587"/>
              <a:gd name="connsiteY18" fmla="*/ 818290 h 935189"/>
              <a:gd name="connsiteX19" fmla="*/ 5098121 w 6729587"/>
              <a:gd name="connsiteY19" fmla="*/ 818290 h 935189"/>
              <a:gd name="connsiteX20" fmla="*/ 4639324 w 6729587"/>
              <a:gd name="connsiteY20" fmla="*/ 818290 h 935189"/>
              <a:gd name="connsiteX21" fmla="*/ 4180527 w 6729587"/>
              <a:gd name="connsiteY21" fmla="*/ 818290 h 935189"/>
              <a:gd name="connsiteX22" fmla="*/ 3394018 w 6729587"/>
              <a:gd name="connsiteY22" fmla="*/ 818290 h 935189"/>
              <a:gd name="connsiteX23" fmla="*/ 2935222 w 6729587"/>
              <a:gd name="connsiteY23" fmla="*/ 818290 h 935189"/>
              <a:gd name="connsiteX24" fmla="*/ 2345340 w 6729587"/>
              <a:gd name="connsiteY24" fmla="*/ 818290 h 935189"/>
              <a:gd name="connsiteX25" fmla="*/ 1821001 w 6729587"/>
              <a:gd name="connsiteY25" fmla="*/ 818290 h 935189"/>
              <a:gd name="connsiteX26" fmla="*/ 1034492 w 6729587"/>
              <a:gd name="connsiteY26" fmla="*/ 818290 h 935189"/>
              <a:gd name="connsiteX27" fmla="*/ 116899 w 6729587"/>
              <a:gd name="connsiteY27" fmla="*/ 818290 h 935189"/>
              <a:gd name="connsiteX28" fmla="*/ 116899 w 6729587"/>
              <a:gd name="connsiteY28" fmla="*/ 876740 h 935189"/>
              <a:gd name="connsiteX29" fmla="*/ 58450 w 6729587"/>
              <a:gd name="connsiteY29" fmla="*/ 935189 h 935189"/>
              <a:gd name="connsiteX30" fmla="*/ 1 w 6729587"/>
              <a:gd name="connsiteY30" fmla="*/ 876740 h 935189"/>
              <a:gd name="connsiteX31" fmla="*/ 0 w 6729587"/>
              <a:gd name="connsiteY31" fmla="*/ 175348 h 935189"/>
              <a:gd name="connsiteX32" fmla="*/ 6612688 w 6729587"/>
              <a:gd name="connsiteY32" fmla="*/ 116899 h 935189"/>
              <a:gd name="connsiteX33" fmla="*/ 6671138 w 6729587"/>
              <a:gd name="connsiteY33" fmla="*/ 116899 h 935189"/>
              <a:gd name="connsiteX34" fmla="*/ 6729587 w 6729587"/>
              <a:gd name="connsiteY34" fmla="*/ 58450 h 935189"/>
              <a:gd name="connsiteX35" fmla="*/ 6671138 w 6729587"/>
              <a:gd name="connsiteY35" fmla="*/ 116899 h 935189"/>
              <a:gd name="connsiteX36" fmla="*/ 6671138 w 6729587"/>
              <a:gd name="connsiteY36" fmla="*/ 58449 h 935189"/>
              <a:gd name="connsiteX37" fmla="*/ 6641913 w 6729587"/>
              <a:gd name="connsiteY37" fmla="*/ 87674 h 935189"/>
              <a:gd name="connsiteX38" fmla="*/ 6612688 w 6729587"/>
              <a:gd name="connsiteY38" fmla="*/ 58449 h 935189"/>
              <a:gd name="connsiteX39" fmla="*/ 58449 w 6729587"/>
              <a:gd name="connsiteY39" fmla="*/ 233797 h 935189"/>
              <a:gd name="connsiteX40" fmla="*/ 58449 w 6729587"/>
              <a:gd name="connsiteY40" fmla="*/ 175348 h 935189"/>
              <a:gd name="connsiteX41" fmla="*/ 87674 w 6729587"/>
              <a:gd name="connsiteY41" fmla="*/ 146123 h 935189"/>
              <a:gd name="connsiteX42" fmla="*/ 116899 w 6729587"/>
              <a:gd name="connsiteY42" fmla="*/ 175348 h 935189"/>
              <a:gd name="connsiteX43" fmla="*/ 58450 w 6729587"/>
              <a:gd name="connsiteY43" fmla="*/ 233797 h 935189"/>
              <a:gd name="connsiteX44" fmla="*/ 1 w 6729587"/>
              <a:gd name="connsiteY44" fmla="*/ 175348 h 935189"/>
              <a:gd name="connsiteX45" fmla="*/ 116899 w 6729587"/>
              <a:gd name="connsiteY45" fmla="*/ 175348 h 935189"/>
              <a:gd name="connsiteX46" fmla="*/ 116899 w 6729587"/>
              <a:gd name="connsiteY46" fmla="*/ 818290 h 93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729587" h="935189" stroke="0" extrusionOk="0">
                <a:moveTo>
                  <a:pt x="6729587" y="58449"/>
                </a:moveTo>
                <a:cubicBezTo>
                  <a:pt x="6713797" y="79541"/>
                  <a:pt x="6700488" y="92603"/>
                  <a:pt x="6671138" y="116898"/>
                </a:cubicBezTo>
                <a:cubicBezTo>
                  <a:pt x="6673519" y="89640"/>
                  <a:pt x="6669966" y="84885"/>
                  <a:pt x="6671138" y="58449"/>
                </a:cubicBezTo>
                <a:cubicBezTo>
                  <a:pt x="6672377" y="74050"/>
                  <a:pt x="6660303" y="89560"/>
                  <a:pt x="6641913" y="87674"/>
                </a:cubicBezTo>
                <a:cubicBezTo>
                  <a:pt x="6625654" y="89372"/>
                  <a:pt x="6610844" y="72372"/>
                  <a:pt x="6612688" y="58449"/>
                </a:cubicBezTo>
                <a:cubicBezTo>
                  <a:pt x="6610393" y="79296"/>
                  <a:pt x="6610044" y="88397"/>
                  <a:pt x="6612688" y="116899"/>
                </a:cubicBezTo>
                <a:cubicBezTo>
                  <a:pt x="6429495" y="99171"/>
                  <a:pt x="6243261" y="119216"/>
                  <a:pt x="6022806" y="116899"/>
                </a:cubicBezTo>
                <a:cubicBezTo>
                  <a:pt x="5802351" y="114582"/>
                  <a:pt x="5512390" y="113100"/>
                  <a:pt x="5236298" y="116899"/>
                </a:cubicBezTo>
                <a:cubicBezTo>
                  <a:pt x="4960206" y="120698"/>
                  <a:pt x="4837602" y="125606"/>
                  <a:pt x="4580874" y="116899"/>
                </a:cubicBezTo>
                <a:cubicBezTo>
                  <a:pt x="4324146" y="108192"/>
                  <a:pt x="4178638" y="141817"/>
                  <a:pt x="3925450" y="116899"/>
                </a:cubicBezTo>
                <a:cubicBezTo>
                  <a:pt x="3672262" y="91981"/>
                  <a:pt x="3528436" y="113554"/>
                  <a:pt x="3401111" y="116899"/>
                </a:cubicBezTo>
                <a:cubicBezTo>
                  <a:pt x="3273786" y="120244"/>
                  <a:pt x="3076196" y="99163"/>
                  <a:pt x="2811229" y="116899"/>
                </a:cubicBezTo>
                <a:cubicBezTo>
                  <a:pt x="2546262" y="134635"/>
                  <a:pt x="2337087" y="85536"/>
                  <a:pt x="2090263" y="116899"/>
                </a:cubicBezTo>
                <a:cubicBezTo>
                  <a:pt x="1843439" y="148262"/>
                  <a:pt x="1817023" y="98636"/>
                  <a:pt x="1631466" y="116899"/>
                </a:cubicBezTo>
                <a:cubicBezTo>
                  <a:pt x="1445909" y="135162"/>
                  <a:pt x="1260774" y="117065"/>
                  <a:pt x="910500" y="116899"/>
                </a:cubicBezTo>
                <a:cubicBezTo>
                  <a:pt x="560226" y="116733"/>
                  <a:pt x="330971" y="122882"/>
                  <a:pt x="58449" y="116899"/>
                </a:cubicBezTo>
                <a:cubicBezTo>
                  <a:pt x="22767" y="112779"/>
                  <a:pt x="-2944" y="141567"/>
                  <a:pt x="0" y="175348"/>
                </a:cubicBezTo>
                <a:cubicBezTo>
                  <a:pt x="18038" y="317335"/>
                  <a:pt x="-16745" y="445949"/>
                  <a:pt x="0" y="540072"/>
                </a:cubicBezTo>
                <a:cubicBezTo>
                  <a:pt x="16745" y="634195"/>
                  <a:pt x="-10009" y="738069"/>
                  <a:pt x="0" y="876740"/>
                </a:cubicBezTo>
                <a:cubicBezTo>
                  <a:pt x="675" y="911166"/>
                  <a:pt x="26181" y="937210"/>
                  <a:pt x="58449" y="935189"/>
                </a:cubicBezTo>
                <a:cubicBezTo>
                  <a:pt x="90263" y="940399"/>
                  <a:pt x="117351" y="906425"/>
                  <a:pt x="116898" y="876740"/>
                </a:cubicBezTo>
                <a:cubicBezTo>
                  <a:pt x="117605" y="858215"/>
                  <a:pt x="116885" y="839117"/>
                  <a:pt x="116899" y="818290"/>
                </a:cubicBezTo>
                <a:cubicBezTo>
                  <a:pt x="279314" y="824388"/>
                  <a:pt x="552581" y="808844"/>
                  <a:pt x="706781" y="818290"/>
                </a:cubicBezTo>
                <a:cubicBezTo>
                  <a:pt x="860981" y="827736"/>
                  <a:pt x="1122227" y="813890"/>
                  <a:pt x="1427747" y="818290"/>
                </a:cubicBezTo>
                <a:cubicBezTo>
                  <a:pt x="1733267" y="822690"/>
                  <a:pt x="1932086" y="851226"/>
                  <a:pt x="2214255" y="818290"/>
                </a:cubicBezTo>
                <a:cubicBezTo>
                  <a:pt x="2496424" y="785354"/>
                  <a:pt x="2565640" y="800825"/>
                  <a:pt x="2804137" y="818290"/>
                </a:cubicBezTo>
                <a:cubicBezTo>
                  <a:pt x="3042634" y="835755"/>
                  <a:pt x="3062107" y="799042"/>
                  <a:pt x="3262934" y="818290"/>
                </a:cubicBezTo>
                <a:cubicBezTo>
                  <a:pt x="3463761" y="837538"/>
                  <a:pt x="3566009" y="805003"/>
                  <a:pt x="3852815" y="818290"/>
                </a:cubicBezTo>
                <a:cubicBezTo>
                  <a:pt x="4139621" y="831577"/>
                  <a:pt x="4358291" y="779075"/>
                  <a:pt x="4639324" y="818290"/>
                </a:cubicBezTo>
                <a:cubicBezTo>
                  <a:pt x="4920357" y="857505"/>
                  <a:pt x="5036205" y="827863"/>
                  <a:pt x="5360290" y="818290"/>
                </a:cubicBezTo>
                <a:cubicBezTo>
                  <a:pt x="5684375" y="808717"/>
                  <a:pt x="5719096" y="798036"/>
                  <a:pt x="5950172" y="818290"/>
                </a:cubicBezTo>
                <a:cubicBezTo>
                  <a:pt x="6181248" y="838544"/>
                  <a:pt x="6342886" y="789277"/>
                  <a:pt x="6671138" y="818290"/>
                </a:cubicBezTo>
                <a:cubicBezTo>
                  <a:pt x="6705597" y="814383"/>
                  <a:pt x="6722704" y="792367"/>
                  <a:pt x="6729587" y="759841"/>
                </a:cubicBezTo>
                <a:cubicBezTo>
                  <a:pt x="6732767" y="590356"/>
                  <a:pt x="6723182" y="470274"/>
                  <a:pt x="6729587" y="395117"/>
                </a:cubicBezTo>
                <a:cubicBezTo>
                  <a:pt x="6735992" y="319960"/>
                  <a:pt x="6735311" y="221051"/>
                  <a:pt x="6729587" y="58449"/>
                </a:cubicBezTo>
                <a:close/>
                <a:moveTo>
                  <a:pt x="58449" y="233797"/>
                </a:moveTo>
                <a:cubicBezTo>
                  <a:pt x="94452" y="233387"/>
                  <a:pt x="119761" y="206563"/>
                  <a:pt x="116898" y="175348"/>
                </a:cubicBezTo>
                <a:cubicBezTo>
                  <a:pt x="117626" y="160657"/>
                  <a:pt x="104514" y="147403"/>
                  <a:pt x="87673" y="146123"/>
                </a:cubicBezTo>
                <a:cubicBezTo>
                  <a:pt x="71018" y="145217"/>
                  <a:pt x="58886" y="156946"/>
                  <a:pt x="58448" y="175348"/>
                </a:cubicBezTo>
                <a:cubicBezTo>
                  <a:pt x="60920" y="191366"/>
                  <a:pt x="60287" y="211958"/>
                  <a:pt x="58449" y="233797"/>
                </a:cubicBezTo>
                <a:close/>
              </a:path>
              <a:path w="6729587" h="935189" fill="darkenLess" stroke="0" extrusionOk="0">
                <a:moveTo>
                  <a:pt x="58449" y="233797"/>
                </a:moveTo>
                <a:cubicBezTo>
                  <a:pt x="73468" y="213344"/>
                  <a:pt x="97946" y="198857"/>
                  <a:pt x="116898" y="175348"/>
                </a:cubicBezTo>
                <a:cubicBezTo>
                  <a:pt x="117227" y="158766"/>
                  <a:pt x="105467" y="147993"/>
                  <a:pt x="87673" y="146123"/>
                </a:cubicBezTo>
                <a:cubicBezTo>
                  <a:pt x="72117" y="145233"/>
                  <a:pt x="58294" y="162454"/>
                  <a:pt x="58448" y="175348"/>
                </a:cubicBezTo>
                <a:cubicBezTo>
                  <a:pt x="60461" y="195710"/>
                  <a:pt x="58369" y="219009"/>
                  <a:pt x="58449" y="233797"/>
                </a:cubicBezTo>
                <a:close/>
                <a:moveTo>
                  <a:pt x="6671138" y="116899"/>
                </a:moveTo>
                <a:cubicBezTo>
                  <a:pt x="6701298" y="122275"/>
                  <a:pt x="6723227" y="91311"/>
                  <a:pt x="6729587" y="58450"/>
                </a:cubicBezTo>
                <a:cubicBezTo>
                  <a:pt x="6731693" y="30046"/>
                  <a:pt x="6699146" y="-5708"/>
                  <a:pt x="6671138" y="1"/>
                </a:cubicBezTo>
                <a:cubicBezTo>
                  <a:pt x="6632072" y="-2502"/>
                  <a:pt x="6614915" y="25429"/>
                  <a:pt x="6612689" y="58450"/>
                </a:cubicBezTo>
                <a:cubicBezTo>
                  <a:pt x="6614196" y="74671"/>
                  <a:pt x="6625917" y="89265"/>
                  <a:pt x="6641914" y="87675"/>
                </a:cubicBezTo>
                <a:cubicBezTo>
                  <a:pt x="6658117" y="86735"/>
                  <a:pt x="6670750" y="72602"/>
                  <a:pt x="6671139" y="58450"/>
                </a:cubicBezTo>
                <a:cubicBezTo>
                  <a:pt x="6670893" y="77517"/>
                  <a:pt x="6671122" y="101876"/>
                  <a:pt x="6671138" y="116899"/>
                </a:cubicBezTo>
                <a:close/>
              </a:path>
              <a:path w="6729587" h="935189" fill="none" extrusionOk="0">
                <a:moveTo>
                  <a:pt x="0" y="175348"/>
                </a:moveTo>
                <a:cubicBezTo>
                  <a:pt x="1786" y="142918"/>
                  <a:pt x="31435" y="119389"/>
                  <a:pt x="58449" y="116899"/>
                </a:cubicBezTo>
                <a:cubicBezTo>
                  <a:pt x="265798" y="144038"/>
                  <a:pt x="404784" y="110132"/>
                  <a:pt x="648331" y="116899"/>
                </a:cubicBezTo>
                <a:cubicBezTo>
                  <a:pt x="891878" y="123666"/>
                  <a:pt x="1055452" y="143081"/>
                  <a:pt x="1172670" y="116899"/>
                </a:cubicBezTo>
                <a:cubicBezTo>
                  <a:pt x="1289888" y="90717"/>
                  <a:pt x="1596815" y="98550"/>
                  <a:pt x="1893636" y="116899"/>
                </a:cubicBezTo>
                <a:cubicBezTo>
                  <a:pt x="2190457" y="135248"/>
                  <a:pt x="2148723" y="113701"/>
                  <a:pt x="2352433" y="116899"/>
                </a:cubicBezTo>
                <a:cubicBezTo>
                  <a:pt x="2556143" y="120097"/>
                  <a:pt x="2732642" y="94105"/>
                  <a:pt x="3073399" y="116899"/>
                </a:cubicBezTo>
                <a:cubicBezTo>
                  <a:pt x="3414156" y="139693"/>
                  <a:pt x="3663609" y="128972"/>
                  <a:pt x="3859908" y="116899"/>
                </a:cubicBezTo>
                <a:cubicBezTo>
                  <a:pt x="4056207" y="104826"/>
                  <a:pt x="4205317" y="121291"/>
                  <a:pt x="4449789" y="116899"/>
                </a:cubicBezTo>
                <a:cubicBezTo>
                  <a:pt x="4694261" y="112507"/>
                  <a:pt x="4768537" y="108805"/>
                  <a:pt x="4908586" y="116899"/>
                </a:cubicBezTo>
                <a:cubicBezTo>
                  <a:pt x="5048635" y="124993"/>
                  <a:pt x="5316084" y="89574"/>
                  <a:pt x="5695095" y="116899"/>
                </a:cubicBezTo>
                <a:cubicBezTo>
                  <a:pt x="6074106" y="144224"/>
                  <a:pt x="6234081" y="126717"/>
                  <a:pt x="6612688" y="116899"/>
                </a:cubicBezTo>
                <a:cubicBezTo>
                  <a:pt x="6612744" y="91575"/>
                  <a:pt x="6614690" y="82839"/>
                  <a:pt x="6612688" y="58449"/>
                </a:cubicBezTo>
                <a:cubicBezTo>
                  <a:pt x="6612766" y="27530"/>
                  <a:pt x="6646200" y="-1860"/>
                  <a:pt x="6671137" y="0"/>
                </a:cubicBezTo>
                <a:cubicBezTo>
                  <a:pt x="6704128" y="4086"/>
                  <a:pt x="6729192" y="32841"/>
                  <a:pt x="6729586" y="58449"/>
                </a:cubicBezTo>
                <a:cubicBezTo>
                  <a:pt x="6753737" y="298009"/>
                  <a:pt x="6712716" y="477558"/>
                  <a:pt x="6729587" y="759841"/>
                </a:cubicBezTo>
                <a:cubicBezTo>
                  <a:pt x="6724390" y="789291"/>
                  <a:pt x="6700998" y="817192"/>
                  <a:pt x="6671138" y="818290"/>
                </a:cubicBezTo>
                <a:cubicBezTo>
                  <a:pt x="6499841" y="797595"/>
                  <a:pt x="6227407" y="812650"/>
                  <a:pt x="6081256" y="818290"/>
                </a:cubicBezTo>
                <a:cubicBezTo>
                  <a:pt x="5935105" y="823930"/>
                  <a:pt x="5785366" y="797495"/>
                  <a:pt x="5622460" y="818290"/>
                </a:cubicBezTo>
                <a:cubicBezTo>
                  <a:pt x="5459554" y="839085"/>
                  <a:pt x="5208311" y="825397"/>
                  <a:pt x="5098121" y="818290"/>
                </a:cubicBezTo>
                <a:cubicBezTo>
                  <a:pt x="4987931" y="811183"/>
                  <a:pt x="4808069" y="834345"/>
                  <a:pt x="4639324" y="818290"/>
                </a:cubicBezTo>
                <a:cubicBezTo>
                  <a:pt x="4470579" y="802235"/>
                  <a:pt x="4281301" y="795923"/>
                  <a:pt x="4180527" y="818290"/>
                </a:cubicBezTo>
                <a:cubicBezTo>
                  <a:pt x="4079753" y="840657"/>
                  <a:pt x="3659511" y="781236"/>
                  <a:pt x="3394018" y="818290"/>
                </a:cubicBezTo>
                <a:cubicBezTo>
                  <a:pt x="3128525" y="855344"/>
                  <a:pt x="3056784" y="826105"/>
                  <a:pt x="2935222" y="818290"/>
                </a:cubicBezTo>
                <a:cubicBezTo>
                  <a:pt x="2813660" y="810475"/>
                  <a:pt x="2569441" y="838998"/>
                  <a:pt x="2345340" y="818290"/>
                </a:cubicBezTo>
                <a:cubicBezTo>
                  <a:pt x="2121239" y="797582"/>
                  <a:pt x="2050159" y="808126"/>
                  <a:pt x="1821001" y="818290"/>
                </a:cubicBezTo>
                <a:cubicBezTo>
                  <a:pt x="1591843" y="828454"/>
                  <a:pt x="1375594" y="808126"/>
                  <a:pt x="1034492" y="818290"/>
                </a:cubicBezTo>
                <a:cubicBezTo>
                  <a:pt x="693390" y="828454"/>
                  <a:pt x="453348" y="833893"/>
                  <a:pt x="116899" y="818290"/>
                </a:cubicBezTo>
                <a:cubicBezTo>
                  <a:pt x="118830" y="843901"/>
                  <a:pt x="117966" y="854022"/>
                  <a:pt x="116899" y="876740"/>
                </a:cubicBezTo>
                <a:cubicBezTo>
                  <a:pt x="120427" y="908858"/>
                  <a:pt x="94138" y="938880"/>
                  <a:pt x="58450" y="935189"/>
                </a:cubicBezTo>
                <a:cubicBezTo>
                  <a:pt x="26439" y="933694"/>
                  <a:pt x="-4119" y="908920"/>
                  <a:pt x="1" y="876740"/>
                </a:cubicBezTo>
                <a:cubicBezTo>
                  <a:pt x="28197" y="612370"/>
                  <a:pt x="-37423" y="453708"/>
                  <a:pt x="0" y="175348"/>
                </a:cubicBezTo>
                <a:close/>
                <a:moveTo>
                  <a:pt x="6612688" y="116899"/>
                </a:moveTo>
                <a:cubicBezTo>
                  <a:pt x="6638341" y="119318"/>
                  <a:pt x="6645852" y="115818"/>
                  <a:pt x="6671138" y="116899"/>
                </a:cubicBezTo>
                <a:cubicBezTo>
                  <a:pt x="6702587" y="117088"/>
                  <a:pt x="6726122" y="95123"/>
                  <a:pt x="6729587" y="58450"/>
                </a:cubicBezTo>
                <a:moveTo>
                  <a:pt x="6671138" y="116899"/>
                </a:moveTo>
                <a:cubicBezTo>
                  <a:pt x="6670377" y="98049"/>
                  <a:pt x="6670991" y="80877"/>
                  <a:pt x="6671138" y="58449"/>
                </a:cubicBezTo>
                <a:cubicBezTo>
                  <a:pt x="6671542" y="77567"/>
                  <a:pt x="6658324" y="91290"/>
                  <a:pt x="6641913" y="87674"/>
                </a:cubicBezTo>
                <a:cubicBezTo>
                  <a:pt x="6626582" y="86118"/>
                  <a:pt x="6615246" y="76471"/>
                  <a:pt x="6612688" y="58449"/>
                </a:cubicBezTo>
                <a:moveTo>
                  <a:pt x="58449" y="233797"/>
                </a:moveTo>
                <a:cubicBezTo>
                  <a:pt x="60304" y="211246"/>
                  <a:pt x="58167" y="190262"/>
                  <a:pt x="58449" y="175348"/>
                </a:cubicBezTo>
                <a:cubicBezTo>
                  <a:pt x="60903" y="156125"/>
                  <a:pt x="72576" y="146723"/>
                  <a:pt x="87674" y="146123"/>
                </a:cubicBezTo>
                <a:cubicBezTo>
                  <a:pt x="103924" y="148066"/>
                  <a:pt x="116666" y="158724"/>
                  <a:pt x="116899" y="175348"/>
                </a:cubicBezTo>
                <a:cubicBezTo>
                  <a:pt x="113499" y="206925"/>
                  <a:pt x="93897" y="230984"/>
                  <a:pt x="58450" y="233797"/>
                </a:cubicBezTo>
                <a:cubicBezTo>
                  <a:pt x="22880" y="228793"/>
                  <a:pt x="2378" y="203471"/>
                  <a:pt x="1" y="175348"/>
                </a:cubicBezTo>
                <a:moveTo>
                  <a:pt x="116899" y="175348"/>
                </a:moveTo>
                <a:cubicBezTo>
                  <a:pt x="141011" y="390808"/>
                  <a:pt x="115923" y="620244"/>
                  <a:pt x="116899" y="818290"/>
                </a:cubicBezTo>
              </a:path>
              <a:path w="6729587" h="935189" fill="none" stroke="0" extrusionOk="0">
                <a:moveTo>
                  <a:pt x="0" y="175348"/>
                </a:moveTo>
                <a:cubicBezTo>
                  <a:pt x="3108" y="143883"/>
                  <a:pt x="19945" y="116295"/>
                  <a:pt x="58449" y="116899"/>
                </a:cubicBezTo>
                <a:cubicBezTo>
                  <a:pt x="285416" y="117555"/>
                  <a:pt x="380606" y="135427"/>
                  <a:pt x="517246" y="116899"/>
                </a:cubicBezTo>
                <a:cubicBezTo>
                  <a:pt x="653886" y="98371"/>
                  <a:pt x="940022" y="141699"/>
                  <a:pt x="1172670" y="116899"/>
                </a:cubicBezTo>
                <a:cubicBezTo>
                  <a:pt x="1405318" y="92099"/>
                  <a:pt x="1506093" y="96291"/>
                  <a:pt x="1697009" y="116899"/>
                </a:cubicBezTo>
                <a:cubicBezTo>
                  <a:pt x="1887925" y="137507"/>
                  <a:pt x="2190874" y="153352"/>
                  <a:pt x="2483517" y="116899"/>
                </a:cubicBezTo>
                <a:cubicBezTo>
                  <a:pt x="2776160" y="80446"/>
                  <a:pt x="2828058" y="96253"/>
                  <a:pt x="2942314" y="116899"/>
                </a:cubicBezTo>
                <a:cubicBezTo>
                  <a:pt x="3056570" y="137545"/>
                  <a:pt x="3281761" y="121232"/>
                  <a:pt x="3401111" y="116899"/>
                </a:cubicBezTo>
                <a:cubicBezTo>
                  <a:pt x="3520461" y="112566"/>
                  <a:pt x="4004083" y="126509"/>
                  <a:pt x="4187620" y="116899"/>
                </a:cubicBezTo>
                <a:cubicBezTo>
                  <a:pt x="4371157" y="107289"/>
                  <a:pt x="4433234" y="96114"/>
                  <a:pt x="4646416" y="116899"/>
                </a:cubicBezTo>
                <a:cubicBezTo>
                  <a:pt x="4859598" y="137684"/>
                  <a:pt x="4931023" y="125331"/>
                  <a:pt x="5170755" y="116899"/>
                </a:cubicBezTo>
                <a:cubicBezTo>
                  <a:pt x="5410487" y="108467"/>
                  <a:pt x="5777517" y="90447"/>
                  <a:pt x="5957264" y="116899"/>
                </a:cubicBezTo>
                <a:cubicBezTo>
                  <a:pt x="6137011" y="143351"/>
                  <a:pt x="6445177" y="138410"/>
                  <a:pt x="6612688" y="116899"/>
                </a:cubicBezTo>
                <a:cubicBezTo>
                  <a:pt x="6612536" y="98654"/>
                  <a:pt x="6611392" y="83992"/>
                  <a:pt x="6612688" y="58449"/>
                </a:cubicBezTo>
                <a:cubicBezTo>
                  <a:pt x="6609657" y="22537"/>
                  <a:pt x="6639447" y="-895"/>
                  <a:pt x="6671137" y="0"/>
                </a:cubicBezTo>
                <a:cubicBezTo>
                  <a:pt x="6709152" y="4308"/>
                  <a:pt x="6733087" y="25898"/>
                  <a:pt x="6729586" y="58449"/>
                </a:cubicBezTo>
                <a:cubicBezTo>
                  <a:pt x="6731799" y="341174"/>
                  <a:pt x="6723829" y="518905"/>
                  <a:pt x="6729587" y="759841"/>
                </a:cubicBezTo>
                <a:cubicBezTo>
                  <a:pt x="6727716" y="790668"/>
                  <a:pt x="6705232" y="820109"/>
                  <a:pt x="6671138" y="818290"/>
                </a:cubicBezTo>
                <a:cubicBezTo>
                  <a:pt x="6547979" y="824224"/>
                  <a:pt x="6360193" y="842787"/>
                  <a:pt x="6146799" y="818290"/>
                </a:cubicBezTo>
                <a:cubicBezTo>
                  <a:pt x="5933405" y="793793"/>
                  <a:pt x="5764101" y="828074"/>
                  <a:pt x="5491375" y="818290"/>
                </a:cubicBezTo>
                <a:cubicBezTo>
                  <a:pt x="5218649" y="808506"/>
                  <a:pt x="5216543" y="792814"/>
                  <a:pt x="4967036" y="818290"/>
                </a:cubicBezTo>
                <a:cubicBezTo>
                  <a:pt x="4717529" y="843766"/>
                  <a:pt x="4514889" y="791675"/>
                  <a:pt x="4311612" y="818290"/>
                </a:cubicBezTo>
                <a:cubicBezTo>
                  <a:pt x="4108335" y="844905"/>
                  <a:pt x="3917057" y="807072"/>
                  <a:pt x="3656188" y="818290"/>
                </a:cubicBezTo>
                <a:cubicBezTo>
                  <a:pt x="3395319" y="829508"/>
                  <a:pt x="3141150" y="845970"/>
                  <a:pt x="2869679" y="818290"/>
                </a:cubicBezTo>
                <a:cubicBezTo>
                  <a:pt x="2598208" y="790610"/>
                  <a:pt x="2517364" y="831598"/>
                  <a:pt x="2214255" y="818290"/>
                </a:cubicBezTo>
                <a:cubicBezTo>
                  <a:pt x="1911146" y="804982"/>
                  <a:pt x="1944621" y="795815"/>
                  <a:pt x="1755459" y="818290"/>
                </a:cubicBezTo>
                <a:cubicBezTo>
                  <a:pt x="1566297" y="840765"/>
                  <a:pt x="1454358" y="840552"/>
                  <a:pt x="1296662" y="818290"/>
                </a:cubicBezTo>
                <a:cubicBezTo>
                  <a:pt x="1138966" y="796028"/>
                  <a:pt x="869309" y="827811"/>
                  <a:pt x="706781" y="818290"/>
                </a:cubicBezTo>
                <a:cubicBezTo>
                  <a:pt x="544253" y="808769"/>
                  <a:pt x="338117" y="800434"/>
                  <a:pt x="116899" y="818290"/>
                </a:cubicBezTo>
                <a:cubicBezTo>
                  <a:pt x="119410" y="840305"/>
                  <a:pt x="118101" y="861618"/>
                  <a:pt x="116899" y="876740"/>
                </a:cubicBezTo>
                <a:cubicBezTo>
                  <a:pt x="118608" y="908765"/>
                  <a:pt x="87693" y="935004"/>
                  <a:pt x="58450" y="935189"/>
                </a:cubicBezTo>
                <a:cubicBezTo>
                  <a:pt x="24022" y="939207"/>
                  <a:pt x="-1648" y="905576"/>
                  <a:pt x="1" y="876740"/>
                </a:cubicBezTo>
                <a:cubicBezTo>
                  <a:pt x="28159" y="666113"/>
                  <a:pt x="21283" y="413596"/>
                  <a:pt x="0" y="175348"/>
                </a:cubicBezTo>
                <a:close/>
                <a:moveTo>
                  <a:pt x="6612688" y="116899"/>
                </a:moveTo>
                <a:cubicBezTo>
                  <a:pt x="6629093" y="117005"/>
                  <a:pt x="6658301" y="119759"/>
                  <a:pt x="6671138" y="116899"/>
                </a:cubicBezTo>
                <a:cubicBezTo>
                  <a:pt x="6698558" y="113138"/>
                  <a:pt x="6735214" y="89907"/>
                  <a:pt x="6729587" y="58450"/>
                </a:cubicBezTo>
                <a:moveTo>
                  <a:pt x="6671138" y="116899"/>
                </a:moveTo>
                <a:cubicBezTo>
                  <a:pt x="6673497" y="94472"/>
                  <a:pt x="6670641" y="75903"/>
                  <a:pt x="6671138" y="58449"/>
                </a:cubicBezTo>
                <a:cubicBezTo>
                  <a:pt x="6672447" y="77851"/>
                  <a:pt x="6660163" y="88860"/>
                  <a:pt x="6641913" y="87674"/>
                </a:cubicBezTo>
                <a:cubicBezTo>
                  <a:pt x="6623893" y="85896"/>
                  <a:pt x="6613551" y="77257"/>
                  <a:pt x="6612688" y="58449"/>
                </a:cubicBezTo>
                <a:moveTo>
                  <a:pt x="58449" y="233797"/>
                </a:moveTo>
                <a:cubicBezTo>
                  <a:pt x="56734" y="205379"/>
                  <a:pt x="56459" y="195067"/>
                  <a:pt x="58449" y="175348"/>
                </a:cubicBezTo>
                <a:cubicBezTo>
                  <a:pt x="58270" y="163185"/>
                  <a:pt x="71677" y="148891"/>
                  <a:pt x="87674" y="146123"/>
                </a:cubicBezTo>
                <a:cubicBezTo>
                  <a:pt x="105305" y="145305"/>
                  <a:pt x="119057" y="158063"/>
                  <a:pt x="116899" y="175348"/>
                </a:cubicBezTo>
                <a:cubicBezTo>
                  <a:pt x="117404" y="201562"/>
                  <a:pt x="88099" y="231322"/>
                  <a:pt x="58450" y="233797"/>
                </a:cubicBezTo>
                <a:cubicBezTo>
                  <a:pt x="20725" y="238885"/>
                  <a:pt x="-1172" y="206315"/>
                  <a:pt x="1" y="175348"/>
                </a:cubicBezTo>
                <a:moveTo>
                  <a:pt x="116899" y="175348"/>
                </a:moveTo>
                <a:cubicBezTo>
                  <a:pt x="123345" y="398987"/>
                  <a:pt x="89776" y="543753"/>
                  <a:pt x="116899" y="81829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632D09"/>
            </a:solidFill>
            <a:extLst>
              <a:ext uri="{C807C97D-BFC1-408E-A445-0C87EB9F89A2}">
                <ask:lineSketchStyleProps xmlns:ask="http://schemas.microsoft.com/office/drawing/2018/sketchyshapes" xmlns="" sd="505682854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ar-SA" sz="4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مراحل كتابة السنة و تدوينها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1835A9D9-5527-4496-B19D-E9C524C78AA6}"/>
              </a:ext>
            </a:extLst>
          </p:cNvPr>
          <p:cNvGrpSpPr/>
          <p:nvPr/>
        </p:nvGrpSpPr>
        <p:grpSpPr>
          <a:xfrm>
            <a:off x="4547938" y="1507080"/>
            <a:ext cx="7546132" cy="646103"/>
            <a:chOff x="6434632" y="1239393"/>
            <a:chExt cx="1288136" cy="534890"/>
          </a:xfrm>
          <a:effectLst>
            <a:glow rad="63500">
              <a:schemeClr val="accent2">
                <a:lumMod val="50000"/>
              </a:schemeClr>
            </a:glow>
          </a:effectLst>
        </p:grpSpPr>
        <p:sp>
          <p:nvSpPr>
            <p:cNvPr id="11" name="سهم: خماسي 10">
              <a:extLst>
                <a:ext uri="{FF2B5EF4-FFF2-40B4-BE49-F238E27FC236}">
                  <a16:creationId xmlns:a16="http://schemas.microsoft.com/office/drawing/2014/main" id="{A540508F-D810-41F7-86BD-6F015B208999}"/>
                </a:ext>
              </a:extLst>
            </p:cNvPr>
            <p:cNvSpPr/>
            <p:nvPr/>
          </p:nvSpPr>
          <p:spPr>
            <a:xfrm flipH="1">
              <a:off x="6434632" y="1239393"/>
              <a:ext cx="1273355" cy="534890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8A3F0C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Google Shape;556;p52">
              <a:extLst>
                <a:ext uri="{FF2B5EF4-FFF2-40B4-BE49-F238E27FC236}">
                  <a16:creationId xmlns:a16="http://schemas.microsoft.com/office/drawing/2014/main" id="{2DE98EDF-D767-4355-A3EE-0A6551FC525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449410" y="1274576"/>
              <a:ext cx="1273358" cy="464523"/>
            </a:xfrm>
            <a:prstGeom prst="plaque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36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9pPr>
            </a:lstStyle>
            <a:p>
              <a:pPr algn="ctr" rtl="1"/>
              <a:r>
                <a:rPr lang="ar-SA" sz="28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glow rad="114300">
                      <a:schemeClr val="accent4">
                        <a:lumMod val="5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</a:rPr>
                <a:t>المرحلة الثانية : تدوين الحديث في أواخر عهد التابعين</a:t>
              </a:r>
            </a:p>
          </p:txBody>
        </p:sp>
      </p:grpSp>
      <p:sp>
        <p:nvSpPr>
          <p:cNvPr id="5" name="مستطيل 4"/>
          <p:cNvSpPr/>
          <p:nvPr/>
        </p:nvSpPr>
        <p:spPr>
          <a:xfrm>
            <a:off x="3691364" y="2110683"/>
            <a:ext cx="8500636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6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في القرن الثاني الهجري ، تميزت هذه الكتابة بالتدوين العام للسنة النبوية ؛ </a:t>
            </a:r>
          </a:p>
          <a:p>
            <a:pPr>
              <a:lnSpc>
                <a:spcPct val="150000"/>
              </a:lnSpc>
            </a:pPr>
            <a:r>
              <a:rPr lang="ar-SA" sz="26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ولكنه لم يكن له ترتيب محدد ، وكان أول من اهتم بذلك أمير المؤمنين </a:t>
            </a:r>
          </a:p>
          <a:p>
            <a:pPr>
              <a:lnSpc>
                <a:spcPct val="150000"/>
              </a:lnSpc>
            </a:pPr>
            <a:r>
              <a:rPr lang="ar-SA" sz="26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عمر بن عبدالعزيز رحمه الله ؛ فأمر الإمام محمد بن شهاب الزهري </a:t>
            </a:r>
          </a:p>
          <a:p>
            <a:pPr>
              <a:lnSpc>
                <a:spcPct val="150000"/>
              </a:lnSpc>
            </a:pPr>
            <a:r>
              <a:rPr lang="ar-SA" sz="26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وأبا بكر بن حزم بجمع السنة ، وكتب إلى الآفاق : ( انظروا حديث رسول </a:t>
            </a:r>
          </a:p>
          <a:p>
            <a:pPr>
              <a:lnSpc>
                <a:spcPct val="150000"/>
              </a:lnSpc>
            </a:pPr>
            <a:r>
              <a:rPr lang="ar-SA" sz="26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الله ﷺ فاجمعوا واحفظوه ؛ فإني أخاف دروس العلم وذهاب العلماء ) ؛ فكان </a:t>
            </a:r>
          </a:p>
          <a:p>
            <a:pPr>
              <a:lnSpc>
                <a:spcPct val="150000"/>
              </a:lnSpc>
            </a:pPr>
            <a:r>
              <a:rPr lang="ar-SA" sz="26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أول من دون الحديث بأمره – تدوينا عاماً – الإمام الزهري رحمه الله ، قال الحافظ ابن حجر : فيستفاد منه ابتداء تدوين الحديث النبوي.</a:t>
            </a:r>
          </a:p>
        </p:txBody>
      </p:sp>
    </p:spTree>
    <p:extLst>
      <p:ext uri="{BB962C8B-B14F-4D97-AF65-F5344CB8AC3E}">
        <p14:creationId xmlns:p14="http://schemas.microsoft.com/office/powerpoint/2010/main" val="372757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281CEB6-223F-443E-9CF9-A30837C470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تمرير: أفقي 3">
            <a:extLst>
              <a:ext uri="{FF2B5EF4-FFF2-40B4-BE49-F238E27FC236}">
                <a16:creationId xmlns:a16="http://schemas.microsoft.com/office/drawing/2014/main" id="{70760881-19AE-456E-B723-321276E85286}"/>
              </a:ext>
            </a:extLst>
          </p:cNvPr>
          <p:cNvSpPr/>
          <p:nvPr/>
        </p:nvSpPr>
        <p:spPr>
          <a:xfrm>
            <a:off x="5364480" y="394602"/>
            <a:ext cx="6729587" cy="935189"/>
          </a:xfrm>
          <a:custGeom>
            <a:avLst/>
            <a:gdLst>
              <a:gd name="connsiteX0" fmla="*/ 6729587 w 6729587"/>
              <a:gd name="connsiteY0" fmla="*/ 58449 h 935189"/>
              <a:gd name="connsiteX1" fmla="*/ 6671138 w 6729587"/>
              <a:gd name="connsiteY1" fmla="*/ 116898 h 935189"/>
              <a:gd name="connsiteX2" fmla="*/ 6671138 w 6729587"/>
              <a:gd name="connsiteY2" fmla="*/ 58449 h 935189"/>
              <a:gd name="connsiteX3" fmla="*/ 6641913 w 6729587"/>
              <a:gd name="connsiteY3" fmla="*/ 87674 h 935189"/>
              <a:gd name="connsiteX4" fmla="*/ 6612688 w 6729587"/>
              <a:gd name="connsiteY4" fmla="*/ 58449 h 935189"/>
              <a:gd name="connsiteX5" fmla="*/ 6612688 w 6729587"/>
              <a:gd name="connsiteY5" fmla="*/ 116899 h 935189"/>
              <a:gd name="connsiteX6" fmla="*/ 6022806 w 6729587"/>
              <a:gd name="connsiteY6" fmla="*/ 116899 h 935189"/>
              <a:gd name="connsiteX7" fmla="*/ 5236298 w 6729587"/>
              <a:gd name="connsiteY7" fmla="*/ 116899 h 935189"/>
              <a:gd name="connsiteX8" fmla="*/ 4580874 w 6729587"/>
              <a:gd name="connsiteY8" fmla="*/ 116899 h 935189"/>
              <a:gd name="connsiteX9" fmla="*/ 3925450 w 6729587"/>
              <a:gd name="connsiteY9" fmla="*/ 116899 h 935189"/>
              <a:gd name="connsiteX10" fmla="*/ 3401111 w 6729587"/>
              <a:gd name="connsiteY10" fmla="*/ 116899 h 935189"/>
              <a:gd name="connsiteX11" fmla="*/ 2811229 w 6729587"/>
              <a:gd name="connsiteY11" fmla="*/ 116899 h 935189"/>
              <a:gd name="connsiteX12" fmla="*/ 2090263 w 6729587"/>
              <a:gd name="connsiteY12" fmla="*/ 116899 h 935189"/>
              <a:gd name="connsiteX13" fmla="*/ 1631466 w 6729587"/>
              <a:gd name="connsiteY13" fmla="*/ 116899 h 935189"/>
              <a:gd name="connsiteX14" fmla="*/ 910500 w 6729587"/>
              <a:gd name="connsiteY14" fmla="*/ 116899 h 935189"/>
              <a:gd name="connsiteX15" fmla="*/ 58449 w 6729587"/>
              <a:gd name="connsiteY15" fmla="*/ 116899 h 935189"/>
              <a:gd name="connsiteX16" fmla="*/ 0 w 6729587"/>
              <a:gd name="connsiteY16" fmla="*/ 175348 h 935189"/>
              <a:gd name="connsiteX17" fmla="*/ 0 w 6729587"/>
              <a:gd name="connsiteY17" fmla="*/ 540072 h 935189"/>
              <a:gd name="connsiteX18" fmla="*/ 0 w 6729587"/>
              <a:gd name="connsiteY18" fmla="*/ 876740 h 935189"/>
              <a:gd name="connsiteX19" fmla="*/ 58449 w 6729587"/>
              <a:gd name="connsiteY19" fmla="*/ 935189 h 935189"/>
              <a:gd name="connsiteX20" fmla="*/ 116898 w 6729587"/>
              <a:gd name="connsiteY20" fmla="*/ 876740 h 935189"/>
              <a:gd name="connsiteX21" fmla="*/ 116899 w 6729587"/>
              <a:gd name="connsiteY21" fmla="*/ 818290 h 935189"/>
              <a:gd name="connsiteX22" fmla="*/ 706781 w 6729587"/>
              <a:gd name="connsiteY22" fmla="*/ 818290 h 935189"/>
              <a:gd name="connsiteX23" fmla="*/ 1427747 w 6729587"/>
              <a:gd name="connsiteY23" fmla="*/ 818290 h 935189"/>
              <a:gd name="connsiteX24" fmla="*/ 2214255 w 6729587"/>
              <a:gd name="connsiteY24" fmla="*/ 818290 h 935189"/>
              <a:gd name="connsiteX25" fmla="*/ 2804137 w 6729587"/>
              <a:gd name="connsiteY25" fmla="*/ 818290 h 935189"/>
              <a:gd name="connsiteX26" fmla="*/ 3262934 w 6729587"/>
              <a:gd name="connsiteY26" fmla="*/ 818290 h 935189"/>
              <a:gd name="connsiteX27" fmla="*/ 3852815 w 6729587"/>
              <a:gd name="connsiteY27" fmla="*/ 818290 h 935189"/>
              <a:gd name="connsiteX28" fmla="*/ 4639324 w 6729587"/>
              <a:gd name="connsiteY28" fmla="*/ 818290 h 935189"/>
              <a:gd name="connsiteX29" fmla="*/ 5360290 w 6729587"/>
              <a:gd name="connsiteY29" fmla="*/ 818290 h 935189"/>
              <a:gd name="connsiteX30" fmla="*/ 5950172 w 6729587"/>
              <a:gd name="connsiteY30" fmla="*/ 818290 h 935189"/>
              <a:gd name="connsiteX31" fmla="*/ 6671138 w 6729587"/>
              <a:gd name="connsiteY31" fmla="*/ 818290 h 935189"/>
              <a:gd name="connsiteX32" fmla="*/ 6729587 w 6729587"/>
              <a:gd name="connsiteY32" fmla="*/ 759841 h 935189"/>
              <a:gd name="connsiteX33" fmla="*/ 6729587 w 6729587"/>
              <a:gd name="connsiteY33" fmla="*/ 395117 h 935189"/>
              <a:gd name="connsiteX34" fmla="*/ 6729587 w 6729587"/>
              <a:gd name="connsiteY34" fmla="*/ 58449 h 935189"/>
              <a:gd name="connsiteX35" fmla="*/ 58449 w 6729587"/>
              <a:gd name="connsiteY35" fmla="*/ 233797 h 935189"/>
              <a:gd name="connsiteX36" fmla="*/ 116898 w 6729587"/>
              <a:gd name="connsiteY36" fmla="*/ 175348 h 935189"/>
              <a:gd name="connsiteX37" fmla="*/ 87673 w 6729587"/>
              <a:gd name="connsiteY37" fmla="*/ 146123 h 935189"/>
              <a:gd name="connsiteX38" fmla="*/ 58448 w 6729587"/>
              <a:gd name="connsiteY38" fmla="*/ 175348 h 935189"/>
              <a:gd name="connsiteX39" fmla="*/ 58449 w 6729587"/>
              <a:gd name="connsiteY39" fmla="*/ 233797 h 935189"/>
              <a:gd name="connsiteX0" fmla="*/ 58449 w 6729587"/>
              <a:gd name="connsiteY0" fmla="*/ 233797 h 935189"/>
              <a:gd name="connsiteX1" fmla="*/ 116898 w 6729587"/>
              <a:gd name="connsiteY1" fmla="*/ 175348 h 935189"/>
              <a:gd name="connsiteX2" fmla="*/ 87673 w 6729587"/>
              <a:gd name="connsiteY2" fmla="*/ 146123 h 935189"/>
              <a:gd name="connsiteX3" fmla="*/ 58448 w 6729587"/>
              <a:gd name="connsiteY3" fmla="*/ 175348 h 935189"/>
              <a:gd name="connsiteX4" fmla="*/ 58449 w 6729587"/>
              <a:gd name="connsiteY4" fmla="*/ 233797 h 935189"/>
              <a:gd name="connsiteX5" fmla="*/ 6671138 w 6729587"/>
              <a:gd name="connsiteY5" fmla="*/ 116899 h 935189"/>
              <a:gd name="connsiteX6" fmla="*/ 6729587 w 6729587"/>
              <a:gd name="connsiteY6" fmla="*/ 58450 h 935189"/>
              <a:gd name="connsiteX7" fmla="*/ 6671138 w 6729587"/>
              <a:gd name="connsiteY7" fmla="*/ 1 h 935189"/>
              <a:gd name="connsiteX8" fmla="*/ 6612689 w 6729587"/>
              <a:gd name="connsiteY8" fmla="*/ 58450 h 935189"/>
              <a:gd name="connsiteX9" fmla="*/ 6641914 w 6729587"/>
              <a:gd name="connsiteY9" fmla="*/ 87675 h 935189"/>
              <a:gd name="connsiteX10" fmla="*/ 6671139 w 6729587"/>
              <a:gd name="connsiteY10" fmla="*/ 58450 h 935189"/>
              <a:gd name="connsiteX11" fmla="*/ 6671138 w 6729587"/>
              <a:gd name="connsiteY11" fmla="*/ 116899 h 935189"/>
              <a:gd name="connsiteX0" fmla="*/ 0 w 6729587"/>
              <a:gd name="connsiteY0" fmla="*/ 175348 h 935189"/>
              <a:gd name="connsiteX1" fmla="*/ 58449 w 6729587"/>
              <a:gd name="connsiteY1" fmla="*/ 116899 h 935189"/>
              <a:gd name="connsiteX2" fmla="*/ 648331 w 6729587"/>
              <a:gd name="connsiteY2" fmla="*/ 116899 h 935189"/>
              <a:gd name="connsiteX3" fmla="*/ 1172670 w 6729587"/>
              <a:gd name="connsiteY3" fmla="*/ 116899 h 935189"/>
              <a:gd name="connsiteX4" fmla="*/ 1893636 w 6729587"/>
              <a:gd name="connsiteY4" fmla="*/ 116899 h 935189"/>
              <a:gd name="connsiteX5" fmla="*/ 2352433 w 6729587"/>
              <a:gd name="connsiteY5" fmla="*/ 116899 h 935189"/>
              <a:gd name="connsiteX6" fmla="*/ 3073399 w 6729587"/>
              <a:gd name="connsiteY6" fmla="*/ 116899 h 935189"/>
              <a:gd name="connsiteX7" fmla="*/ 3859908 w 6729587"/>
              <a:gd name="connsiteY7" fmla="*/ 116899 h 935189"/>
              <a:gd name="connsiteX8" fmla="*/ 4449789 w 6729587"/>
              <a:gd name="connsiteY8" fmla="*/ 116899 h 935189"/>
              <a:gd name="connsiteX9" fmla="*/ 4908586 w 6729587"/>
              <a:gd name="connsiteY9" fmla="*/ 116899 h 935189"/>
              <a:gd name="connsiteX10" fmla="*/ 5695095 w 6729587"/>
              <a:gd name="connsiteY10" fmla="*/ 116899 h 935189"/>
              <a:gd name="connsiteX11" fmla="*/ 6612688 w 6729587"/>
              <a:gd name="connsiteY11" fmla="*/ 116899 h 935189"/>
              <a:gd name="connsiteX12" fmla="*/ 6612688 w 6729587"/>
              <a:gd name="connsiteY12" fmla="*/ 58449 h 935189"/>
              <a:gd name="connsiteX13" fmla="*/ 6671137 w 6729587"/>
              <a:gd name="connsiteY13" fmla="*/ 0 h 935189"/>
              <a:gd name="connsiteX14" fmla="*/ 6729586 w 6729587"/>
              <a:gd name="connsiteY14" fmla="*/ 58449 h 935189"/>
              <a:gd name="connsiteX15" fmla="*/ 6729587 w 6729587"/>
              <a:gd name="connsiteY15" fmla="*/ 759841 h 935189"/>
              <a:gd name="connsiteX16" fmla="*/ 6671138 w 6729587"/>
              <a:gd name="connsiteY16" fmla="*/ 818290 h 935189"/>
              <a:gd name="connsiteX17" fmla="*/ 6081256 w 6729587"/>
              <a:gd name="connsiteY17" fmla="*/ 818290 h 935189"/>
              <a:gd name="connsiteX18" fmla="*/ 5622460 w 6729587"/>
              <a:gd name="connsiteY18" fmla="*/ 818290 h 935189"/>
              <a:gd name="connsiteX19" fmla="*/ 5098121 w 6729587"/>
              <a:gd name="connsiteY19" fmla="*/ 818290 h 935189"/>
              <a:gd name="connsiteX20" fmla="*/ 4639324 w 6729587"/>
              <a:gd name="connsiteY20" fmla="*/ 818290 h 935189"/>
              <a:gd name="connsiteX21" fmla="*/ 4180527 w 6729587"/>
              <a:gd name="connsiteY21" fmla="*/ 818290 h 935189"/>
              <a:gd name="connsiteX22" fmla="*/ 3394018 w 6729587"/>
              <a:gd name="connsiteY22" fmla="*/ 818290 h 935189"/>
              <a:gd name="connsiteX23" fmla="*/ 2935222 w 6729587"/>
              <a:gd name="connsiteY23" fmla="*/ 818290 h 935189"/>
              <a:gd name="connsiteX24" fmla="*/ 2345340 w 6729587"/>
              <a:gd name="connsiteY24" fmla="*/ 818290 h 935189"/>
              <a:gd name="connsiteX25" fmla="*/ 1821001 w 6729587"/>
              <a:gd name="connsiteY25" fmla="*/ 818290 h 935189"/>
              <a:gd name="connsiteX26" fmla="*/ 1034492 w 6729587"/>
              <a:gd name="connsiteY26" fmla="*/ 818290 h 935189"/>
              <a:gd name="connsiteX27" fmla="*/ 116899 w 6729587"/>
              <a:gd name="connsiteY27" fmla="*/ 818290 h 935189"/>
              <a:gd name="connsiteX28" fmla="*/ 116899 w 6729587"/>
              <a:gd name="connsiteY28" fmla="*/ 876740 h 935189"/>
              <a:gd name="connsiteX29" fmla="*/ 58450 w 6729587"/>
              <a:gd name="connsiteY29" fmla="*/ 935189 h 935189"/>
              <a:gd name="connsiteX30" fmla="*/ 1 w 6729587"/>
              <a:gd name="connsiteY30" fmla="*/ 876740 h 935189"/>
              <a:gd name="connsiteX31" fmla="*/ 0 w 6729587"/>
              <a:gd name="connsiteY31" fmla="*/ 175348 h 935189"/>
              <a:gd name="connsiteX32" fmla="*/ 6612688 w 6729587"/>
              <a:gd name="connsiteY32" fmla="*/ 116899 h 935189"/>
              <a:gd name="connsiteX33" fmla="*/ 6671138 w 6729587"/>
              <a:gd name="connsiteY33" fmla="*/ 116899 h 935189"/>
              <a:gd name="connsiteX34" fmla="*/ 6729587 w 6729587"/>
              <a:gd name="connsiteY34" fmla="*/ 58450 h 935189"/>
              <a:gd name="connsiteX35" fmla="*/ 6671138 w 6729587"/>
              <a:gd name="connsiteY35" fmla="*/ 116899 h 935189"/>
              <a:gd name="connsiteX36" fmla="*/ 6671138 w 6729587"/>
              <a:gd name="connsiteY36" fmla="*/ 58449 h 935189"/>
              <a:gd name="connsiteX37" fmla="*/ 6641913 w 6729587"/>
              <a:gd name="connsiteY37" fmla="*/ 87674 h 935189"/>
              <a:gd name="connsiteX38" fmla="*/ 6612688 w 6729587"/>
              <a:gd name="connsiteY38" fmla="*/ 58449 h 935189"/>
              <a:gd name="connsiteX39" fmla="*/ 58449 w 6729587"/>
              <a:gd name="connsiteY39" fmla="*/ 233797 h 935189"/>
              <a:gd name="connsiteX40" fmla="*/ 58449 w 6729587"/>
              <a:gd name="connsiteY40" fmla="*/ 175348 h 935189"/>
              <a:gd name="connsiteX41" fmla="*/ 87674 w 6729587"/>
              <a:gd name="connsiteY41" fmla="*/ 146123 h 935189"/>
              <a:gd name="connsiteX42" fmla="*/ 116899 w 6729587"/>
              <a:gd name="connsiteY42" fmla="*/ 175348 h 935189"/>
              <a:gd name="connsiteX43" fmla="*/ 58450 w 6729587"/>
              <a:gd name="connsiteY43" fmla="*/ 233797 h 935189"/>
              <a:gd name="connsiteX44" fmla="*/ 1 w 6729587"/>
              <a:gd name="connsiteY44" fmla="*/ 175348 h 935189"/>
              <a:gd name="connsiteX45" fmla="*/ 116899 w 6729587"/>
              <a:gd name="connsiteY45" fmla="*/ 175348 h 935189"/>
              <a:gd name="connsiteX46" fmla="*/ 116899 w 6729587"/>
              <a:gd name="connsiteY46" fmla="*/ 818290 h 93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729587" h="935189" stroke="0" extrusionOk="0">
                <a:moveTo>
                  <a:pt x="6729587" y="58449"/>
                </a:moveTo>
                <a:cubicBezTo>
                  <a:pt x="6713797" y="79541"/>
                  <a:pt x="6700488" y="92603"/>
                  <a:pt x="6671138" y="116898"/>
                </a:cubicBezTo>
                <a:cubicBezTo>
                  <a:pt x="6673519" y="89640"/>
                  <a:pt x="6669966" y="84885"/>
                  <a:pt x="6671138" y="58449"/>
                </a:cubicBezTo>
                <a:cubicBezTo>
                  <a:pt x="6672377" y="74050"/>
                  <a:pt x="6660303" y="89560"/>
                  <a:pt x="6641913" y="87674"/>
                </a:cubicBezTo>
                <a:cubicBezTo>
                  <a:pt x="6625654" y="89372"/>
                  <a:pt x="6610844" y="72372"/>
                  <a:pt x="6612688" y="58449"/>
                </a:cubicBezTo>
                <a:cubicBezTo>
                  <a:pt x="6610393" y="79296"/>
                  <a:pt x="6610044" y="88397"/>
                  <a:pt x="6612688" y="116899"/>
                </a:cubicBezTo>
                <a:cubicBezTo>
                  <a:pt x="6429495" y="99171"/>
                  <a:pt x="6243261" y="119216"/>
                  <a:pt x="6022806" y="116899"/>
                </a:cubicBezTo>
                <a:cubicBezTo>
                  <a:pt x="5802351" y="114582"/>
                  <a:pt x="5512390" y="113100"/>
                  <a:pt x="5236298" y="116899"/>
                </a:cubicBezTo>
                <a:cubicBezTo>
                  <a:pt x="4960206" y="120698"/>
                  <a:pt x="4837602" y="125606"/>
                  <a:pt x="4580874" y="116899"/>
                </a:cubicBezTo>
                <a:cubicBezTo>
                  <a:pt x="4324146" y="108192"/>
                  <a:pt x="4178638" y="141817"/>
                  <a:pt x="3925450" y="116899"/>
                </a:cubicBezTo>
                <a:cubicBezTo>
                  <a:pt x="3672262" y="91981"/>
                  <a:pt x="3528436" y="113554"/>
                  <a:pt x="3401111" y="116899"/>
                </a:cubicBezTo>
                <a:cubicBezTo>
                  <a:pt x="3273786" y="120244"/>
                  <a:pt x="3076196" y="99163"/>
                  <a:pt x="2811229" y="116899"/>
                </a:cubicBezTo>
                <a:cubicBezTo>
                  <a:pt x="2546262" y="134635"/>
                  <a:pt x="2337087" y="85536"/>
                  <a:pt x="2090263" y="116899"/>
                </a:cubicBezTo>
                <a:cubicBezTo>
                  <a:pt x="1843439" y="148262"/>
                  <a:pt x="1817023" y="98636"/>
                  <a:pt x="1631466" y="116899"/>
                </a:cubicBezTo>
                <a:cubicBezTo>
                  <a:pt x="1445909" y="135162"/>
                  <a:pt x="1260774" y="117065"/>
                  <a:pt x="910500" y="116899"/>
                </a:cubicBezTo>
                <a:cubicBezTo>
                  <a:pt x="560226" y="116733"/>
                  <a:pt x="330971" y="122882"/>
                  <a:pt x="58449" y="116899"/>
                </a:cubicBezTo>
                <a:cubicBezTo>
                  <a:pt x="22767" y="112779"/>
                  <a:pt x="-2944" y="141567"/>
                  <a:pt x="0" y="175348"/>
                </a:cubicBezTo>
                <a:cubicBezTo>
                  <a:pt x="18038" y="317335"/>
                  <a:pt x="-16745" y="445949"/>
                  <a:pt x="0" y="540072"/>
                </a:cubicBezTo>
                <a:cubicBezTo>
                  <a:pt x="16745" y="634195"/>
                  <a:pt x="-10009" y="738069"/>
                  <a:pt x="0" y="876740"/>
                </a:cubicBezTo>
                <a:cubicBezTo>
                  <a:pt x="675" y="911166"/>
                  <a:pt x="26181" y="937210"/>
                  <a:pt x="58449" y="935189"/>
                </a:cubicBezTo>
                <a:cubicBezTo>
                  <a:pt x="90263" y="940399"/>
                  <a:pt x="117351" y="906425"/>
                  <a:pt x="116898" y="876740"/>
                </a:cubicBezTo>
                <a:cubicBezTo>
                  <a:pt x="117605" y="858215"/>
                  <a:pt x="116885" y="839117"/>
                  <a:pt x="116899" y="818290"/>
                </a:cubicBezTo>
                <a:cubicBezTo>
                  <a:pt x="279314" y="824388"/>
                  <a:pt x="552581" y="808844"/>
                  <a:pt x="706781" y="818290"/>
                </a:cubicBezTo>
                <a:cubicBezTo>
                  <a:pt x="860981" y="827736"/>
                  <a:pt x="1122227" y="813890"/>
                  <a:pt x="1427747" y="818290"/>
                </a:cubicBezTo>
                <a:cubicBezTo>
                  <a:pt x="1733267" y="822690"/>
                  <a:pt x="1932086" y="851226"/>
                  <a:pt x="2214255" y="818290"/>
                </a:cubicBezTo>
                <a:cubicBezTo>
                  <a:pt x="2496424" y="785354"/>
                  <a:pt x="2565640" y="800825"/>
                  <a:pt x="2804137" y="818290"/>
                </a:cubicBezTo>
                <a:cubicBezTo>
                  <a:pt x="3042634" y="835755"/>
                  <a:pt x="3062107" y="799042"/>
                  <a:pt x="3262934" y="818290"/>
                </a:cubicBezTo>
                <a:cubicBezTo>
                  <a:pt x="3463761" y="837538"/>
                  <a:pt x="3566009" y="805003"/>
                  <a:pt x="3852815" y="818290"/>
                </a:cubicBezTo>
                <a:cubicBezTo>
                  <a:pt x="4139621" y="831577"/>
                  <a:pt x="4358291" y="779075"/>
                  <a:pt x="4639324" y="818290"/>
                </a:cubicBezTo>
                <a:cubicBezTo>
                  <a:pt x="4920357" y="857505"/>
                  <a:pt x="5036205" y="827863"/>
                  <a:pt x="5360290" y="818290"/>
                </a:cubicBezTo>
                <a:cubicBezTo>
                  <a:pt x="5684375" y="808717"/>
                  <a:pt x="5719096" y="798036"/>
                  <a:pt x="5950172" y="818290"/>
                </a:cubicBezTo>
                <a:cubicBezTo>
                  <a:pt x="6181248" y="838544"/>
                  <a:pt x="6342886" y="789277"/>
                  <a:pt x="6671138" y="818290"/>
                </a:cubicBezTo>
                <a:cubicBezTo>
                  <a:pt x="6705597" y="814383"/>
                  <a:pt x="6722704" y="792367"/>
                  <a:pt x="6729587" y="759841"/>
                </a:cubicBezTo>
                <a:cubicBezTo>
                  <a:pt x="6732767" y="590356"/>
                  <a:pt x="6723182" y="470274"/>
                  <a:pt x="6729587" y="395117"/>
                </a:cubicBezTo>
                <a:cubicBezTo>
                  <a:pt x="6735992" y="319960"/>
                  <a:pt x="6735311" y="221051"/>
                  <a:pt x="6729587" y="58449"/>
                </a:cubicBezTo>
                <a:close/>
                <a:moveTo>
                  <a:pt x="58449" y="233797"/>
                </a:moveTo>
                <a:cubicBezTo>
                  <a:pt x="94452" y="233387"/>
                  <a:pt x="119761" y="206563"/>
                  <a:pt x="116898" y="175348"/>
                </a:cubicBezTo>
                <a:cubicBezTo>
                  <a:pt x="117626" y="160657"/>
                  <a:pt x="104514" y="147403"/>
                  <a:pt x="87673" y="146123"/>
                </a:cubicBezTo>
                <a:cubicBezTo>
                  <a:pt x="71018" y="145217"/>
                  <a:pt x="58886" y="156946"/>
                  <a:pt x="58448" y="175348"/>
                </a:cubicBezTo>
                <a:cubicBezTo>
                  <a:pt x="60920" y="191366"/>
                  <a:pt x="60287" y="211958"/>
                  <a:pt x="58449" y="233797"/>
                </a:cubicBezTo>
                <a:close/>
              </a:path>
              <a:path w="6729587" h="935189" fill="darkenLess" stroke="0" extrusionOk="0">
                <a:moveTo>
                  <a:pt x="58449" y="233797"/>
                </a:moveTo>
                <a:cubicBezTo>
                  <a:pt x="73468" y="213344"/>
                  <a:pt x="97946" y="198857"/>
                  <a:pt x="116898" y="175348"/>
                </a:cubicBezTo>
                <a:cubicBezTo>
                  <a:pt x="117227" y="158766"/>
                  <a:pt x="105467" y="147993"/>
                  <a:pt x="87673" y="146123"/>
                </a:cubicBezTo>
                <a:cubicBezTo>
                  <a:pt x="72117" y="145233"/>
                  <a:pt x="58294" y="162454"/>
                  <a:pt x="58448" y="175348"/>
                </a:cubicBezTo>
                <a:cubicBezTo>
                  <a:pt x="60461" y="195710"/>
                  <a:pt x="58369" y="219009"/>
                  <a:pt x="58449" y="233797"/>
                </a:cubicBezTo>
                <a:close/>
                <a:moveTo>
                  <a:pt x="6671138" y="116899"/>
                </a:moveTo>
                <a:cubicBezTo>
                  <a:pt x="6701298" y="122275"/>
                  <a:pt x="6723227" y="91311"/>
                  <a:pt x="6729587" y="58450"/>
                </a:cubicBezTo>
                <a:cubicBezTo>
                  <a:pt x="6731693" y="30046"/>
                  <a:pt x="6699146" y="-5708"/>
                  <a:pt x="6671138" y="1"/>
                </a:cubicBezTo>
                <a:cubicBezTo>
                  <a:pt x="6632072" y="-2502"/>
                  <a:pt x="6614915" y="25429"/>
                  <a:pt x="6612689" y="58450"/>
                </a:cubicBezTo>
                <a:cubicBezTo>
                  <a:pt x="6614196" y="74671"/>
                  <a:pt x="6625917" y="89265"/>
                  <a:pt x="6641914" y="87675"/>
                </a:cubicBezTo>
                <a:cubicBezTo>
                  <a:pt x="6658117" y="86735"/>
                  <a:pt x="6670750" y="72602"/>
                  <a:pt x="6671139" y="58450"/>
                </a:cubicBezTo>
                <a:cubicBezTo>
                  <a:pt x="6670893" y="77517"/>
                  <a:pt x="6671122" y="101876"/>
                  <a:pt x="6671138" y="116899"/>
                </a:cubicBezTo>
                <a:close/>
              </a:path>
              <a:path w="6729587" h="935189" fill="none" extrusionOk="0">
                <a:moveTo>
                  <a:pt x="0" y="175348"/>
                </a:moveTo>
                <a:cubicBezTo>
                  <a:pt x="1786" y="142918"/>
                  <a:pt x="31435" y="119389"/>
                  <a:pt x="58449" y="116899"/>
                </a:cubicBezTo>
                <a:cubicBezTo>
                  <a:pt x="265798" y="144038"/>
                  <a:pt x="404784" y="110132"/>
                  <a:pt x="648331" y="116899"/>
                </a:cubicBezTo>
                <a:cubicBezTo>
                  <a:pt x="891878" y="123666"/>
                  <a:pt x="1055452" y="143081"/>
                  <a:pt x="1172670" y="116899"/>
                </a:cubicBezTo>
                <a:cubicBezTo>
                  <a:pt x="1289888" y="90717"/>
                  <a:pt x="1596815" y="98550"/>
                  <a:pt x="1893636" y="116899"/>
                </a:cubicBezTo>
                <a:cubicBezTo>
                  <a:pt x="2190457" y="135248"/>
                  <a:pt x="2148723" y="113701"/>
                  <a:pt x="2352433" y="116899"/>
                </a:cubicBezTo>
                <a:cubicBezTo>
                  <a:pt x="2556143" y="120097"/>
                  <a:pt x="2732642" y="94105"/>
                  <a:pt x="3073399" y="116899"/>
                </a:cubicBezTo>
                <a:cubicBezTo>
                  <a:pt x="3414156" y="139693"/>
                  <a:pt x="3663609" y="128972"/>
                  <a:pt x="3859908" y="116899"/>
                </a:cubicBezTo>
                <a:cubicBezTo>
                  <a:pt x="4056207" y="104826"/>
                  <a:pt x="4205317" y="121291"/>
                  <a:pt x="4449789" y="116899"/>
                </a:cubicBezTo>
                <a:cubicBezTo>
                  <a:pt x="4694261" y="112507"/>
                  <a:pt x="4768537" y="108805"/>
                  <a:pt x="4908586" y="116899"/>
                </a:cubicBezTo>
                <a:cubicBezTo>
                  <a:pt x="5048635" y="124993"/>
                  <a:pt x="5316084" y="89574"/>
                  <a:pt x="5695095" y="116899"/>
                </a:cubicBezTo>
                <a:cubicBezTo>
                  <a:pt x="6074106" y="144224"/>
                  <a:pt x="6234081" y="126717"/>
                  <a:pt x="6612688" y="116899"/>
                </a:cubicBezTo>
                <a:cubicBezTo>
                  <a:pt x="6612744" y="91575"/>
                  <a:pt x="6614690" y="82839"/>
                  <a:pt x="6612688" y="58449"/>
                </a:cubicBezTo>
                <a:cubicBezTo>
                  <a:pt x="6612766" y="27530"/>
                  <a:pt x="6646200" y="-1860"/>
                  <a:pt x="6671137" y="0"/>
                </a:cubicBezTo>
                <a:cubicBezTo>
                  <a:pt x="6704128" y="4086"/>
                  <a:pt x="6729192" y="32841"/>
                  <a:pt x="6729586" y="58449"/>
                </a:cubicBezTo>
                <a:cubicBezTo>
                  <a:pt x="6753737" y="298009"/>
                  <a:pt x="6712716" y="477558"/>
                  <a:pt x="6729587" y="759841"/>
                </a:cubicBezTo>
                <a:cubicBezTo>
                  <a:pt x="6724390" y="789291"/>
                  <a:pt x="6700998" y="817192"/>
                  <a:pt x="6671138" y="818290"/>
                </a:cubicBezTo>
                <a:cubicBezTo>
                  <a:pt x="6499841" y="797595"/>
                  <a:pt x="6227407" y="812650"/>
                  <a:pt x="6081256" y="818290"/>
                </a:cubicBezTo>
                <a:cubicBezTo>
                  <a:pt x="5935105" y="823930"/>
                  <a:pt x="5785366" y="797495"/>
                  <a:pt x="5622460" y="818290"/>
                </a:cubicBezTo>
                <a:cubicBezTo>
                  <a:pt x="5459554" y="839085"/>
                  <a:pt x="5208311" y="825397"/>
                  <a:pt x="5098121" y="818290"/>
                </a:cubicBezTo>
                <a:cubicBezTo>
                  <a:pt x="4987931" y="811183"/>
                  <a:pt x="4808069" y="834345"/>
                  <a:pt x="4639324" y="818290"/>
                </a:cubicBezTo>
                <a:cubicBezTo>
                  <a:pt x="4470579" y="802235"/>
                  <a:pt x="4281301" y="795923"/>
                  <a:pt x="4180527" y="818290"/>
                </a:cubicBezTo>
                <a:cubicBezTo>
                  <a:pt x="4079753" y="840657"/>
                  <a:pt x="3659511" y="781236"/>
                  <a:pt x="3394018" y="818290"/>
                </a:cubicBezTo>
                <a:cubicBezTo>
                  <a:pt x="3128525" y="855344"/>
                  <a:pt x="3056784" y="826105"/>
                  <a:pt x="2935222" y="818290"/>
                </a:cubicBezTo>
                <a:cubicBezTo>
                  <a:pt x="2813660" y="810475"/>
                  <a:pt x="2569441" y="838998"/>
                  <a:pt x="2345340" y="818290"/>
                </a:cubicBezTo>
                <a:cubicBezTo>
                  <a:pt x="2121239" y="797582"/>
                  <a:pt x="2050159" y="808126"/>
                  <a:pt x="1821001" y="818290"/>
                </a:cubicBezTo>
                <a:cubicBezTo>
                  <a:pt x="1591843" y="828454"/>
                  <a:pt x="1375594" y="808126"/>
                  <a:pt x="1034492" y="818290"/>
                </a:cubicBezTo>
                <a:cubicBezTo>
                  <a:pt x="693390" y="828454"/>
                  <a:pt x="453348" y="833893"/>
                  <a:pt x="116899" y="818290"/>
                </a:cubicBezTo>
                <a:cubicBezTo>
                  <a:pt x="118830" y="843901"/>
                  <a:pt x="117966" y="854022"/>
                  <a:pt x="116899" y="876740"/>
                </a:cubicBezTo>
                <a:cubicBezTo>
                  <a:pt x="120427" y="908858"/>
                  <a:pt x="94138" y="938880"/>
                  <a:pt x="58450" y="935189"/>
                </a:cubicBezTo>
                <a:cubicBezTo>
                  <a:pt x="26439" y="933694"/>
                  <a:pt x="-4119" y="908920"/>
                  <a:pt x="1" y="876740"/>
                </a:cubicBezTo>
                <a:cubicBezTo>
                  <a:pt x="28197" y="612370"/>
                  <a:pt x="-37423" y="453708"/>
                  <a:pt x="0" y="175348"/>
                </a:cubicBezTo>
                <a:close/>
                <a:moveTo>
                  <a:pt x="6612688" y="116899"/>
                </a:moveTo>
                <a:cubicBezTo>
                  <a:pt x="6638341" y="119318"/>
                  <a:pt x="6645852" y="115818"/>
                  <a:pt x="6671138" y="116899"/>
                </a:cubicBezTo>
                <a:cubicBezTo>
                  <a:pt x="6702587" y="117088"/>
                  <a:pt x="6726122" y="95123"/>
                  <a:pt x="6729587" y="58450"/>
                </a:cubicBezTo>
                <a:moveTo>
                  <a:pt x="6671138" y="116899"/>
                </a:moveTo>
                <a:cubicBezTo>
                  <a:pt x="6670377" y="98049"/>
                  <a:pt x="6670991" y="80877"/>
                  <a:pt x="6671138" y="58449"/>
                </a:cubicBezTo>
                <a:cubicBezTo>
                  <a:pt x="6671542" y="77567"/>
                  <a:pt x="6658324" y="91290"/>
                  <a:pt x="6641913" y="87674"/>
                </a:cubicBezTo>
                <a:cubicBezTo>
                  <a:pt x="6626582" y="86118"/>
                  <a:pt x="6615246" y="76471"/>
                  <a:pt x="6612688" y="58449"/>
                </a:cubicBezTo>
                <a:moveTo>
                  <a:pt x="58449" y="233797"/>
                </a:moveTo>
                <a:cubicBezTo>
                  <a:pt x="60304" y="211246"/>
                  <a:pt x="58167" y="190262"/>
                  <a:pt x="58449" y="175348"/>
                </a:cubicBezTo>
                <a:cubicBezTo>
                  <a:pt x="60903" y="156125"/>
                  <a:pt x="72576" y="146723"/>
                  <a:pt x="87674" y="146123"/>
                </a:cubicBezTo>
                <a:cubicBezTo>
                  <a:pt x="103924" y="148066"/>
                  <a:pt x="116666" y="158724"/>
                  <a:pt x="116899" y="175348"/>
                </a:cubicBezTo>
                <a:cubicBezTo>
                  <a:pt x="113499" y="206925"/>
                  <a:pt x="93897" y="230984"/>
                  <a:pt x="58450" y="233797"/>
                </a:cubicBezTo>
                <a:cubicBezTo>
                  <a:pt x="22880" y="228793"/>
                  <a:pt x="2378" y="203471"/>
                  <a:pt x="1" y="175348"/>
                </a:cubicBezTo>
                <a:moveTo>
                  <a:pt x="116899" y="175348"/>
                </a:moveTo>
                <a:cubicBezTo>
                  <a:pt x="141011" y="390808"/>
                  <a:pt x="115923" y="620244"/>
                  <a:pt x="116899" y="818290"/>
                </a:cubicBezTo>
              </a:path>
              <a:path w="6729587" h="935189" fill="none" stroke="0" extrusionOk="0">
                <a:moveTo>
                  <a:pt x="0" y="175348"/>
                </a:moveTo>
                <a:cubicBezTo>
                  <a:pt x="3108" y="143883"/>
                  <a:pt x="19945" y="116295"/>
                  <a:pt x="58449" y="116899"/>
                </a:cubicBezTo>
                <a:cubicBezTo>
                  <a:pt x="285416" y="117555"/>
                  <a:pt x="380606" y="135427"/>
                  <a:pt x="517246" y="116899"/>
                </a:cubicBezTo>
                <a:cubicBezTo>
                  <a:pt x="653886" y="98371"/>
                  <a:pt x="940022" y="141699"/>
                  <a:pt x="1172670" y="116899"/>
                </a:cubicBezTo>
                <a:cubicBezTo>
                  <a:pt x="1405318" y="92099"/>
                  <a:pt x="1506093" y="96291"/>
                  <a:pt x="1697009" y="116899"/>
                </a:cubicBezTo>
                <a:cubicBezTo>
                  <a:pt x="1887925" y="137507"/>
                  <a:pt x="2190874" y="153352"/>
                  <a:pt x="2483517" y="116899"/>
                </a:cubicBezTo>
                <a:cubicBezTo>
                  <a:pt x="2776160" y="80446"/>
                  <a:pt x="2828058" y="96253"/>
                  <a:pt x="2942314" y="116899"/>
                </a:cubicBezTo>
                <a:cubicBezTo>
                  <a:pt x="3056570" y="137545"/>
                  <a:pt x="3281761" y="121232"/>
                  <a:pt x="3401111" y="116899"/>
                </a:cubicBezTo>
                <a:cubicBezTo>
                  <a:pt x="3520461" y="112566"/>
                  <a:pt x="4004083" y="126509"/>
                  <a:pt x="4187620" y="116899"/>
                </a:cubicBezTo>
                <a:cubicBezTo>
                  <a:pt x="4371157" y="107289"/>
                  <a:pt x="4433234" y="96114"/>
                  <a:pt x="4646416" y="116899"/>
                </a:cubicBezTo>
                <a:cubicBezTo>
                  <a:pt x="4859598" y="137684"/>
                  <a:pt x="4931023" y="125331"/>
                  <a:pt x="5170755" y="116899"/>
                </a:cubicBezTo>
                <a:cubicBezTo>
                  <a:pt x="5410487" y="108467"/>
                  <a:pt x="5777517" y="90447"/>
                  <a:pt x="5957264" y="116899"/>
                </a:cubicBezTo>
                <a:cubicBezTo>
                  <a:pt x="6137011" y="143351"/>
                  <a:pt x="6445177" y="138410"/>
                  <a:pt x="6612688" y="116899"/>
                </a:cubicBezTo>
                <a:cubicBezTo>
                  <a:pt x="6612536" y="98654"/>
                  <a:pt x="6611392" y="83992"/>
                  <a:pt x="6612688" y="58449"/>
                </a:cubicBezTo>
                <a:cubicBezTo>
                  <a:pt x="6609657" y="22537"/>
                  <a:pt x="6639447" y="-895"/>
                  <a:pt x="6671137" y="0"/>
                </a:cubicBezTo>
                <a:cubicBezTo>
                  <a:pt x="6709152" y="4308"/>
                  <a:pt x="6733087" y="25898"/>
                  <a:pt x="6729586" y="58449"/>
                </a:cubicBezTo>
                <a:cubicBezTo>
                  <a:pt x="6731799" y="341174"/>
                  <a:pt x="6723829" y="518905"/>
                  <a:pt x="6729587" y="759841"/>
                </a:cubicBezTo>
                <a:cubicBezTo>
                  <a:pt x="6727716" y="790668"/>
                  <a:pt x="6705232" y="820109"/>
                  <a:pt x="6671138" y="818290"/>
                </a:cubicBezTo>
                <a:cubicBezTo>
                  <a:pt x="6547979" y="824224"/>
                  <a:pt x="6360193" y="842787"/>
                  <a:pt x="6146799" y="818290"/>
                </a:cubicBezTo>
                <a:cubicBezTo>
                  <a:pt x="5933405" y="793793"/>
                  <a:pt x="5764101" y="828074"/>
                  <a:pt x="5491375" y="818290"/>
                </a:cubicBezTo>
                <a:cubicBezTo>
                  <a:pt x="5218649" y="808506"/>
                  <a:pt x="5216543" y="792814"/>
                  <a:pt x="4967036" y="818290"/>
                </a:cubicBezTo>
                <a:cubicBezTo>
                  <a:pt x="4717529" y="843766"/>
                  <a:pt x="4514889" y="791675"/>
                  <a:pt x="4311612" y="818290"/>
                </a:cubicBezTo>
                <a:cubicBezTo>
                  <a:pt x="4108335" y="844905"/>
                  <a:pt x="3917057" y="807072"/>
                  <a:pt x="3656188" y="818290"/>
                </a:cubicBezTo>
                <a:cubicBezTo>
                  <a:pt x="3395319" y="829508"/>
                  <a:pt x="3141150" y="845970"/>
                  <a:pt x="2869679" y="818290"/>
                </a:cubicBezTo>
                <a:cubicBezTo>
                  <a:pt x="2598208" y="790610"/>
                  <a:pt x="2517364" y="831598"/>
                  <a:pt x="2214255" y="818290"/>
                </a:cubicBezTo>
                <a:cubicBezTo>
                  <a:pt x="1911146" y="804982"/>
                  <a:pt x="1944621" y="795815"/>
                  <a:pt x="1755459" y="818290"/>
                </a:cubicBezTo>
                <a:cubicBezTo>
                  <a:pt x="1566297" y="840765"/>
                  <a:pt x="1454358" y="840552"/>
                  <a:pt x="1296662" y="818290"/>
                </a:cubicBezTo>
                <a:cubicBezTo>
                  <a:pt x="1138966" y="796028"/>
                  <a:pt x="869309" y="827811"/>
                  <a:pt x="706781" y="818290"/>
                </a:cubicBezTo>
                <a:cubicBezTo>
                  <a:pt x="544253" y="808769"/>
                  <a:pt x="338117" y="800434"/>
                  <a:pt x="116899" y="818290"/>
                </a:cubicBezTo>
                <a:cubicBezTo>
                  <a:pt x="119410" y="840305"/>
                  <a:pt x="118101" y="861618"/>
                  <a:pt x="116899" y="876740"/>
                </a:cubicBezTo>
                <a:cubicBezTo>
                  <a:pt x="118608" y="908765"/>
                  <a:pt x="87693" y="935004"/>
                  <a:pt x="58450" y="935189"/>
                </a:cubicBezTo>
                <a:cubicBezTo>
                  <a:pt x="24022" y="939207"/>
                  <a:pt x="-1648" y="905576"/>
                  <a:pt x="1" y="876740"/>
                </a:cubicBezTo>
                <a:cubicBezTo>
                  <a:pt x="28159" y="666113"/>
                  <a:pt x="21283" y="413596"/>
                  <a:pt x="0" y="175348"/>
                </a:cubicBezTo>
                <a:close/>
                <a:moveTo>
                  <a:pt x="6612688" y="116899"/>
                </a:moveTo>
                <a:cubicBezTo>
                  <a:pt x="6629093" y="117005"/>
                  <a:pt x="6658301" y="119759"/>
                  <a:pt x="6671138" y="116899"/>
                </a:cubicBezTo>
                <a:cubicBezTo>
                  <a:pt x="6698558" y="113138"/>
                  <a:pt x="6735214" y="89907"/>
                  <a:pt x="6729587" y="58450"/>
                </a:cubicBezTo>
                <a:moveTo>
                  <a:pt x="6671138" y="116899"/>
                </a:moveTo>
                <a:cubicBezTo>
                  <a:pt x="6673497" y="94472"/>
                  <a:pt x="6670641" y="75903"/>
                  <a:pt x="6671138" y="58449"/>
                </a:cubicBezTo>
                <a:cubicBezTo>
                  <a:pt x="6672447" y="77851"/>
                  <a:pt x="6660163" y="88860"/>
                  <a:pt x="6641913" y="87674"/>
                </a:cubicBezTo>
                <a:cubicBezTo>
                  <a:pt x="6623893" y="85896"/>
                  <a:pt x="6613551" y="77257"/>
                  <a:pt x="6612688" y="58449"/>
                </a:cubicBezTo>
                <a:moveTo>
                  <a:pt x="58449" y="233797"/>
                </a:moveTo>
                <a:cubicBezTo>
                  <a:pt x="56734" y="205379"/>
                  <a:pt x="56459" y="195067"/>
                  <a:pt x="58449" y="175348"/>
                </a:cubicBezTo>
                <a:cubicBezTo>
                  <a:pt x="58270" y="163185"/>
                  <a:pt x="71677" y="148891"/>
                  <a:pt x="87674" y="146123"/>
                </a:cubicBezTo>
                <a:cubicBezTo>
                  <a:pt x="105305" y="145305"/>
                  <a:pt x="119057" y="158063"/>
                  <a:pt x="116899" y="175348"/>
                </a:cubicBezTo>
                <a:cubicBezTo>
                  <a:pt x="117404" y="201562"/>
                  <a:pt x="88099" y="231322"/>
                  <a:pt x="58450" y="233797"/>
                </a:cubicBezTo>
                <a:cubicBezTo>
                  <a:pt x="20725" y="238885"/>
                  <a:pt x="-1172" y="206315"/>
                  <a:pt x="1" y="175348"/>
                </a:cubicBezTo>
                <a:moveTo>
                  <a:pt x="116899" y="175348"/>
                </a:moveTo>
                <a:cubicBezTo>
                  <a:pt x="123345" y="398987"/>
                  <a:pt x="89776" y="543753"/>
                  <a:pt x="116899" y="81829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632D09"/>
            </a:solidFill>
            <a:extLst>
              <a:ext uri="{C807C97D-BFC1-408E-A445-0C87EB9F89A2}">
                <ask:lineSketchStyleProps xmlns:ask="http://schemas.microsoft.com/office/drawing/2018/sketchyshapes" xmlns="" sd="505682854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ar-SA" sz="4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مراحل كتابة السنة و تدوينها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1835A9D9-5527-4496-B19D-E9C524C78AA6}"/>
              </a:ext>
            </a:extLst>
          </p:cNvPr>
          <p:cNvGrpSpPr/>
          <p:nvPr/>
        </p:nvGrpSpPr>
        <p:grpSpPr>
          <a:xfrm>
            <a:off x="4547938" y="1507080"/>
            <a:ext cx="7546132" cy="646103"/>
            <a:chOff x="6434632" y="1239393"/>
            <a:chExt cx="1288136" cy="534890"/>
          </a:xfrm>
          <a:effectLst>
            <a:glow rad="63500">
              <a:schemeClr val="accent2">
                <a:lumMod val="50000"/>
              </a:schemeClr>
            </a:glow>
          </a:effectLst>
        </p:grpSpPr>
        <p:sp>
          <p:nvSpPr>
            <p:cNvPr id="11" name="سهم: خماسي 10">
              <a:extLst>
                <a:ext uri="{FF2B5EF4-FFF2-40B4-BE49-F238E27FC236}">
                  <a16:creationId xmlns:a16="http://schemas.microsoft.com/office/drawing/2014/main" id="{A540508F-D810-41F7-86BD-6F015B208999}"/>
                </a:ext>
              </a:extLst>
            </p:cNvPr>
            <p:cNvSpPr/>
            <p:nvPr/>
          </p:nvSpPr>
          <p:spPr>
            <a:xfrm flipH="1">
              <a:off x="6434632" y="1239393"/>
              <a:ext cx="1273355" cy="534890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8A3F0C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Google Shape;556;p52">
              <a:extLst>
                <a:ext uri="{FF2B5EF4-FFF2-40B4-BE49-F238E27FC236}">
                  <a16:creationId xmlns:a16="http://schemas.microsoft.com/office/drawing/2014/main" id="{2DE98EDF-D767-4355-A3EE-0A6551FC525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449410" y="1274576"/>
              <a:ext cx="1273358" cy="464523"/>
            </a:xfrm>
            <a:prstGeom prst="plaque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36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9pPr>
            </a:lstStyle>
            <a:p>
              <a:pPr algn="ctr" rtl="1"/>
              <a:r>
                <a:rPr lang="ar-SA" sz="26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glow rad="114300">
                      <a:schemeClr val="accent4">
                        <a:lumMod val="5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</a:rPr>
                <a:t>المرحلة الثالثة : تأليف السنة على هيئة كتب مصنفة مرتبة</a:t>
              </a:r>
            </a:p>
          </p:txBody>
        </p:sp>
      </p:grpSp>
      <p:sp>
        <p:nvSpPr>
          <p:cNvPr id="5" name="مستطيل 4"/>
          <p:cNvSpPr/>
          <p:nvPr/>
        </p:nvSpPr>
        <p:spPr>
          <a:xfrm>
            <a:off x="3949080" y="2090172"/>
            <a:ext cx="814498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6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على الموضوعات كالإيمان والعلم والطهارة والصلاة وغيرها ، وفي هذه المرحلة صنف : موطأ الإمام مالك بن أنس رحمه الله ، وتميزت هذه المرحلة </a:t>
            </a:r>
          </a:p>
          <a:p>
            <a:pPr>
              <a:lnSpc>
                <a:spcPct val="150000"/>
              </a:lnSpc>
            </a:pPr>
            <a:r>
              <a:rPr lang="ar-SA" sz="26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بالترتيب ، ومزج اقوال النبي ﷺ بأقوال الصحابة والتابعين وفتاويهم.</a:t>
            </a: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1835A9D9-5527-4496-B19D-E9C524C78AA6}"/>
              </a:ext>
            </a:extLst>
          </p:cNvPr>
          <p:cNvGrpSpPr/>
          <p:nvPr/>
        </p:nvGrpSpPr>
        <p:grpSpPr>
          <a:xfrm>
            <a:off x="4547938" y="4130744"/>
            <a:ext cx="7546132" cy="646103"/>
            <a:chOff x="6434632" y="1239393"/>
            <a:chExt cx="1288136" cy="534890"/>
          </a:xfrm>
          <a:effectLst>
            <a:glow rad="63500">
              <a:schemeClr val="accent2">
                <a:lumMod val="50000"/>
              </a:schemeClr>
            </a:glow>
          </a:effectLst>
        </p:grpSpPr>
        <p:sp>
          <p:nvSpPr>
            <p:cNvPr id="13" name="سهم: خماسي 10">
              <a:extLst>
                <a:ext uri="{FF2B5EF4-FFF2-40B4-BE49-F238E27FC236}">
                  <a16:creationId xmlns:a16="http://schemas.microsoft.com/office/drawing/2014/main" id="{A540508F-D810-41F7-86BD-6F015B208999}"/>
                </a:ext>
              </a:extLst>
            </p:cNvPr>
            <p:cNvSpPr/>
            <p:nvPr/>
          </p:nvSpPr>
          <p:spPr>
            <a:xfrm flipH="1">
              <a:off x="6434632" y="1239393"/>
              <a:ext cx="1273355" cy="534890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8A3F0C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Google Shape;556;p52">
              <a:extLst>
                <a:ext uri="{FF2B5EF4-FFF2-40B4-BE49-F238E27FC236}">
                  <a16:creationId xmlns:a16="http://schemas.microsoft.com/office/drawing/2014/main" id="{2DE98EDF-D767-4355-A3EE-0A6551FC525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449410" y="1274576"/>
              <a:ext cx="1273358" cy="464523"/>
            </a:xfrm>
            <a:prstGeom prst="plaque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36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9pPr>
            </a:lstStyle>
            <a:p>
              <a:pPr algn="ctr" rtl="1"/>
              <a:r>
                <a:rPr lang="ar-SA" sz="28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glow rad="114300">
                      <a:schemeClr val="accent4">
                        <a:lumMod val="5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</a:rPr>
                <a:t>المرحلة الرابعة : مرحلة إفراد حديث النبي ﷺ بالتصنيف</a:t>
              </a: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3933038" y="4696473"/>
            <a:ext cx="819317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6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وجمعه وترتيبه دون مزجه بغيره من أقوال الصحابة والتابعين – إلا بالقدر اليسير الذي قد يحتاج إليه – وهذه المرحلة بدأت مع بداية القرن الثالث الهجري ن وفيها ظهر التأليف على طريقة المسانيد .</a:t>
            </a:r>
          </a:p>
        </p:txBody>
      </p:sp>
    </p:spTree>
    <p:extLst>
      <p:ext uri="{BB962C8B-B14F-4D97-AF65-F5344CB8AC3E}">
        <p14:creationId xmlns:p14="http://schemas.microsoft.com/office/powerpoint/2010/main" val="12397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281CEB6-223F-443E-9CF9-A30837C470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تمرير: أفقي 3">
            <a:extLst>
              <a:ext uri="{FF2B5EF4-FFF2-40B4-BE49-F238E27FC236}">
                <a16:creationId xmlns:a16="http://schemas.microsoft.com/office/drawing/2014/main" id="{70760881-19AE-456E-B723-321276E85286}"/>
              </a:ext>
            </a:extLst>
          </p:cNvPr>
          <p:cNvSpPr/>
          <p:nvPr/>
        </p:nvSpPr>
        <p:spPr>
          <a:xfrm>
            <a:off x="5364480" y="394602"/>
            <a:ext cx="6729587" cy="935189"/>
          </a:xfrm>
          <a:custGeom>
            <a:avLst/>
            <a:gdLst>
              <a:gd name="connsiteX0" fmla="*/ 6729587 w 6729587"/>
              <a:gd name="connsiteY0" fmla="*/ 58449 h 935189"/>
              <a:gd name="connsiteX1" fmla="*/ 6671138 w 6729587"/>
              <a:gd name="connsiteY1" fmla="*/ 116898 h 935189"/>
              <a:gd name="connsiteX2" fmla="*/ 6671138 w 6729587"/>
              <a:gd name="connsiteY2" fmla="*/ 58449 h 935189"/>
              <a:gd name="connsiteX3" fmla="*/ 6641913 w 6729587"/>
              <a:gd name="connsiteY3" fmla="*/ 87674 h 935189"/>
              <a:gd name="connsiteX4" fmla="*/ 6612688 w 6729587"/>
              <a:gd name="connsiteY4" fmla="*/ 58449 h 935189"/>
              <a:gd name="connsiteX5" fmla="*/ 6612688 w 6729587"/>
              <a:gd name="connsiteY5" fmla="*/ 116899 h 935189"/>
              <a:gd name="connsiteX6" fmla="*/ 6022806 w 6729587"/>
              <a:gd name="connsiteY6" fmla="*/ 116899 h 935189"/>
              <a:gd name="connsiteX7" fmla="*/ 5236298 w 6729587"/>
              <a:gd name="connsiteY7" fmla="*/ 116899 h 935189"/>
              <a:gd name="connsiteX8" fmla="*/ 4580874 w 6729587"/>
              <a:gd name="connsiteY8" fmla="*/ 116899 h 935189"/>
              <a:gd name="connsiteX9" fmla="*/ 3925450 w 6729587"/>
              <a:gd name="connsiteY9" fmla="*/ 116899 h 935189"/>
              <a:gd name="connsiteX10" fmla="*/ 3401111 w 6729587"/>
              <a:gd name="connsiteY10" fmla="*/ 116899 h 935189"/>
              <a:gd name="connsiteX11" fmla="*/ 2811229 w 6729587"/>
              <a:gd name="connsiteY11" fmla="*/ 116899 h 935189"/>
              <a:gd name="connsiteX12" fmla="*/ 2090263 w 6729587"/>
              <a:gd name="connsiteY12" fmla="*/ 116899 h 935189"/>
              <a:gd name="connsiteX13" fmla="*/ 1631466 w 6729587"/>
              <a:gd name="connsiteY13" fmla="*/ 116899 h 935189"/>
              <a:gd name="connsiteX14" fmla="*/ 910500 w 6729587"/>
              <a:gd name="connsiteY14" fmla="*/ 116899 h 935189"/>
              <a:gd name="connsiteX15" fmla="*/ 58449 w 6729587"/>
              <a:gd name="connsiteY15" fmla="*/ 116899 h 935189"/>
              <a:gd name="connsiteX16" fmla="*/ 0 w 6729587"/>
              <a:gd name="connsiteY16" fmla="*/ 175348 h 935189"/>
              <a:gd name="connsiteX17" fmla="*/ 0 w 6729587"/>
              <a:gd name="connsiteY17" fmla="*/ 540072 h 935189"/>
              <a:gd name="connsiteX18" fmla="*/ 0 w 6729587"/>
              <a:gd name="connsiteY18" fmla="*/ 876740 h 935189"/>
              <a:gd name="connsiteX19" fmla="*/ 58449 w 6729587"/>
              <a:gd name="connsiteY19" fmla="*/ 935189 h 935189"/>
              <a:gd name="connsiteX20" fmla="*/ 116898 w 6729587"/>
              <a:gd name="connsiteY20" fmla="*/ 876740 h 935189"/>
              <a:gd name="connsiteX21" fmla="*/ 116899 w 6729587"/>
              <a:gd name="connsiteY21" fmla="*/ 818290 h 935189"/>
              <a:gd name="connsiteX22" fmla="*/ 706781 w 6729587"/>
              <a:gd name="connsiteY22" fmla="*/ 818290 h 935189"/>
              <a:gd name="connsiteX23" fmla="*/ 1427747 w 6729587"/>
              <a:gd name="connsiteY23" fmla="*/ 818290 h 935189"/>
              <a:gd name="connsiteX24" fmla="*/ 2214255 w 6729587"/>
              <a:gd name="connsiteY24" fmla="*/ 818290 h 935189"/>
              <a:gd name="connsiteX25" fmla="*/ 2804137 w 6729587"/>
              <a:gd name="connsiteY25" fmla="*/ 818290 h 935189"/>
              <a:gd name="connsiteX26" fmla="*/ 3262934 w 6729587"/>
              <a:gd name="connsiteY26" fmla="*/ 818290 h 935189"/>
              <a:gd name="connsiteX27" fmla="*/ 3852815 w 6729587"/>
              <a:gd name="connsiteY27" fmla="*/ 818290 h 935189"/>
              <a:gd name="connsiteX28" fmla="*/ 4639324 w 6729587"/>
              <a:gd name="connsiteY28" fmla="*/ 818290 h 935189"/>
              <a:gd name="connsiteX29" fmla="*/ 5360290 w 6729587"/>
              <a:gd name="connsiteY29" fmla="*/ 818290 h 935189"/>
              <a:gd name="connsiteX30" fmla="*/ 5950172 w 6729587"/>
              <a:gd name="connsiteY30" fmla="*/ 818290 h 935189"/>
              <a:gd name="connsiteX31" fmla="*/ 6671138 w 6729587"/>
              <a:gd name="connsiteY31" fmla="*/ 818290 h 935189"/>
              <a:gd name="connsiteX32" fmla="*/ 6729587 w 6729587"/>
              <a:gd name="connsiteY32" fmla="*/ 759841 h 935189"/>
              <a:gd name="connsiteX33" fmla="*/ 6729587 w 6729587"/>
              <a:gd name="connsiteY33" fmla="*/ 395117 h 935189"/>
              <a:gd name="connsiteX34" fmla="*/ 6729587 w 6729587"/>
              <a:gd name="connsiteY34" fmla="*/ 58449 h 935189"/>
              <a:gd name="connsiteX35" fmla="*/ 58449 w 6729587"/>
              <a:gd name="connsiteY35" fmla="*/ 233797 h 935189"/>
              <a:gd name="connsiteX36" fmla="*/ 116898 w 6729587"/>
              <a:gd name="connsiteY36" fmla="*/ 175348 h 935189"/>
              <a:gd name="connsiteX37" fmla="*/ 87673 w 6729587"/>
              <a:gd name="connsiteY37" fmla="*/ 146123 h 935189"/>
              <a:gd name="connsiteX38" fmla="*/ 58448 w 6729587"/>
              <a:gd name="connsiteY38" fmla="*/ 175348 h 935189"/>
              <a:gd name="connsiteX39" fmla="*/ 58449 w 6729587"/>
              <a:gd name="connsiteY39" fmla="*/ 233797 h 935189"/>
              <a:gd name="connsiteX0" fmla="*/ 58449 w 6729587"/>
              <a:gd name="connsiteY0" fmla="*/ 233797 h 935189"/>
              <a:gd name="connsiteX1" fmla="*/ 116898 w 6729587"/>
              <a:gd name="connsiteY1" fmla="*/ 175348 h 935189"/>
              <a:gd name="connsiteX2" fmla="*/ 87673 w 6729587"/>
              <a:gd name="connsiteY2" fmla="*/ 146123 h 935189"/>
              <a:gd name="connsiteX3" fmla="*/ 58448 w 6729587"/>
              <a:gd name="connsiteY3" fmla="*/ 175348 h 935189"/>
              <a:gd name="connsiteX4" fmla="*/ 58449 w 6729587"/>
              <a:gd name="connsiteY4" fmla="*/ 233797 h 935189"/>
              <a:gd name="connsiteX5" fmla="*/ 6671138 w 6729587"/>
              <a:gd name="connsiteY5" fmla="*/ 116899 h 935189"/>
              <a:gd name="connsiteX6" fmla="*/ 6729587 w 6729587"/>
              <a:gd name="connsiteY6" fmla="*/ 58450 h 935189"/>
              <a:gd name="connsiteX7" fmla="*/ 6671138 w 6729587"/>
              <a:gd name="connsiteY7" fmla="*/ 1 h 935189"/>
              <a:gd name="connsiteX8" fmla="*/ 6612689 w 6729587"/>
              <a:gd name="connsiteY8" fmla="*/ 58450 h 935189"/>
              <a:gd name="connsiteX9" fmla="*/ 6641914 w 6729587"/>
              <a:gd name="connsiteY9" fmla="*/ 87675 h 935189"/>
              <a:gd name="connsiteX10" fmla="*/ 6671139 w 6729587"/>
              <a:gd name="connsiteY10" fmla="*/ 58450 h 935189"/>
              <a:gd name="connsiteX11" fmla="*/ 6671138 w 6729587"/>
              <a:gd name="connsiteY11" fmla="*/ 116899 h 935189"/>
              <a:gd name="connsiteX0" fmla="*/ 0 w 6729587"/>
              <a:gd name="connsiteY0" fmla="*/ 175348 h 935189"/>
              <a:gd name="connsiteX1" fmla="*/ 58449 w 6729587"/>
              <a:gd name="connsiteY1" fmla="*/ 116899 h 935189"/>
              <a:gd name="connsiteX2" fmla="*/ 648331 w 6729587"/>
              <a:gd name="connsiteY2" fmla="*/ 116899 h 935189"/>
              <a:gd name="connsiteX3" fmla="*/ 1172670 w 6729587"/>
              <a:gd name="connsiteY3" fmla="*/ 116899 h 935189"/>
              <a:gd name="connsiteX4" fmla="*/ 1893636 w 6729587"/>
              <a:gd name="connsiteY4" fmla="*/ 116899 h 935189"/>
              <a:gd name="connsiteX5" fmla="*/ 2352433 w 6729587"/>
              <a:gd name="connsiteY5" fmla="*/ 116899 h 935189"/>
              <a:gd name="connsiteX6" fmla="*/ 3073399 w 6729587"/>
              <a:gd name="connsiteY6" fmla="*/ 116899 h 935189"/>
              <a:gd name="connsiteX7" fmla="*/ 3859908 w 6729587"/>
              <a:gd name="connsiteY7" fmla="*/ 116899 h 935189"/>
              <a:gd name="connsiteX8" fmla="*/ 4449789 w 6729587"/>
              <a:gd name="connsiteY8" fmla="*/ 116899 h 935189"/>
              <a:gd name="connsiteX9" fmla="*/ 4908586 w 6729587"/>
              <a:gd name="connsiteY9" fmla="*/ 116899 h 935189"/>
              <a:gd name="connsiteX10" fmla="*/ 5695095 w 6729587"/>
              <a:gd name="connsiteY10" fmla="*/ 116899 h 935189"/>
              <a:gd name="connsiteX11" fmla="*/ 6612688 w 6729587"/>
              <a:gd name="connsiteY11" fmla="*/ 116899 h 935189"/>
              <a:gd name="connsiteX12" fmla="*/ 6612688 w 6729587"/>
              <a:gd name="connsiteY12" fmla="*/ 58449 h 935189"/>
              <a:gd name="connsiteX13" fmla="*/ 6671137 w 6729587"/>
              <a:gd name="connsiteY13" fmla="*/ 0 h 935189"/>
              <a:gd name="connsiteX14" fmla="*/ 6729586 w 6729587"/>
              <a:gd name="connsiteY14" fmla="*/ 58449 h 935189"/>
              <a:gd name="connsiteX15" fmla="*/ 6729587 w 6729587"/>
              <a:gd name="connsiteY15" fmla="*/ 759841 h 935189"/>
              <a:gd name="connsiteX16" fmla="*/ 6671138 w 6729587"/>
              <a:gd name="connsiteY16" fmla="*/ 818290 h 935189"/>
              <a:gd name="connsiteX17" fmla="*/ 6081256 w 6729587"/>
              <a:gd name="connsiteY17" fmla="*/ 818290 h 935189"/>
              <a:gd name="connsiteX18" fmla="*/ 5622460 w 6729587"/>
              <a:gd name="connsiteY18" fmla="*/ 818290 h 935189"/>
              <a:gd name="connsiteX19" fmla="*/ 5098121 w 6729587"/>
              <a:gd name="connsiteY19" fmla="*/ 818290 h 935189"/>
              <a:gd name="connsiteX20" fmla="*/ 4639324 w 6729587"/>
              <a:gd name="connsiteY20" fmla="*/ 818290 h 935189"/>
              <a:gd name="connsiteX21" fmla="*/ 4180527 w 6729587"/>
              <a:gd name="connsiteY21" fmla="*/ 818290 h 935189"/>
              <a:gd name="connsiteX22" fmla="*/ 3394018 w 6729587"/>
              <a:gd name="connsiteY22" fmla="*/ 818290 h 935189"/>
              <a:gd name="connsiteX23" fmla="*/ 2935222 w 6729587"/>
              <a:gd name="connsiteY23" fmla="*/ 818290 h 935189"/>
              <a:gd name="connsiteX24" fmla="*/ 2345340 w 6729587"/>
              <a:gd name="connsiteY24" fmla="*/ 818290 h 935189"/>
              <a:gd name="connsiteX25" fmla="*/ 1821001 w 6729587"/>
              <a:gd name="connsiteY25" fmla="*/ 818290 h 935189"/>
              <a:gd name="connsiteX26" fmla="*/ 1034492 w 6729587"/>
              <a:gd name="connsiteY26" fmla="*/ 818290 h 935189"/>
              <a:gd name="connsiteX27" fmla="*/ 116899 w 6729587"/>
              <a:gd name="connsiteY27" fmla="*/ 818290 h 935189"/>
              <a:gd name="connsiteX28" fmla="*/ 116899 w 6729587"/>
              <a:gd name="connsiteY28" fmla="*/ 876740 h 935189"/>
              <a:gd name="connsiteX29" fmla="*/ 58450 w 6729587"/>
              <a:gd name="connsiteY29" fmla="*/ 935189 h 935189"/>
              <a:gd name="connsiteX30" fmla="*/ 1 w 6729587"/>
              <a:gd name="connsiteY30" fmla="*/ 876740 h 935189"/>
              <a:gd name="connsiteX31" fmla="*/ 0 w 6729587"/>
              <a:gd name="connsiteY31" fmla="*/ 175348 h 935189"/>
              <a:gd name="connsiteX32" fmla="*/ 6612688 w 6729587"/>
              <a:gd name="connsiteY32" fmla="*/ 116899 h 935189"/>
              <a:gd name="connsiteX33" fmla="*/ 6671138 w 6729587"/>
              <a:gd name="connsiteY33" fmla="*/ 116899 h 935189"/>
              <a:gd name="connsiteX34" fmla="*/ 6729587 w 6729587"/>
              <a:gd name="connsiteY34" fmla="*/ 58450 h 935189"/>
              <a:gd name="connsiteX35" fmla="*/ 6671138 w 6729587"/>
              <a:gd name="connsiteY35" fmla="*/ 116899 h 935189"/>
              <a:gd name="connsiteX36" fmla="*/ 6671138 w 6729587"/>
              <a:gd name="connsiteY36" fmla="*/ 58449 h 935189"/>
              <a:gd name="connsiteX37" fmla="*/ 6641913 w 6729587"/>
              <a:gd name="connsiteY37" fmla="*/ 87674 h 935189"/>
              <a:gd name="connsiteX38" fmla="*/ 6612688 w 6729587"/>
              <a:gd name="connsiteY38" fmla="*/ 58449 h 935189"/>
              <a:gd name="connsiteX39" fmla="*/ 58449 w 6729587"/>
              <a:gd name="connsiteY39" fmla="*/ 233797 h 935189"/>
              <a:gd name="connsiteX40" fmla="*/ 58449 w 6729587"/>
              <a:gd name="connsiteY40" fmla="*/ 175348 h 935189"/>
              <a:gd name="connsiteX41" fmla="*/ 87674 w 6729587"/>
              <a:gd name="connsiteY41" fmla="*/ 146123 h 935189"/>
              <a:gd name="connsiteX42" fmla="*/ 116899 w 6729587"/>
              <a:gd name="connsiteY42" fmla="*/ 175348 h 935189"/>
              <a:gd name="connsiteX43" fmla="*/ 58450 w 6729587"/>
              <a:gd name="connsiteY43" fmla="*/ 233797 h 935189"/>
              <a:gd name="connsiteX44" fmla="*/ 1 w 6729587"/>
              <a:gd name="connsiteY44" fmla="*/ 175348 h 935189"/>
              <a:gd name="connsiteX45" fmla="*/ 116899 w 6729587"/>
              <a:gd name="connsiteY45" fmla="*/ 175348 h 935189"/>
              <a:gd name="connsiteX46" fmla="*/ 116899 w 6729587"/>
              <a:gd name="connsiteY46" fmla="*/ 818290 h 93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729587" h="935189" stroke="0" extrusionOk="0">
                <a:moveTo>
                  <a:pt x="6729587" y="58449"/>
                </a:moveTo>
                <a:cubicBezTo>
                  <a:pt x="6713797" y="79541"/>
                  <a:pt x="6700488" y="92603"/>
                  <a:pt x="6671138" y="116898"/>
                </a:cubicBezTo>
                <a:cubicBezTo>
                  <a:pt x="6673519" y="89640"/>
                  <a:pt x="6669966" y="84885"/>
                  <a:pt x="6671138" y="58449"/>
                </a:cubicBezTo>
                <a:cubicBezTo>
                  <a:pt x="6672377" y="74050"/>
                  <a:pt x="6660303" y="89560"/>
                  <a:pt x="6641913" y="87674"/>
                </a:cubicBezTo>
                <a:cubicBezTo>
                  <a:pt x="6625654" y="89372"/>
                  <a:pt x="6610844" y="72372"/>
                  <a:pt x="6612688" y="58449"/>
                </a:cubicBezTo>
                <a:cubicBezTo>
                  <a:pt x="6610393" y="79296"/>
                  <a:pt x="6610044" y="88397"/>
                  <a:pt x="6612688" y="116899"/>
                </a:cubicBezTo>
                <a:cubicBezTo>
                  <a:pt x="6429495" y="99171"/>
                  <a:pt x="6243261" y="119216"/>
                  <a:pt x="6022806" y="116899"/>
                </a:cubicBezTo>
                <a:cubicBezTo>
                  <a:pt x="5802351" y="114582"/>
                  <a:pt x="5512390" y="113100"/>
                  <a:pt x="5236298" y="116899"/>
                </a:cubicBezTo>
                <a:cubicBezTo>
                  <a:pt x="4960206" y="120698"/>
                  <a:pt x="4837602" y="125606"/>
                  <a:pt x="4580874" y="116899"/>
                </a:cubicBezTo>
                <a:cubicBezTo>
                  <a:pt x="4324146" y="108192"/>
                  <a:pt x="4178638" y="141817"/>
                  <a:pt x="3925450" y="116899"/>
                </a:cubicBezTo>
                <a:cubicBezTo>
                  <a:pt x="3672262" y="91981"/>
                  <a:pt x="3528436" y="113554"/>
                  <a:pt x="3401111" y="116899"/>
                </a:cubicBezTo>
                <a:cubicBezTo>
                  <a:pt x="3273786" y="120244"/>
                  <a:pt x="3076196" y="99163"/>
                  <a:pt x="2811229" y="116899"/>
                </a:cubicBezTo>
                <a:cubicBezTo>
                  <a:pt x="2546262" y="134635"/>
                  <a:pt x="2337087" y="85536"/>
                  <a:pt x="2090263" y="116899"/>
                </a:cubicBezTo>
                <a:cubicBezTo>
                  <a:pt x="1843439" y="148262"/>
                  <a:pt x="1817023" y="98636"/>
                  <a:pt x="1631466" y="116899"/>
                </a:cubicBezTo>
                <a:cubicBezTo>
                  <a:pt x="1445909" y="135162"/>
                  <a:pt x="1260774" y="117065"/>
                  <a:pt x="910500" y="116899"/>
                </a:cubicBezTo>
                <a:cubicBezTo>
                  <a:pt x="560226" y="116733"/>
                  <a:pt x="330971" y="122882"/>
                  <a:pt x="58449" y="116899"/>
                </a:cubicBezTo>
                <a:cubicBezTo>
                  <a:pt x="22767" y="112779"/>
                  <a:pt x="-2944" y="141567"/>
                  <a:pt x="0" y="175348"/>
                </a:cubicBezTo>
                <a:cubicBezTo>
                  <a:pt x="18038" y="317335"/>
                  <a:pt x="-16745" y="445949"/>
                  <a:pt x="0" y="540072"/>
                </a:cubicBezTo>
                <a:cubicBezTo>
                  <a:pt x="16745" y="634195"/>
                  <a:pt x="-10009" y="738069"/>
                  <a:pt x="0" y="876740"/>
                </a:cubicBezTo>
                <a:cubicBezTo>
                  <a:pt x="675" y="911166"/>
                  <a:pt x="26181" y="937210"/>
                  <a:pt x="58449" y="935189"/>
                </a:cubicBezTo>
                <a:cubicBezTo>
                  <a:pt x="90263" y="940399"/>
                  <a:pt x="117351" y="906425"/>
                  <a:pt x="116898" y="876740"/>
                </a:cubicBezTo>
                <a:cubicBezTo>
                  <a:pt x="117605" y="858215"/>
                  <a:pt x="116885" y="839117"/>
                  <a:pt x="116899" y="818290"/>
                </a:cubicBezTo>
                <a:cubicBezTo>
                  <a:pt x="279314" y="824388"/>
                  <a:pt x="552581" y="808844"/>
                  <a:pt x="706781" y="818290"/>
                </a:cubicBezTo>
                <a:cubicBezTo>
                  <a:pt x="860981" y="827736"/>
                  <a:pt x="1122227" y="813890"/>
                  <a:pt x="1427747" y="818290"/>
                </a:cubicBezTo>
                <a:cubicBezTo>
                  <a:pt x="1733267" y="822690"/>
                  <a:pt x="1932086" y="851226"/>
                  <a:pt x="2214255" y="818290"/>
                </a:cubicBezTo>
                <a:cubicBezTo>
                  <a:pt x="2496424" y="785354"/>
                  <a:pt x="2565640" y="800825"/>
                  <a:pt x="2804137" y="818290"/>
                </a:cubicBezTo>
                <a:cubicBezTo>
                  <a:pt x="3042634" y="835755"/>
                  <a:pt x="3062107" y="799042"/>
                  <a:pt x="3262934" y="818290"/>
                </a:cubicBezTo>
                <a:cubicBezTo>
                  <a:pt x="3463761" y="837538"/>
                  <a:pt x="3566009" y="805003"/>
                  <a:pt x="3852815" y="818290"/>
                </a:cubicBezTo>
                <a:cubicBezTo>
                  <a:pt x="4139621" y="831577"/>
                  <a:pt x="4358291" y="779075"/>
                  <a:pt x="4639324" y="818290"/>
                </a:cubicBezTo>
                <a:cubicBezTo>
                  <a:pt x="4920357" y="857505"/>
                  <a:pt x="5036205" y="827863"/>
                  <a:pt x="5360290" y="818290"/>
                </a:cubicBezTo>
                <a:cubicBezTo>
                  <a:pt x="5684375" y="808717"/>
                  <a:pt x="5719096" y="798036"/>
                  <a:pt x="5950172" y="818290"/>
                </a:cubicBezTo>
                <a:cubicBezTo>
                  <a:pt x="6181248" y="838544"/>
                  <a:pt x="6342886" y="789277"/>
                  <a:pt x="6671138" y="818290"/>
                </a:cubicBezTo>
                <a:cubicBezTo>
                  <a:pt x="6705597" y="814383"/>
                  <a:pt x="6722704" y="792367"/>
                  <a:pt x="6729587" y="759841"/>
                </a:cubicBezTo>
                <a:cubicBezTo>
                  <a:pt x="6732767" y="590356"/>
                  <a:pt x="6723182" y="470274"/>
                  <a:pt x="6729587" y="395117"/>
                </a:cubicBezTo>
                <a:cubicBezTo>
                  <a:pt x="6735992" y="319960"/>
                  <a:pt x="6735311" y="221051"/>
                  <a:pt x="6729587" y="58449"/>
                </a:cubicBezTo>
                <a:close/>
                <a:moveTo>
                  <a:pt x="58449" y="233797"/>
                </a:moveTo>
                <a:cubicBezTo>
                  <a:pt x="94452" y="233387"/>
                  <a:pt x="119761" y="206563"/>
                  <a:pt x="116898" y="175348"/>
                </a:cubicBezTo>
                <a:cubicBezTo>
                  <a:pt x="117626" y="160657"/>
                  <a:pt x="104514" y="147403"/>
                  <a:pt x="87673" y="146123"/>
                </a:cubicBezTo>
                <a:cubicBezTo>
                  <a:pt x="71018" y="145217"/>
                  <a:pt x="58886" y="156946"/>
                  <a:pt x="58448" y="175348"/>
                </a:cubicBezTo>
                <a:cubicBezTo>
                  <a:pt x="60920" y="191366"/>
                  <a:pt x="60287" y="211958"/>
                  <a:pt x="58449" y="233797"/>
                </a:cubicBezTo>
                <a:close/>
              </a:path>
              <a:path w="6729587" h="935189" fill="darkenLess" stroke="0" extrusionOk="0">
                <a:moveTo>
                  <a:pt x="58449" y="233797"/>
                </a:moveTo>
                <a:cubicBezTo>
                  <a:pt x="73468" y="213344"/>
                  <a:pt x="97946" y="198857"/>
                  <a:pt x="116898" y="175348"/>
                </a:cubicBezTo>
                <a:cubicBezTo>
                  <a:pt x="117227" y="158766"/>
                  <a:pt x="105467" y="147993"/>
                  <a:pt x="87673" y="146123"/>
                </a:cubicBezTo>
                <a:cubicBezTo>
                  <a:pt x="72117" y="145233"/>
                  <a:pt x="58294" y="162454"/>
                  <a:pt x="58448" y="175348"/>
                </a:cubicBezTo>
                <a:cubicBezTo>
                  <a:pt x="60461" y="195710"/>
                  <a:pt x="58369" y="219009"/>
                  <a:pt x="58449" y="233797"/>
                </a:cubicBezTo>
                <a:close/>
                <a:moveTo>
                  <a:pt x="6671138" y="116899"/>
                </a:moveTo>
                <a:cubicBezTo>
                  <a:pt x="6701298" y="122275"/>
                  <a:pt x="6723227" y="91311"/>
                  <a:pt x="6729587" y="58450"/>
                </a:cubicBezTo>
                <a:cubicBezTo>
                  <a:pt x="6731693" y="30046"/>
                  <a:pt x="6699146" y="-5708"/>
                  <a:pt x="6671138" y="1"/>
                </a:cubicBezTo>
                <a:cubicBezTo>
                  <a:pt x="6632072" y="-2502"/>
                  <a:pt x="6614915" y="25429"/>
                  <a:pt x="6612689" y="58450"/>
                </a:cubicBezTo>
                <a:cubicBezTo>
                  <a:pt x="6614196" y="74671"/>
                  <a:pt x="6625917" y="89265"/>
                  <a:pt x="6641914" y="87675"/>
                </a:cubicBezTo>
                <a:cubicBezTo>
                  <a:pt x="6658117" y="86735"/>
                  <a:pt x="6670750" y="72602"/>
                  <a:pt x="6671139" y="58450"/>
                </a:cubicBezTo>
                <a:cubicBezTo>
                  <a:pt x="6670893" y="77517"/>
                  <a:pt x="6671122" y="101876"/>
                  <a:pt x="6671138" y="116899"/>
                </a:cubicBezTo>
                <a:close/>
              </a:path>
              <a:path w="6729587" h="935189" fill="none" extrusionOk="0">
                <a:moveTo>
                  <a:pt x="0" y="175348"/>
                </a:moveTo>
                <a:cubicBezTo>
                  <a:pt x="1786" y="142918"/>
                  <a:pt x="31435" y="119389"/>
                  <a:pt x="58449" y="116899"/>
                </a:cubicBezTo>
                <a:cubicBezTo>
                  <a:pt x="265798" y="144038"/>
                  <a:pt x="404784" y="110132"/>
                  <a:pt x="648331" y="116899"/>
                </a:cubicBezTo>
                <a:cubicBezTo>
                  <a:pt x="891878" y="123666"/>
                  <a:pt x="1055452" y="143081"/>
                  <a:pt x="1172670" y="116899"/>
                </a:cubicBezTo>
                <a:cubicBezTo>
                  <a:pt x="1289888" y="90717"/>
                  <a:pt x="1596815" y="98550"/>
                  <a:pt x="1893636" y="116899"/>
                </a:cubicBezTo>
                <a:cubicBezTo>
                  <a:pt x="2190457" y="135248"/>
                  <a:pt x="2148723" y="113701"/>
                  <a:pt x="2352433" y="116899"/>
                </a:cubicBezTo>
                <a:cubicBezTo>
                  <a:pt x="2556143" y="120097"/>
                  <a:pt x="2732642" y="94105"/>
                  <a:pt x="3073399" y="116899"/>
                </a:cubicBezTo>
                <a:cubicBezTo>
                  <a:pt x="3414156" y="139693"/>
                  <a:pt x="3663609" y="128972"/>
                  <a:pt x="3859908" y="116899"/>
                </a:cubicBezTo>
                <a:cubicBezTo>
                  <a:pt x="4056207" y="104826"/>
                  <a:pt x="4205317" y="121291"/>
                  <a:pt x="4449789" y="116899"/>
                </a:cubicBezTo>
                <a:cubicBezTo>
                  <a:pt x="4694261" y="112507"/>
                  <a:pt x="4768537" y="108805"/>
                  <a:pt x="4908586" y="116899"/>
                </a:cubicBezTo>
                <a:cubicBezTo>
                  <a:pt x="5048635" y="124993"/>
                  <a:pt x="5316084" y="89574"/>
                  <a:pt x="5695095" y="116899"/>
                </a:cubicBezTo>
                <a:cubicBezTo>
                  <a:pt x="6074106" y="144224"/>
                  <a:pt x="6234081" y="126717"/>
                  <a:pt x="6612688" y="116899"/>
                </a:cubicBezTo>
                <a:cubicBezTo>
                  <a:pt x="6612744" y="91575"/>
                  <a:pt x="6614690" y="82839"/>
                  <a:pt x="6612688" y="58449"/>
                </a:cubicBezTo>
                <a:cubicBezTo>
                  <a:pt x="6612766" y="27530"/>
                  <a:pt x="6646200" y="-1860"/>
                  <a:pt x="6671137" y="0"/>
                </a:cubicBezTo>
                <a:cubicBezTo>
                  <a:pt x="6704128" y="4086"/>
                  <a:pt x="6729192" y="32841"/>
                  <a:pt x="6729586" y="58449"/>
                </a:cubicBezTo>
                <a:cubicBezTo>
                  <a:pt x="6753737" y="298009"/>
                  <a:pt x="6712716" y="477558"/>
                  <a:pt x="6729587" y="759841"/>
                </a:cubicBezTo>
                <a:cubicBezTo>
                  <a:pt x="6724390" y="789291"/>
                  <a:pt x="6700998" y="817192"/>
                  <a:pt x="6671138" y="818290"/>
                </a:cubicBezTo>
                <a:cubicBezTo>
                  <a:pt x="6499841" y="797595"/>
                  <a:pt x="6227407" y="812650"/>
                  <a:pt x="6081256" y="818290"/>
                </a:cubicBezTo>
                <a:cubicBezTo>
                  <a:pt x="5935105" y="823930"/>
                  <a:pt x="5785366" y="797495"/>
                  <a:pt x="5622460" y="818290"/>
                </a:cubicBezTo>
                <a:cubicBezTo>
                  <a:pt x="5459554" y="839085"/>
                  <a:pt x="5208311" y="825397"/>
                  <a:pt x="5098121" y="818290"/>
                </a:cubicBezTo>
                <a:cubicBezTo>
                  <a:pt x="4987931" y="811183"/>
                  <a:pt x="4808069" y="834345"/>
                  <a:pt x="4639324" y="818290"/>
                </a:cubicBezTo>
                <a:cubicBezTo>
                  <a:pt x="4470579" y="802235"/>
                  <a:pt x="4281301" y="795923"/>
                  <a:pt x="4180527" y="818290"/>
                </a:cubicBezTo>
                <a:cubicBezTo>
                  <a:pt x="4079753" y="840657"/>
                  <a:pt x="3659511" y="781236"/>
                  <a:pt x="3394018" y="818290"/>
                </a:cubicBezTo>
                <a:cubicBezTo>
                  <a:pt x="3128525" y="855344"/>
                  <a:pt x="3056784" y="826105"/>
                  <a:pt x="2935222" y="818290"/>
                </a:cubicBezTo>
                <a:cubicBezTo>
                  <a:pt x="2813660" y="810475"/>
                  <a:pt x="2569441" y="838998"/>
                  <a:pt x="2345340" y="818290"/>
                </a:cubicBezTo>
                <a:cubicBezTo>
                  <a:pt x="2121239" y="797582"/>
                  <a:pt x="2050159" y="808126"/>
                  <a:pt x="1821001" y="818290"/>
                </a:cubicBezTo>
                <a:cubicBezTo>
                  <a:pt x="1591843" y="828454"/>
                  <a:pt x="1375594" y="808126"/>
                  <a:pt x="1034492" y="818290"/>
                </a:cubicBezTo>
                <a:cubicBezTo>
                  <a:pt x="693390" y="828454"/>
                  <a:pt x="453348" y="833893"/>
                  <a:pt x="116899" y="818290"/>
                </a:cubicBezTo>
                <a:cubicBezTo>
                  <a:pt x="118830" y="843901"/>
                  <a:pt x="117966" y="854022"/>
                  <a:pt x="116899" y="876740"/>
                </a:cubicBezTo>
                <a:cubicBezTo>
                  <a:pt x="120427" y="908858"/>
                  <a:pt x="94138" y="938880"/>
                  <a:pt x="58450" y="935189"/>
                </a:cubicBezTo>
                <a:cubicBezTo>
                  <a:pt x="26439" y="933694"/>
                  <a:pt x="-4119" y="908920"/>
                  <a:pt x="1" y="876740"/>
                </a:cubicBezTo>
                <a:cubicBezTo>
                  <a:pt x="28197" y="612370"/>
                  <a:pt x="-37423" y="453708"/>
                  <a:pt x="0" y="175348"/>
                </a:cubicBezTo>
                <a:close/>
                <a:moveTo>
                  <a:pt x="6612688" y="116899"/>
                </a:moveTo>
                <a:cubicBezTo>
                  <a:pt x="6638341" y="119318"/>
                  <a:pt x="6645852" y="115818"/>
                  <a:pt x="6671138" y="116899"/>
                </a:cubicBezTo>
                <a:cubicBezTo>
                  <a:pt x="6702587" y="117088"/>
                  <a:pt x="6726122" y="95123"/>
                  <a:pt x="6729587" y="58450"/>
                </a:cubicBezTo>
                <a:moveTo>
                  <a:pt x="6671138" y="116899"/>
                </a:moveTo>
                <a:cubicBezTo>
                  <a:pt x="6670377" y="98049"/>
                  <a:pt x="6670991" y="80877"/>
                  <a:pt x="6671138" y="58449"/>
                </a:cubicBezTo>
                <a:cubicBezTo>
                  <a:pt x="6671542" y="77567"/>
                  <a:pt x="6658324" y="91290"/>
                  <a:pt x="6641913" y="87674"/>
                </a:cubicBezTo>
                <a:cubicBezTo>
                  <a:pt x="6626582" y="86118"/>
                  <a:pt x="6615246" y="76471"/>
                  <a:pt x="6612688" y="58449"/>
                </a:cubicBezTo>
                <a:moveTo>
                  <a:pt x="58449" y="233797"/>
                </a:moveTo>
                <a:cubicBezTo>
                  <a:pt x="60304" y="211246"/>
                  <a:pt x="58167" y="190262"/>
                  <a:pt x="58449" y="175348"/>
                </a:cubicBezTo>
                <a:cubicBezTo>
                  <a:pt x="60903" y="156125"/>
                  <a:pt x="72576" y="146723"/>
                  <a:pt x="87674" y="146123"/>
                </a:cubicBezTo>
                <a:cubicBezTo>
                  <a:pt x="103924" y="148066"/>
                  <a:pt x="116666" y="158724"/>
                  <a:pt x="116899" y="175348"/>
                </a:cubicBezTo>
                <a:cubicBezTo>
                  <a:pt x="113499" y="206925"/>
                  <a:pt x="93897" y="230984"/>
                  <a:pt x="58450" y="233797"/>
                </a:cubicBezTo>
                <a:cubicBezTo>
                  <a:pt x="22880" y="228793"/>
                  <a:pt x="2378" y="203471"/>
                  <a:pt x="1" y="175348"/>
                </a:cubicBezTo>
                <a:moveTo>
                  <a:pt x="116899" y="175348"/>
                </a:moveTo>
                <a:cubicBezTo>
                  <a:pt x="141011" y="390808"/>
                  <a:pt x="115923" y="620244"/>
                  <a:pt x="116899" y="818290"/>
                </a:cubicBezTo>
              </a:path>
              <a:path w="6729587" h="935189" fill="none" stroke="0" extrusionOk="0">
                <a:moveTo>
                  <a:pt x="0" y="175348"/>
                </a:moveTo>
                <a:cubicBezTo>
                  <a:pt x="3108" y="143883"/>
                  <a:pt x="19945" y="116295"/>
                  <a:pt x="58449" y="116899"/>
                </a:cubicBezTo>
                <a:cubicBezTo>
                  <a:pt x="285416" y="117555"/>
                  <a:pt x="380606" y="135427"/>
                  <a:pt x="517246" y="116899"/>
                </a:cubicBezTo>
                <a:cubicBezTo>
                  <a:pt x="653886" y="98371"/>
                  <a:pt x="940022" y="141699"/>
                  <a:pt x="1172670" y="116899"/>
                </a:cubicBezTo>
                <a:cubicBezTo>
                  <a:pt x="1405318" y="92099"/>
                  <a:pt x="1506093" y="96291"/>
                  <a:pt x="1697009" y="116899"/>
                </a:cubicBezTo>
                <a:cubicBezTo>
                  <a:pt x="1887925" y="137507"/>
                  <a:pt x="2190874" y="153352"/>
                  <a:pt x="2483517" y="116899"/>
                </a:cubicBezTo>
                <a:cubicBezTo>
                  <a:pt x="2776160" y="80446"/>
                  <a:pt x="2828058" y="96253"/>
                  <a:pt x="2942314" y="116899"/>
                </a:cubicBezTo>
                <a:cubicBezTo>
                  <a:pt x="3056570" y="137545"/>
                  <a:pt x="3281761" y="121232"/>
                  <a:pt x="3401111" y="116899"/>
                </a:cubicBezTo>
                <a:cubicBezTo>
                  <a:pt x="3520461" y="112566"/>
                  <a:pt x="4004083" y="126509"/>
                  <a:pt x="4187620" y="116899"/>
                </a:cubicBezTo>
                <a:cubicBezTo>
                  <a:pt x="4371157" y="107289"/>
                  <a:pt x="4433234" y="96114"/>
                  <a:pt x="4646416" y="116899"/>
                </a:cubicBezTo>
                <a:cubicBezTo>
                  <a:pt x="4859598" y="137684"/>
                  <a:pt x="4931023" y="125331"/>
                  <a:pt x="5170755" y="116899"/>
                </a:cubicBezTo>
                <a:cubicBezTo>
                  <a:pt x="5410487" y="108467"/>
                  <a:pt x="5777517" y="90447"/>
                  <a:pt x="5957264" y="116899"/>
                </a:cubicBezTo>
                <a:cubicBezTo>
                  <a:pt x="6137011" y="143351"/>
                  <a:pt x="6445177" y="138410"/>
                  <a:pt x="6612688" y="116899"/>
                </a:cubicBezTo>
                <a:cubicBezTo>
                  <a:pt x="6612536" y="98654"/>
                  <a:pt x="6611392" y="83992"/>
                  <a:pt x="6612688" y="58449"/>
                </a:cubicBezTo>
                <a:cubicBezTo>
                  <a:pt x="6609657" y="22537"/>
                  <a:pt x="6639447" y="-895"/>
                  <a:pt x="6671137" y="0"/>
                </a:cubicBezTo>
                <a:cubicBezTo>
                  <a:pt x="6709152" y="4308"/>
                  <a:pt x="6733087" y="25898"/>
                  <a:pt x="6729586" y="58449"/>
                </a:cubicBezTo>
                <a:cubicBezTo>
                  <a:pt x="6731799" y="341174"/>
                  <a:pt x="6723829" y="518905"/>
                  <a:pt x="6729587" y="759841"/>
                </a:cubicBezTo>
                <a:cubicBezTo>
                  <a:pt x="6727716" y="790668"/>
                  <a:pt x="6705232" y="820109"/>
                  <a:pt x="6671138" y="818290"/>
                </a:cubicBezTo>
                <a:cubicBezTo>
                  <a:pt x="6547979" y="824224"/>
                  <a:pt x="6360193" y="842787"/>
                  <a:pt x="6146799" y="818290"/>
                </a:cubicBezTo>
                <a:cubicBezTo>
                  <a:pt x="5933405" y="793793"/>
                  <a:pt x="5764101" y="828074"/>
                  <a:pt x="5491375" y="818290"/>
                </a:cubicBezTo>
                <a:cubicBezTo>
                  <a:pt x="5218649" y="808506"/>
                  <a:pt x="5216543" y="792814"/>
                  <a:pt x="4967036" y="818290"/>
                </a:cubicBezTo>
                <a:cubicBezTo>
                  <a:pt x="4717529" y="843766"/>
                  <a:pt x="4514889" y="791675"/>
                  <a:pt x="4311612" y="818290"/>
                </a:cubicBezTo>
                <a:cubicBezTo>
                  <a:pt x="4108335" y="844905"/>
                  <a:pt x="3917057" y="807072"/>
                  <a:pt x="3656188" y="818290"/>
                </a:cubicBezTo>
                <a:cubicBezTo>
                  <a:pt x="3395319" y="829508"/>
                  <a:pt x="3141150" y="845970"/>
                  <a:pt x="2869679" y="818290"/>
                </a:cubicBezTo>
                <a:cubicBezTo>
                  <a:pt x="2598208" y="790610"/>
                  <a:pt x="2517364" y="831598"/>
                  <a:pt x="2214255" y="818290"/>
                </a:cubicBezTo>
                <a:cubicBezTo>
                  <a:pt x="1911146" y="804982"/>
                  <a:pt x="1944621" y="795815"/>
                  <a:pt x="1755459" y="818290"/>
                </a:cubicBezTo>
                <a:cubicBezTo>
                  <a:pt x="1566297" y="840765"/>
                  <a:pt x="1454358" y="840552"/>
                  <a:pt x="1296662" y="818290"/>
                </a:cubicBezTo>
                <a:cubicBezTo>
                  <a:pt x="1138966" y="796028"/>
                  <a:pt x="869309" y="827811"/>
                  <a:pt x="706781" y="818290"/>
                </a:cubicBezTo>
                <a:cubicBezTo>
                  <a:pt x="544253" y="808769"/>
                  <a:pt x="338117" y="800434"/>
                  <a:pt x="116899" y="818290"/>
                </a:cubicBezTo>
                <a:cubicBezTo>
                  <a:pt x="119410" y="840305"/>
                  <a:pt x="118101" y="861618"/>
                  <a:pt x="116899" y="876740"/>
                </a:cubicBezTo>
                <a:cubicBezTo>
                  <a:pt x="118608" y="908765"/>
                  <a:pt x="87693" y="935004"/>
                  <a:pt x="58450" y="935189"/>
                </a:cubicBezTo>
                <a:cubicBezTo>
                  <a:pt x="24022" y="939207"/>
                  <a:pt x="-1648" y="905576"/>
                  <a:pt x="1" y="876740"/>
                </a:cubicBezTo>
                <a:cubicBezTo>
                  <a:pt x="28159" y="666113"/>
                  <a:pt x="21283" y="413596"/>
                  <a:pt x="0" y="175348"/>
                </a:cubicBezTo>
                <a:close/>
                <a:moveTo>
                  <a:pt x="6612688" y="116899"/>
                </a:moveTo>
                <a:cubicBezTo>
                  <a:pt x="6629093" y="117005"/>
                  <a:pt x="6658301" y="119759"/>
                  <a:pt x="6671138" y="116899"/>
                </a:cubicBezTo>
                <a:cubicBezTo>
                  <a:pt x="6698558" y="113138"/>
                  <a:pt x="6735214" y="89907"/>
                  <a:pt x="6729587" y="58450"/>
                </a:cubicBezTo>
                <a:moveTo>
                  <a:pt x="6671138" y="116899"/>
                </a:moveTo>
                <a:cubicBezTo>
                  <a:pt x="6673497" y="94472"/>
                  <a:pt x="6670641" y="75903"/>
                  <a:pt x="6671138" y="58449"/>
                </a:cubicBezTo>
                <a:cubicBezTo>
                  <a:pt x="6672447" y="77851"/>
                  <a:pt x="6660163" y="88860"/>
                  <a:pt x="6641913" y="87674"/>
                </a:cubicBezTo>
                <a:cubicBezTo>
                  <a:pt x="6623893" y="85896"/>
                  <a:pt x="6613551" y="77257"/>
                  <a:pt x="6612688" y="58449"/>
                </a:cubicBezTo>
                <a:moveTo>
                  <a:pt x="58449" y="233797"/>
                </a:moveTo>
                <a:cubicBezTo>
                  <a:pt x="56734" y="205379"/>
                  <a:pt x="56459" y="195067"/>
                  <a:pt x="58449" y="175348"/>
                </a:cubicBezTo>
                <a:cubicBezTo>
                  <a:pt x="58270" y="163185"/>
                  <a:pt x="71677" y="148891"/>
                  <a:pt x="87674" y="146123"/>
                </a:cubicBezTo>
                <a:cubicBezTo>
                  <a:pt x="105305" y="145305"/>
                  <a:pt x="119057" y="158063"/>
                  <a:pt x="116899" y="175348"/>
                </a:cubicBezTo>
                <a:cubicBezTo>
                  <a:pt x="117404" y="201562"/>
                  <a:pt x="88099" y="231322"/>
                  <a:pt x="58450" y="233797"/>
                </a:cubicBezTo>
                <a:cubicBezTo>
                  <a:pt x="20725" y="238885"/>
                  <a:pt x="-1172" y="206315"/>
                  <a:pt x="1" y="175348"/>
                </a:cubicBezTo>
                <a:moveTo>
                  <a:pt x="116899" y="175348"/>
                </a:moveTo>
                <a:cubicBezTo>
                  <a:pt x="123345" y="398987"/>
                  <a:pt x="89776" y="543753"/>
                  <a:pt x="116899" y="81829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632D09"/>
            </a:solidFill>
            <a:extLst>
              <a:ext uri="{C807C97D-BFC1-408E-A445-0C87EB9F89A2}">
                <ask:lineSketchStyleProps xmlns:ask="http://schemas.microsoft.com/office/drawing/2018/sketchyshapes" xmlns="" sd="505682854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ar-SA" sz="4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مراحل كتابة السنة و تدوينها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1835A9D9-5527-4496-B19D-E9C524C78AA6}"/>
              </a:ext>
            </a:extLst>
          </p:cNvPr>
          <p:cNvGrpSpPr/>
          <p:nvPr/>
        </p:nvGrpSpPr>
        <p:grpSpPr>
          <a:xfrm>
            <a:off x="4547938" y="1507080"/>
            <a:ext cx="7546132" cy="646103"/>
            <a:chOff x="6434632" y="1239393"/>
            <a:chExt cx="1288136" cy="534890"/>
          </a:xfrm>
          <a:effectLst>
            <a:glow rad="63500">
              <a:schemeClr val="accent2">
                <a:lumMod val="50000"/>
              </a:schemeClr>
            </a:glow>
          </a:effectLst>
        </p:grpSpPr>
        <p:sp>
          <p:nvSpPr>
            <p:cNvPr id="11" name="سهم: خماسي 10">
              <a:extLst>
                <a:ext uri="{FF2B5EF4-FFF2-40B4-BE49-F238E27FC236}">
                  <a16:creationId xmlns:a16="http://schemas.microsoft.com/office/drawing/2014/main" id="{A540508F-D810-41F7-86BD-6F015B208999}"/>
                </a:ext>
              </a:extLst>
            </p:cNvPr>
            <p:cNvSpPr/>
            <p:nvPr/>
          </p:nvSpPr>
          <p:spPr>
            <a:xfrm flipH="1">
              <a:off x="6434632" y="1239393"/>
              <a:ext cx="1273355" cy="534890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8A3F0C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Google Shape;556;p52">
              <a:extLst>
                <a:ext uri="{FF2B5EF4-FFF2-40B4-BE49-F238E27FC236}">
                  <a16:creationId xmlns:a16="http://schemas.microsoft.com/office/drawing/2014/main" id="{2DE98EDF-D767-4355-A3EE-0A6551FC525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449410" y="1274576"/>
              <a:ext cx="1273358" cy="464523"/>
            </a:xfrm>
            <a:prstGeom prst="plaque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36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9pPr>
            </a:lstStyle>
            <a:p>
              <a:pPr algn="ctr" rtl="1"/>
              <a:r>
                <a:rPr lang="ar-SA" sz="28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glow rad="114300">
                      <a:schemeClr val="accent4">
                        <a:lumMod val="5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</a:rPr>
                <a:t>المرحلة الرابعة : مرحلة إفراد حديث النبي ﷺ بالتصنيف</a:t>
              </a:r>
            </a:p>
          </p:txBody>
        </p:sp>
      </p:grpSp>
      <p:sp>
        <p:nvSpPr>
          <p:cNvPr id="5" name="مستطيل 4"/>
          <p:cNvSpPr/>
          <p:nvPr/>
        </p:nvSpPr>
        <p:spPr>
          <a:xfrm>
            <a:off x="4160639" y="2110683"/>
            <a:ext cx="7933428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80000"/>
              </a:lnSpc>
            </a:pPr>
            <a:r>
              <a:rPr lang="ar-SA" sz="26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فيذكرون أحاديث أبي بكر ، ثم عمر ، وهكذا إلى مارواه بقية الصحابة رضي </a:t>
            </a:r>
          </a:p>
          <a:p>
            <a:pPr>
              <a:lnSpc>
                <a:spcPct val="180000"/>
              </a:lnSpc>
            </a:pPr>
            <a:r>
              <a:rPr lang="ar-SA" sz="26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الله عنهم ، ومن أشهر ما ألف فيها : مسند الإمام أحمد ، ومسند </a:t>
            </a:r>
          </a:p>
          <a:p>
            <a:pPr>
              <a:lnSpc>
                <a:spcPct val="180000"/>
              </a:lnSpc>
            </a:pPr>
            <a:r>
              <a:rPr lang="ar-SA" sz="26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الحميدي ، وغيرهما ، ثم بلغ تدوين الحديث غايته في منتصف القرن الثالث الهجري ؛ حيث الف الإمام البخاري صحيح البخاري ، والإمام مسلم صحيح مسلم ، وكتبت السنن : سنن أبي داود ، والترمذي ، والنسائي ، وابن ماجه ، وسنن الدارمي ، وغيرها من كتب الحديث المشهورة.</a:t>
            </a:r>
          </a:p>
        </p:txBody>
      </p:sp>
    </p:spTree>
    <p:extLst>
      <p:ext uri="{BB962C8B-B14F-4D97-AF65-F5344CB8AC3E}">
        <p14:creationId xmlns:p14="http://schemas.microsoft.com/office/powerpoint/2010/main" val="294241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F523D90-0A05-4DC0-97C6-E2BEEEAD45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oogle Shape;189;p33">
            <a:extLst>
              <a:ext uri="{FF2B5EF4-FFF2-40B4-BE49-F238E27FC236}">
                <a16:creationId xmlns:a16="http://schemas.microsoft.com/office/drawing/2014/main" id="{4161ED5F-AB9A-45AD-AF1F-B7E408BB5D33}"/>
              </a:ext>
            </a:extLst>
          </p:cNvPr>
          <p:cNvSpPr/>
          <p:nvPr/>
        </p:nvSpPr>
        <p:spPr>
          <a:xfrm>
            <a:off x="10696353" y="179882"/>
            <a:ext cx="1250810" cy="1209737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2" name="Google Shape;189;p33">
            <a:extLst>
              <a:ext uri="{FF2B5EF4-FFF2-40B4-BE49-F238E27FC236}">
                <a16:creationId xmlns:a16="http://schemas.microsoft.com/office/drawing/2014/main" id="{F7EAD171-69FA-4DC0-B48E-B4E963ECADB4}"/>
              </a:ext>
            </a:extLst>
          </p:cNvPr>
          <p:cNvSpPr/>
          <p:nvPr/>
        </p:nvSpPr>
        <p:spPr>
          <a:xfrm>
            <a:off x="244837" y="179882"/>
            <a:ext cx="1250810" cy="1209737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" name="Google Shape;189;p33">
            <a:extLst>
              <a:ext uri="{FF2B5EF4-FFF2-40B4-BE49-F238E27FC236}">
                <a16:creationId xmlns:a16="http://schemas.microsoft.com/office/drawing/2014/main" id="{6987C3C9-38BC-434E-B00E-FE68AF241C91}"/>
              </a:ext>
            </a:extLst>
          </p:cNvPr>
          <p:cNvSpPr/>
          <p:nvPr/>
        </p:nvSpPr>
        <p:spPr>
          <a:xfrm>
            <a:off x="244837" y="5543689"/>
            <a:ext cx="1250810" cy="1209737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4" name="Google Shape;189;p33">
            <a:extLst>
              <a:ext uri="{FF2B5EF4-FFF2-40B4-BE49-F238E27FC236}">
                <a16:creationId xmlns:a16="http://schemas.microsoft.com/office/drawing/2014/main" id="{BCF45CAA-0F18-4E16-BAB9-F8265B086138}"/>
              </a:ext>
            </a:extLst>
          </p:cNvPr>
          <p:cNvSpPr/>
          <p:nvPr/>
        </p:nvSpPr>
        <p:spPr>
          <a:xfrm>
            <a:off x="10696353" y="5517259"/>
            <a:ext cx="1250810" cy="1209737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9FB2FBC-A40E-4B69-BDA0-A9BCEBEDC908}"/>
              </a:ext>
            </a:extLst>
          </p:cNvPr>
          <p:cNvSpPr txBox="1"/>
          <p:nvPr/>
        </p:nvSpPr>
        <p:spPr>
          <a:xfrm>
            <a:off x="1818559" y="2362913"/>
            <a:ext cx="8554878" cy="2132171"/>
          </a:xfrm>
          <a:custGeom>
            <a:avLst/>
            <a:gdLst>
              <a:gd name="connsiteX0" fmla="*/ 0 w 8554878"/>
              <a:gd name="connsiteY0" fmla="*/ 355369 h 2132171"/>
              <a:gd name="connsiteX1" fmla="*/ 355369 w 8554878"/>
              <a:gd name="connsiteY1" fmla="*/ 0 h 2132171"/>
              <a:gd name="connsiteX2" fmla="*/ 994106 w 8554878"/>
              <a:gd name="connsiteY2" fmla="*/ 0 h 2132171"/>
              <a:gd name="connsiteX3" fmla="*/ 1632843 w 8554878"/>
              <a:gd name="connsiteY3" fmla="*/ 0 h 2132171"/>
              <a:gd name="connsiteX4" fmla="*/ 2036256 w 8554878"/>
              <a:gd name="connsiteY4" fmla="*/ 0 h 2132171"/>
              <a:gd name="connsiteX5" fmla="*/ 2596552 w 8554878"/>
              <a:gd name="connsiteY5" fmla="*/ 0 h 2132171"/>
              <a:gd name="connsiteX6" fmla="*/ 3235289 w 8554878"/>
              <a:gd name="connsiteY6" fmla="*/ 0 h 2132171"/>
              <a:gd name="connsiteX7" fmla="*/ 3560260 w 8554878"/>
              <a:gd name="connsiteY7" fmla="*/ 0 h 2132171"/>
              <a:gd name="connsiteX8" fmla="*/ 3963673 w 8554878"/>
              <a:gd name="connsiteY8" fmla="*/ 0 h 2132171"/>
              <a:gd name="connsiteX9" fmla="*/ 4445528 w 8554878"/>
              <a:gd name="connsiteY9" fmla="*/ 0 h 2132171"/>
              <a:gd name="connsiteX10" fmla="*/ 4770499 w 8554878"/>
              <a:gd name="connsiteY10" fmla="*/ 0 h 2132171"/>
              <a:gd name="connsiteX11" fmla="*/ 5330795 w 8554878"/>
              <a:gd name="connsiteY11" fmla="*/ 0 h 2132171"/>
              <a:gd name="connsiteX12" fmla="*/ 5734208 w 8554878"/>
              <a:gd name="connsiteY12" fmla="*/ 0 h 2132171"/>
              <a:gd name="connsiteX13" fmla="*/ 6216062 w 8554878"/>
              <a:gd name="connsiteY13" fmla="*/ 0 h 2132171"/>
              <a:gd name="connsiteX14" fmla="*/ 6933241 w 8554878"/>
              <a:gd name="connsiteY14" fmla="*/ 0 h 2132171"/>
              <a:gd name="connsiteX15" fmla="*/ 7336654 w 8554878"/>
              <a:gd name="connsiteY15" fmla="*/ 0 h 2132171"/>
              <a:gd name="connsiteX16" fmla="*/ 8199509 w 8554878"/>
              <a:gd name="connsiteY16" fmla="*/ 0 h 2132171"/>
              <a:gd name="connsiteX17" fmla="*/ 8554878 w 8554878"/>
              <a:gd name="connsiteY17" fmla="*/ 355369 h 2132171"/>
              <a:gd name="connsiteX18" fmla="*/ 8554878 w 8554878"/>
              <a:gd name="connsiteY18" fmla="*/ 814966 h 2132171"/>
              <a:gd name="connsiteX19" fmla="*/ 8554878 w 8554878"/>
              <a:gd name="connsiteY19" fmla="*/ 1274562 h 2132171"/>
              <a:gd name="connsiteX20" fmla="*/ 8554878 w 8554878"/>
              <a:gd name="connsiteY20" fmla="*/ 1776802 h 2132171"/>
              <a:gd name="connsiteX21" fmla="*/ 8199509 w 8554878"/>
              <a:gd name="connsiteY21" fmla="*/ 2132171 h 2132171"/>
              <a:gd name="connsiteX22" fmla="*/ 7796096 w 8554878"/>
              <a:gd name="connsiteY22" fmla="*/ 2132171 h 2132171"/>
              <a:gd name="connsiteX23" fmla="*/ 7078918 w 8554878"/>
              <a:gd name="connsiteY23" fmla="*/ 2132171 h 2132171"/>
              <a:gd name="connsiteX24" fmla="*/ 6597063 w 8554878"/>
              <a:gd name="connsiteY24" fmla="*/ 2132171 h 2132171"/>
              <a:gd name="connsiteX25" fmla="*/ 6115209 w 8554878"/>
              <a:gd name="connsiteY25" fmla="*/ 2132171 h 2132171"/>
              <a:gd name="connsiteX26" fmla="*/ 5790237 w 8554878"/>
              <a:gd name="connsiteY26" fmla="*/ 2132171 h 2132171"/>
              <a:gd name="connsiteX27" fmla="*/ 5386825 w 8554878"/>
              <a:gd name="connsiteY27" fmla="*/ 2132171 h 2132171"/>
              <a:gd name="connsiteX28" fmla="*/ 4826529 w 8554878"/>
              <a:gd name="connsiteY28" fmla="*/ 2132171 h 2132171"/>
              <a:gd name="connsiteX29" fmla="*/ 4501557 w 8554878"/>
              <a:gd name="connsiteY29" fmla="*/ 2132171 h 2132171"/>
              <a:gd name="connsiteX30" fmla="*/ 4098144 w 8554878"/>
              <a:gd name="connsiteY30" fmla="*/ 2132171 h 2132171"/>
              <a:gd name="connsiteX31" fmla="*/ 3616290 w 8554878"/>
              <a:gd name="connsiteY31" fmla="*/ 2132171 h 2132171"/>
              <a:gd name="connsiteX32" fmla="*/ 2977553 w 8554878"/>
              <a:gd name="connsiteY32" fmla="*/ 2132171 h 2132171"/>
              <a:gd name="connsiteX33" fmla="*/ 2652581 w 8554878"/>
              <a:gd name="connsiteY33" fmla="*/ 2132171 h 2132171"/>
              <a:gd name="connsiteX34" fmla="*/ 2327610 w 8554878"/>
              <a:gd name="connsiteY34" fmla="*/ 2132171 h 2132171"/>
              <a:gd name="connsiteX35" fmla="*/ 1924197 w 8554878"/>
              <a:gd name="connsiteY35" fmla="*/ 2132171 h 2132171"/>
              <a:gd name="connsiteX36" fmla="*/ 1363901 w 8554878"/>
              <a:gd name="connsiteY36" fmla="*/ 2132171 h 2132171"/>
              <a:gd name="connsiteX37" fmla="*/ 882047 w 8554878"/>
              <a:gd name="connsiteY37" fmla="*/ 2132171 h 2132171"/>
              <a:gd name="connsiteX38" fmla="*/ 355369 w 8554878"/>
              <a:gd name="connsiteY38" fmla="*/ 2132171 h 2132171"/>
              <a:gd name="connsiteX39" fmla="*/ 0 w 8554878"/>
              <a:gd name="connsiteY39" fmla="*/ 1776802 h 2132171"/>
              <a:gd name="connsiteX40" fmla="*/ 0 w 8554878"/>
              <a:gd name="connsiteY40" fmla="*/ 1302991 h 2132171"/>
              <a:gd name="connsiteX41" fmla="*/ 0 w 8554878"/>
              <a:gd name="connsiteY41" fmla="*/ 829180 h 2132171"/>
              <a:gd name="connsiteX42" fmla="*/ 0 w 8554878"/>
              <a:gd name="connsiteY42" fmla="*/ 355369 h 2132171"/>
              <a:gd name="connsiteX0" fmla="*/ 355369 w 8554878"/>
              <a:gd name="connsiteY0" fmla="*/ 2132171 h 2132171"/>
              <a:gd name="connsiteX1" fmla="*/ 0 w 8554878"/>
              <a:gd name="connsiteY1" fmla="*/ 1776802 h 2132171"/>
              <a:gd name="connsiteX2" fmla="*/ 0 w 8554878"/>
              <a:gd name="connsiteY2" fmla="*/ 1302991 h 2132171"/>
              <a:gd name="connsiteX3" fmla="*/ 0 w 8554878"/>
              <a:gd name="connsiteY3" fmla="*/ 871823 h 2132171"/>
              <a:gd name="connsiteX4" fmla="*/ 0 w 8554878"/>
              <a:gd name="connsiteY4" fmla="*/ 355369 h 2132171"/>
              <a:gd name="connsiteX5" fmla="*/ 355369 w 8554878"/>
              <a:gd name="connsiteY5" fmla="*/ 0 h 2132171"/>
              <a:gd name="connsiteX6" fmla="*/ 8199509 w 8554878"/>
              <a:gd name="connsiteY6" fmla="*/ 0 h 2132171"/>
              <a:gd name="connsiteX7" fmla="*/ 8554878 w 8554878"/>
              <a:gd name="connsiteY7" fmla="*/ 355369 h 2132171"/>
              <a:gd name="connsiteX8" fmla="*/ 8554878 w 8554878"/>
              <a:gd name="connsiteY8" fmla="*/ 800751 h 2132171"/>
              <a:gd name="connsiteX9" fmla="*/ 8554878 w 8554878"/>
              <a:gd name="connsiteY9" fmla="*/ 1260348 h 2132171"/>
              <a:gd name="connsiteX10" fmla="*/ 8554878 w 8554878"/>
              <a:gd name="connsiteY10" fmla="*/ 1776802 h 2132171"/>
              <a:gd name="connsiteX11" fmla="*/ 8199509 w 8554878"/>
              <a:gd name="connsiteY11" fmla="*/ 2132171 h 213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54878" h="2132171" stroke="0" extrusionOk="0">
                <a:moveTo>
                  <a:pt x="0" y="355369"/>
                </a:moveTo>
                <a:cubicBezTo>
                  <a:pt x="5104" y="206209"/>
                  <a:pt x="170988" y="-14829"/>
                  <a:pt x="355369" y="0"/>
                </a:cubicBezTo>
                <a:cubicBezTo>
                  <a:pt x="661007" y="-67070"/>
                  <a:pt x="737726" y="22374"/>
                  <a:pt x="994106" y="0"/>
                </a:cubicBezTo>
                <a:cubicBezTo>
                  <a:pt x="1250486" y="-22374"/>
                  <a:pt x="1380022" y="64073"/>
                  <a:pt x="1632843" y="0"/>
                </a:cubicBezTo>
                <a:cubicBezTo>
                  <a:pt x="1885664" y="-64073"/>
                  <a:pt x="1875767" y="18419"/>
                  <a:pt x="2036256" y="0"/>
                </a:cubicBezTo>
                <a:cubicBezTo>
                  <a:pt x="2196745" y="-18419"/>
                  <a:pt x="2392914" y="66337"/>
                  <a:pt x="2596552" y="0"/>
                </a:cubicBezTo>
                <a:cubicBezTo>
                  <a:pt x="2800190" y="-66337"/>
                  <a:pt x="2980321" y="62788"/>
                  <a:pt x="3235289" y="0"/>
                </a:cubicBezTo>
                <a:cubicBezTo>
                  <a:pt x="3490257" y="-62788"/>
                  <a:pt x="3440154" y="26406"/>
                  <a:pt x="3560260" y="0"/>
                </a:cubicBezTo>
                <a:cubicBezTo>
                  <a:pt x="3680366" y="-26406"/>
                  <a:pt x="3841469" y="19420"/>
                  <a:pt x="3963673" y="0"/>
                </a:cubicBezTo>
                <a:cubicBezTo>
                  <a:pt x="4085877" y="-19420"/>
                  <a:pt x="4259632" y="23228"/>
                  <a:pt x="4445528" y="0"/>
                </a:cubicBezTo>
                <a:cubicBezTo>
                  <a:pt x="4631425" y="-23228"/>
                  <a:pt x="4620728" y="36680"/>
                  <a:pt x="4770499" y="0"/>
                </a:cubicBezTo>
                <a:cubicBezTo>
                  <a:pt x="4920270" y="-36680"/>
                  <a:pt x="5189755" y="33237"/>
                  <a:pt x="5330795" y="0"/>
                </a:cubicBezTo>
                <a:cubicBezTo>
                  <a:pt x="5471835" y="-33237"/>
                  <a:pt x="5616578" y="4716"/>
                  <a:pt x="5734208" y="0"/>
                </a:cubicBezTo>
                <a:cubicBezTo>
                  <a:pt x="5851838" y="-4716"/>
                  <a:pt x="6092485" y="19617"/>
                  <a:pt x="6216062" y="0"/>
                </a:cubicBezTo>
                <a:cubicBezTo>
                  <a:pt x="6339639" y="-19617"/>
                  <a:pt x="6764503" y="82498"/>
                  <a:pt x="6933241" y="0"/>
                </a:cubicBezTo>
                <a:cubicBezTo>
                  <a:pt x="7101979" y="-82498"/>
                  <a:pt x="7216458" y="19890"/>
                  <a:pt x="7336654" y="0"/>
                </a:cubicBezTo>
                <a:cubicBezTo>
                  <a:pt x="7456850" y="-19890"/>
                  <a:pt x="8002403" y="82580"/>
                  <a:pt x="8199509" y="0"/>
                </a:cubicBezTo>
                <a:cubicBezTo>
                  <a:pt x="8384629" y="-16113"/>
                  <a:pt x="8514438" y="160030"/>
                  <a:pt x="8554878" y="355369"/>
                </a:cubicBezTo>
                <a:cubicBezTo>
                  <a:pt x="8590404" y="476993"/>
                  <a:pt x="8528294" y="620586"/>
                  <a:pt x="8554878" y="814966"/>
                </a:cubicBezTo>
                <a:cubicBezTo>
                  <a:pt x="8581462" y="1009346"/>
                  <a:pt x="8523506" y="1148050"/>
                  <a:pt x="8554878" y="1274562"/>
                </a:cubicBezTo>
                <a:cubicBezTo>
                  <a:pt x="8586250" y="1401074"/>
                  <a:pt x="8531965" y="1637346"/>
                  <a:pt x="8554878" y="1776802"/>
                </a:cubicBezTo>
                <a:cubicBezTo>
                  <a:pt x="8596222" y="2007461"/>
                  <a:pt x="8366792" y="2126863"/>
                  <a:pt x="8199509" y="2132171"/>
                </a:cubicBezTo>
                <a:cubicBezTo>
                  <a:pt x="8007958" y="2175069"/>
                  <a:pt x="7879722" y="2124596"/>
                  <a:pt x="7796096" y="2132171"/>
                </a:cubicBezTo>
                <a:cubicBezTo>
                  <a:pt x="7712470" y="2139746"/>
                  <a:pt x="7257325" y="2062390"/>
                  <a:pt x="7078918" y="2132171"/>
                </a:cubicBezTo>
                <a:cubicBezTo>
                  <a:pt x="6900511" y="2201952"/>
                  <a:pt x="6803298" y="2076444"/>
                  <a:pt x="6597063" y="2132171"/>
                </a:cubicBezTo>
                <a:cubicBezTo>
                  <a:pt x="6390828" y="2187898"/>
                  <a:pt x="6286040" y="2075065"/>
                  <a:pt x="6115209" y="2132171"/>
                </a:cubicBezTo>
                <a:cubicBezTo>
                  <a:pt x="5944378" y="2189277"/>
                  <a:pt x="5879580" y="2127918"/>
                  <a:pt x="5790237" y="2132171"/>
                </a:cubicBezTo>
                <a:cubicBezTo>
                  <a:pt x="5700894" y="2136424"/>
                  <a:pt x="5540874" y="2087602"/>
                  <a:pt x="5386825" y="2132171"/>
                </a:cubicBezTo>
                <a:cubicBezTo>
                  <a:pt x="5232776" y="2176740"/>
                  <a:pt x="4999673" y="2123473"/>
                  <a:pt x="4826529" y="2132171"/>
                </a:cubicBezTo>
                <a:cubicBezTo>
                  <a:pt x="4653385" y="2140869"/>
                  <a:pt x="4608661" y="2095352"/>
                  <a:pt x="4501557" y="2132171"/>
                </a:cubicBezTo>
                <a:cubicBezTo>
                  <a:pt x="4394453" y="2168990"/>
                  <a:pt x="4259238" y="2126208"/>
                  <a:pt x="4098144" y="2132171"/>
                </a:cubicBezTo>
                <a:cubicBezTo>
                  <a:pt x="3937050" y="2138134"/>
                  <a:pt x="3844641" y="2087445"/>
                  <a:pt x="3616290" y="2132171"/>
                </a:cubicBezTo>
                <a:cubicBezTo>
                  <a:pt x="3387939" y="2176897"/>
                  <a:pt x="3230755" y="2095220"/>
                  <a:pt x="2977553" y="2132171"/>
                </a:cubicBezTo>
                <a:cubicBezTo>
                  <a:pt x="2724351" y="2169122"/>
                  <a:pt x="2721840" y="2106924"/>
                  <a:pt x="2652581" y="2132171"/>
                </a:cubicBezTo>
                <a:cubicBezTo>
                  <a:pt x="2583322" y="2157418"/>
                  <a:pt x="2416185" y="2108500"/>
                  <a:pt x="2327610" y="2132171"/>
                </a:cubicBezTo>
                <a:cubicBezTo>
                  <a:pt x="2239035" y="2155842"/>
                  <a:pt x="2116879" y="2112506"/>
                  <a:pt x="1924197" y="2132171"/>
                </a:cubicBezTo>
                <a:cubicBezTo>
                  <a:pt x="1731515" y="2151836"/>
                  <a:pt x="1509456" y="2097961"/>
                  <a:pt x="1363901" y="2132171"/>
                </a:cubicBezTo>
                <a:cubicBezTo>
                  <a:pt x="1218346" y="2166381"/>
                  <a:pt x="1120057" y="2121980"/>
                  <a:pt x="882047" y="2132171"/>
                </a:cubicBezTo>
                <a:cubicBezTo>
                  <a:pt x="644037" y="2142362"/>
                  <a:pt x="553169" y="2119098"/>
                  <a:pt x="355369" y="2132171"/>
                </a:cubicBezTo>
                <a:cubicBezTo>
                  <a:pt x="197835" y="2089479"/>
                  <a:pt x="-15260" y="1967203"/>
                  <a:pt x="0" y="1776802"/>
                </a:cubicBezTo>
                <a:cubicBezTo>
                  <a:pt x="-3792" y="1681278"/>
                  <a:pt x="34196" y="1455137"/>
                  <a:pt x="0" y="1302991"/>
                </a:cubicBezTo>
                <a:cubicBezTo>
                  <a:pt x="-34196" y="1150845"/>
                  <a:pt x="3435" y="952620"/>
                  <a:pt x="0" y="829180"/>
                </a:cubicBezTo>
                <a:cubicBezTo>
                  <a:pt x="-3435" y="705740"/>
                  <a:pt x="24861" y="583461"/>
                  <a:pt x="0" y="355369"/>
                </a:cubicBezTo>
                <a:close/>
              </a:path>
              <a:path w="8554878" h="2132171" fill="none" extrusionOk="0">
                <a:moveTo>
                  <a:pt x="355369" y="2132171"/>
                </a:moveTo>
                <a:cubicBezTo>
                  <a:pt x="189659" y="2142586"/>
                  <a:pt x="10755" y="1918344"/>
                  <a:pt x="0" y="1776802"/>
                </a:cubicBezTo>
                <a:cubicBezTo>
                  <a:pt x="-15567" y="1573666"/>
                  <a:pt x="5913" y="1519805"/>
                  <a:pt x="0" y="1302991"/>
                </a:cubicBezTo>
                <a:cubicBezTo>
                  <a:pt x="-5913" y="1086177"/>
                  <a:pt x="26271" y="1000308"/>
                  <a:pt x="0" y="871823"/>
                </a:cubicBezTo>
                <a:cubicBezTo>
                  <a:pt x="-26271" y="743338"/>
                  <a:pt x="9700" y="553351"/>
                  <a:pt x="0" y="355369"/>
                </a:cubicBezTo>
                <a:cubicBezTo>
                  <a:pt x="-25466" y="209502"/>
                  <a:pt x="113511" y="-25658"/>
                  <a:pt x="355369" y="0"/>
                </a:cubicBezTo>
                <a:moveTo>
                  <a:pt x="8199509" y="0"/>
                </a:moveTo>
                <a:cubicBezTo>
                  <a:pt x="8410752" y="-8313"/>
                  <a:pt x="8592327" y="176270"/>
                  <a:pt x="8554878" y="355369"/>
                </a:cubicBezTo>
                <a:cubicBezTo>
                  <a:pt x="8602638" y="467491"/>
                  <a:pt x="8514217" y="650923"/>
                  <a:pt x="8554878" y="800751"/>
                </a:cubicBezTo>
                <a:cubicBezTo>
                  <a:pt x="8595539" y="950579"/>
                  <a:pt x="8543207" y="1136376"/>
                  <a:pt x="8554878" y="1260348"/>
                </a:cubicBezTo>
                <a:cubicBezTo>
                  <a:pt x="8566549" y="1384320"/>
                  <a:pt x="8534707" y="1520852"/>
                  <a:pt x="8554878" y="1776802"/>
                </a:cubicBezTo>
                <a:cubicBezTo>
                  <a:pt x="8552213" y="2031728"/>
                  <a:pt x="8389402" y="2105904"/>
                  <a:pt x="8199509" y="2132171"/>
                </a:cubicBezTo>
              </a:path>
              <a:path w="8554878" h="2132171" fill="none" stroke="0" extrusionOk="0">
                <a:moveTo>
                  <a:pt x="355369" y="2132171"/>
                </a:moveTo>
                <a:cubicBezTo>
                  <a:pt x="195547" y="2129153"/>
                  <a:pt x="-15168" y="2003914"/>
                  <a:pt x="0" y="1776802"/>
                </a:cubicBezTo>
                <a:cubicBezTo>
                  <a:pt x="-26601" y="1650372"/>
                  <a:pt x="50436" y="1530911"/>
                  <a:pt x="0" y="1345634"/>
                </a:cubicBezTo>
                <a:cubicBezTo>
                  <a:pt x="-50436" y="1160357"/>
                  <a:pt x="9458" y="1098593"/>
                  <a:pt x="0" y="914466"/>
                </a:cubicBezTo>
                <a:cubicBezTo>
                  <a:pt x="-9458" y="730339"/>
                  <a:pt x="47732" y="517582"/>
                  <a:pt x="0" y="355369"/>
                </a:cubicBezTo>
                <a:cubicBezTo>
                  <a:pt x="-2882" y="176284"/>
                  <a:pt x="161881" y="7852"/>
                  <a:pt x="355369" y="0"/>
                </a:cubicBezTo>
                <a:moveTo>
                  <a:pt x="8199509" y="0"/>
                </a:moveTo>
                <a:cubicBezTo>
                  <a:pt x="8426469" y="-13984"/>
                  <a:pt x="8549359" y="178382"/>
                  <a:pt x="8554878" y="355369"/>
                </a:cubicBezTo>
                <a:cubicBezTo>
                  <a:pt x="8571889" y="457223"/>
                  <a:pt x="8523876" y="643747"/>
                  <a:pt x="8554878" y="786537"/>
                </a:cubicBezTo>
                <a:cubicBezTo>
                  <a:pt x="8585880" y="929327"/>
                  <a:pt x="8508855" y="1124192"/>
                  <a:pt x="8554878" y="1246134"/>
                </a:cubicBezTo>
                <a:cubicBezTo>
                  <a:pt x="8600901" y="1368076"/>
                  <a:pt x="8516520" y="1586070"/>
                  <a:pt x="8554878" y="1776802"/>
                </a:cubicBezTo>
                <a:cubicBezTo>
                  <a:pt x="8532855" y="1985883"/>
                  <a:pt x="8413725" y="2133200"/>
                  <a:pt x="8199509" y="2132171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C55A11"/>
            </a:solidFill>
            <a:headEnd type="oval" w="med" len="med"/>
            <a:tailEnd type="oval" w="med" len="med"/>
            <a:extLst>
              <a:ext uri="{C807C97D-BFC1-408E-A445-0C87EB9F89A2}">
                <ask:lineSketchStyleProps xmlns:ask="http://schemas.microsoft.com/office/drawing/2018/sketchyshapes" xmlns="" sd="2586955100">
                  <a:prstGeom prst="bracketPai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632D09">
                <a:alpha val="71000"/>
              </a:srgb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square" rtlCol="1">
            <a:spAutoFit/>
          </a:bodyPr>
          <a:lstStyle/>
          <a:p>
            <a:pPr algn="ctr"/>
            <a:endParaRPr lang="ar-SA" sz="11500" b="1" dirty="0">
              <a:ln w="28575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rgbClr val="993366">
                    <a:alpha val="40000"/>
                  </a:srgbClr>
                </a:glow>
              </a:effectLst>
              <a:latin typeface="Bahij Tanseek Pro" panose="02040703060201020203" pitchFamily="18" charset="-78"/>
              <a:cs typeface="Bahij Tanseek Pro" panose="02040703060201020203" pitchFamily="18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4657C84-7BBD-409A-B9F2-5E5312B27707}"/>
              </a:ext>
            </a:extLst>
          </p:cNvPr>
          <p:cNvSpPr txBox="1"/>
          <p:nvPr/>
        </p:nvSpPr>
        <p:spPr>
          <a:xfrm>
            <a:off x="1818559" y="2658235"/>
            <a:ext cx="855487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3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cen Beirut" panose="02000000000000000000" pitchFamily="2" charset="-78"/>
                <a:cs typeface="Hacen Beirut" panose="02000000000000000000" pitchFamily="2" charset="-78"/>
              </a:rPr>
              <a:t>أسئلة</a:t>
            </a:r>
          </a:p>
        </p:txBody>
      </p:sp>
    </p:spTree>
    <p:extLst>
      <p:ext uri="{BB962C8B-B14F-4D97-AF65-F5344CB8AC3E}">
        <p14:creationId xmlns:p14="http://schemas.microsoft.com/office/powerpoint/2010/main" val="38478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24A0E"/>
            </a:gs>
            <a:gs pos="0">
              <a:srgbClr val="A24A0E"/>
            </a:gs>
            <a:gs pos="100000">
              <a:srgbClr val="CA7437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6CB94BA-D0C5-49DC-912E-931EB1B75B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4333"/>
          <a:stretch/>
        </p:blipFill>
        <p:spPr>
          <a:xfrm>
            <a:off x="224018" y="269150"/>
            <a:ext cx="11743963" cy="631969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D619BFA-0FD0-478B-80E5-3B7D54E9D98C}"/>
              </a:ext>
            </a:extLst>
          </p:cNvPr>
          <p:cNvSpPr txBox="1"/>
          <p:nvPr/>
        </p:nvSpPr>
        <p:spPr>
          <a:xfrm>
            <a:off x="-34737" y="1050891"/>
            <a:ext cx="7710706" cy="16773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>
                <a:ln w="19050">
                  <a:noFill/>
                </a:ln>
                <a:solidFill>
                  <a:srgbClr val="FFC000"/>
                </a:solidFill>
                <a:effectLst>
                  <a:glow rad="88900">
                    <a:schemeClr val="tx1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س1/ </a:t>
            </a:r>
            <a:r>
              <a:rPr lang="ar-SA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88900">
                    <a:schemeClr val="tx1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مراحل كتابة وتدوين السنة عددها...... </a:t>
            </a:r>
            <a:r>
              <a:rPr lang="ar-SA" sz="4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88900">
                    <a:schemeClr val="tx1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؟</a:t>
            </a:r>
          </a:p>
        </p:txBody>
      </p:sp>
      <p:sp>
        <p:nvSpPr>
          <p:cNvPr id="5" name="زر الإجراء: فارغ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764E2FD-80C3-465A-BB17-6BBE149185E6}"/>
              </a:ext>
            </a:extLst>
          </p:cNvPr>
          <p:cNvSpPr/>
          <p:nvPr/>
        </p:nvSpPr>
        <p:spPr>
          <a:xfrm>
            <a:off x="3839940" y="3977685"/>
            <a:ext cx="3298273" cy="817198"/>
          </a:xfrm>
          <a:prstGeom prst="actionButtonBlank">
            <a:avLst/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rgbClr val="C86B2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C00000"/>
                </a:solidFill>
                <a:latin typeface="HSIshraq-Medium" panose="02000906030000020004" pitchFamily="50" charset="-78"/>
                <a:cs typeface="HSIshraq-Medium" panose="02000906030000020004" pitchFamily="50" charset="-78"/>
              </a:rPr>
              <a:t>أ-</a:t>
            </a:r>
            <a:r>
              <a:rPr lang="ar-SA" sz="3200" dirty="0">
                <a:solidFill>
                  <a:srgbClr val="C00000"/>
                </a:solidFill>
                <a:latin typeface="HSIshraq-Medium" panose="02000906030000020004" pitchFamily="50" charset="-78"/>
                <a:cs typeface="HSIshraq-Medium" panose="02000906030000020004" pitchFamily="50" charset="-78"/>
              </a:rPr>
              <a:t> </a:t>
            </a:r>
            <a:r>
              <a:rPr lang="ar-SA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/>
                  </a:glow>
                </a:effectLst>
                <a:latin typeface="HSIshraq-Medium" panose="02000906030000020004" pitchFamily="50" charset="-78"/>
                <a:cs typeface="HSIshraq-Medium" panose="02000906030000020004" pitchFamily="50" charset="-78"/>
              </a:rPr>
              <a:t>ثلاثة</a:t>
            </a:r>
            <a:endParaRPr lang="ar-SA" sz="36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tx1"/>
                </a:glow>
              </a:effectLst>
              <a:latin typeface="HSIshraq-Medium" panose="02000906030000020004" pitchFamily="50" charset="-78"/>
              <a:cs typeface="HSIshraq-Medium" panose="02000906030000020004" pitchFamily="50" charset="-78"/>
            </a:endParaRPr>
          </a:p>
        </p:txBody>
      </p:sp>
      <p:sp>
        <p:nvSpPr>
          <p:cNvPr id="6" name="زر الإجراء: فارغ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480BE27-BE91-4A3C-BA1B-1CBC7E337434}"/>
              </a:ext>
            </a:extLst>
          </p:cNvPr>
          <p:cNvSpPr/>
          <p:nvPr/>
        </p:nvSpPr>
        <p:spPr>
          <a:xfrm>
            <a:off x="310271" y="3977685"/>
            <a:ext cx="3298273" cy="817198"/>
          </a:xfrm>
          <a:prstGeom prst="actionButtonBlank">
            <a:avLst/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rgbClr val="C86B2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C00000"/>
                </a:solidFill>
                <a:latin typeface="HSIshraq-Medium" panose="02000906030000020004" pitchFamily="50" charset="-78"/>
                <a:cs typeface="HSIshraq-Medium" panose="02000906030000020004" pitchFamily="50" charset="-78"/>
              </a:rPr>
              <a:t>ب-</a:t>
            </a:r>
            <a:r>
              <a:rPr lang="ar-SA" sz="4000" dirty="0">
                <a:solidFill>
                  <a:schemeClr val="tx1"/>
                </a:solidFill>
                <a:latin typeface="HSIshraq-Medium" panose="02000906030000020004" pitchFamily="50" charset="-78"/>
                <a:cs typeface="HSIshraq-Medium" panose="02000906030000020004" pitchFamily="50" charset="-78"/>
              </a:rPr>
              <a:t> </a:t>
            </a:r>
            <a:r>
              <a:rPr lang="ar-SA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/>
                  </a:glow>
                </a:effectLst>
                <a:latin typeface="HSIshraq-Medium" panose="02000906030000020004" pitchFamily="50" charset="-78"/>
                <a:cs typeface="HSIshraq-Medium" panose="02000906030000020004" pitchFamily="50" charset="-78"/>
              </a:rPr>
              <a:t>أربعة</a:t>
            </a:r>
          </a:p>
        </p:txBody>
      </p:sp>
      <p:sp>
        <p:nvSpPr>
          <p:cNvPr id="7" name="زر الإجراء: فارغ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6229A2F-7553-4C72-AF29-FFD52A473F9E}"/>
              </a:ext>
            </a:extLst>
          </p:cNvPr>
          <p:cNvSpPr/>
          <p:nvPr/>
        </p:nvSpPr>
        <p:spPr>
          <a:xfrm>
            <a:off x="3839939" y="5187395"/>
            <a:ext cx="3298273" cy="817198"/>
          </a:xfrm>
          <a:prstGeom prst="actionButtonBlank">
            <a:avLst/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rgbClr val="C86B2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C00000"/>
                </a:solidFill>
                <a:latin typeface="HSIshraq-Medium" panose="02000906030000020004" pitchFamily="50" charset="-78"/>
                <a:cs typeface="HSIshraq-Medium" panose="02000906030000020004" pitchFamily="50" charset="-78"/>
              </a:rPr>
              <a:t>ج-</a:t>
            </a:r>
            <a:r>
              <a:rPr lang="ar-SA" sz="4000" dirty="0">
                <a:solidFill>
                  <a:schemeClr val="tx1"/>
                </a:solidFill>
                <a:latin typeface="HSIshraq-Medium" panose="02000906030000020004" pitchFamily="50" charset="-78"/>
                <a:cs typeface="HSIshraq-Medium" panose="02000906030000020004" pitchFamily="50" charset="-78"/>
              </a:rPr>
              <a:t> </a:t>
            </a:r>
            <a:r>
              <a:rPr lang="ar-SA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/>
                  </a:glow>
                </a:effectLst>
                <a:latin typeface="HSIshraq-Medium" panose="02000906030000020004" pitchFamily="50" charset="-78"/>
                <a:cs typeface="HSIshraq-Medium" panose="02000906030000020004" pitchFamily="50" charset="-78"/>
              </a:rPr>
              <a:t>خمسة</a:t>
            </a:r>
          </a:p>
        </p:txBody>
      </p:sp>
      <p:pic>
        <p:nvPicPr>
          <p:cNvPr id="11" name="Picture 2" descr="نتيجة بحث الصور عن ‪right answer‬‏">
            <a:hlinkClick r:id="rId4"/>
            <a:extLst>
              <a:ext uri="{FF2B5EF4-FFF2-40B4-BE49-F238E27FC236}">
                <a16:creationId xmlns:a16="http://schemas.microsoft.com/office/drawing/2014/main" id="{58597EF3-8AD3-490E-BBD5-89AF2167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69" y="-153306"/>
            <a:ext cx="4205760" cy="67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زر الإجراء: فارغ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643E9FC-9998-4E26-B77D-F33341F04EDA}"/>
              </a:ext>
            </a:extLst>
          </p:cNvPr>
          <p:cNvSpPr/>
          <p:nvPr/>
        </p:nvSpPr>
        <p:spPr>
          <a:xfrm>
            <a:off x="310271" y="5217339"/>
            <a:ext cx="3298273" cy="817198"/>
          </a:xfrm>
          <a:prstGeom prst="actionButtonBlank">
            <a:avLst/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rgbClr val="C86B2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C00000"/>
                </a:solidFill>
                <a:latin typeface="HSIshraq-Medium" panose="02000906030000020004" pitchFamily="50" charset="-78"/>
                <a:cs typeface="HSIshraq-Medium" panose="02000906030000020004" pitchFamily="50" charset="-78"/>
              </a:rPr>
              <a:t>د-</a:t>
            </a:r>
            <a:r>
              <a:rPr lang="ar-SA" sz="4000" dirty="0">
                <a:solidFill>
                  <a:schemeClr val="tx1"/>
                </a:solidFill>
                <a:latin typeface="HSIshraq-Medium" panose="02000906030000020004" pitchFamily="50" charset="-78"/>
                <a:cs typeface="HSIshraq-Medium" panose="02000906030000020004" pitchFamily="50" charset="-78"/>
              </a:rPr>
              <a:t> </a:t>
            </a:r>
            <a:r>
              <a:rPr lang="ar-SA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/>
                  </a:glow>
                </a:effectLst>
                <a:latin typeface="HSIshraq-Medium" panose="02000906030000020004" pitchFamily="50" charset="-78"/>
                <a:cs typeface="HSIshraq-Medium" panose="02000906030000020004" pitchFamily="50" charset="-78"/>
              </a:rPr>
              <a:t>ستة</a:t>
            </a:r>
          </a:p>
        </p:txBody>
      </p:sp>
    </p:spTree>
    <p:extLst>
      <p:ext uri="{BB962C8B-B14F-4D97-AF65-F5344CB8AC3E}">
        <p14:creationId xmlns:p14="http://schemas.microsoft.com/office/powerpoint/2010/main" val="35336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6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600"/>
                            </p:stCondLst>
                            <p:childTnLst>
                              <p:par>
                                <p:cTn id="3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24A0E"/>
            </a:gs>
            <a:gs pos="100000">
              <a:srgbClr val="CA7437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6CB94BA-D0C5-49DC-912E-931EB1B75B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4333"/>
          <a:stretch/>
        </p:blipFill>
        <p:spPr>
          <a:xfrm>
            <a:off x="224018" y="269150"/>
            <a:ext cx="11743963" cy="631969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زر الإجراء: فارغ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D864CD0-57CB-46C1-8A22-FF19DBAC5A2D}"/>
              </a:ext>
            </a:extLst>
          </p:cNvPr>
          <p:cNvSpPr/>
          <p:nvPr/>
        </p:nvSpPr>
        <p:spPr>
          <a:xfrm>
            <a:off x="4514741" y="3428998"/>
            <a:ext cx="1705646" cy="1097481"/>
          </a:xfrm>
          <a:prstGeom prst="actionButtonBlank">
            <a:avLst/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rgbClr val="C86B2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>
              <a:lnSpc>
                <a:spcPct val="80000"/>
              </a:lnSpc>
            </a:pPr>
            <a:r>
              <a:rPr lang="ar-SA" sz="66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صح</a:t>
            </a:r>
            <a:endParaRPr lang="ar-SA" sz="3200" b="1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latin typeface="AbdoMaster-Bold" panose="02000500030000020004" pitchFamily="50" charset="-78"/>
              <a:cs typeface="AbdoMaster-Bold" panose="02000500030000020004" pitchFamily="50" charset="-78"/>
            </a:endParaRPr>
          </a:p>
        </p:txBody>
      </p:sp>
      <p:sp>
        <p:nvSpPr>
          <p:cNvPr id="9" name="زر الإجراء: فارغ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612AECF-63FC-48F1-B96C-CCBC341F7C50}"/>
              </a:ext>
            </a:extLst>
          </p:cNvPr>
          <p:cNvSpPr/>
          <p:nvPr/>
        </p:nvSpPr>
        <p:spPr>
          <a:xfrm>
            <a:off x="1214203" y="3428999"/>
            <a:ext cx="1844957" cy="1097481"/>
          </a:xfrm>
          <a:prstGeom prst="actionButtonBlank">
            <a:avLst/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rgbClr val="C86B2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>
              <a:lnSpc>
                <a:spcPct val="140000"/>
              </a:lnSpc>
            </a:pPr>
            <a:r>
              <a:rPr lang="ar-SA" sz="60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AbdoMaster-Bold" panose="02000500030000020004" pitchFamily="50" charset="-78"/>
                <a:cs typeface="AbdoMaster-Bold" panose="02000500030000020004" pitchFamily="50" charset="-78"/>
              </a:rPr>
              <a:t>خطأ</a:t>
            </a:r>
            <a:endParaRPr lang="ar-SA" sz="2800" b="1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effectLst/>
              <a:latin typeface="AbdoMaster-Bold" panose="02000500030000020004" pitchFamily="50" charset="-78"/>
              <a:cs typeface="AbdoMaster-Bold" panose="02000500030000020004" pitchFamily="50" charset="-78"/>
            </a:endParaRPr>
          </a:p>
        </p:txBody>
      </p:sp>
      <p:pic>
        <p:nvPicPr>
          <p:cNvPr id="6" name="Picture 2" descr="نتيجة بحث الصور عن ‪right answer‬‏">
            <a:hlinkClick r:id="rId4"/>
            <a:extLst>
              <a:ext uri="{FF2B5EF4-FFF2-40B4-BE49-F238E27FC236}">
                <a16:creationId xmlns:a16="http://schemas.microsoft.com/office/drawing/2014/main" id="{5C9CBCEE-7A4F-4666-97F3-DC6696543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69" y="-153306"/>
            <a:ext cx="4205760" cy="67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92DBD76-E0BB-4E51-99B7-ECFA7F1A1B32}"/>
              </a:ext>
            </a:extLst>
          </p:cNvPr>
          <p:cNvSpPr txBox="1"/>
          <p:nvPr/>
        </p:nvSpPr>
        <p:spPr>
          <a:xfrm>
            <a:off x="-34737" y="1066279"/>
            <a:ext cx="7710706" cy="16773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>
                <a:ln w="19050">
                  <a:noFill/>
                </a:ln>
                <a:solidFill>
                  <a:srgbClr val="FFC000"/>
                </a:solidFill>
                <a:effectLst>
                  <a:glow rad="88900">
                    <a:schemeClr val="tx1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س2/ </a:t>
            </a:r>
            <a:r>
              <a:rPr lang="ar-SA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88900">
                    <a:schemeClr val="tx1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المرحلة الثانية من مراحل كتابة السنة وتدوينها كانت في القرن الثالث </a:t>
            </a:r>
            <a:r>
              <a:rPr lang="ar-SA" sz="4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88900">
                    <a:schemeClr val="tx1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11102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600"/>
                            </p:stCondLst>
                            <p:childTnLst>
                              <p:par>
                                <p:cTn id="2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F7F49"/>
            </a:gs>
            <a:gs pos="0">
              <a:srgbClr val="A24A0E"/>
            </a:gs>
            <a:gs pos="100000">
              <a:srgbClr val="CA7437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6CB94BA-D0C5-49DC-912E-931EB1B75B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4333"/>
          <a:stretch/>
        </p:blipFill>
        <p:spPr>
          <a:xfrm>
            <a:off x="224018" y="269150"/>
            <a:ext cx="11743963" cy="631969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D619BFA-0FD0-478B-80E5-3B7D54E9D98C}"/>
              </a:ext>
            </a:extLst>
          </p:cNvPr>
          <p:cNvSpPr txBox="1"/>
          <p:nvPr/>
        </p:nvSpPr>
        <p:spPr>
          <a:xfrm>
            <a:off x="-24063" y="924836"/>
            <a:ext cx="7710706" cy="21544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ln w="19050">
                  <a:noFill/>
                </a:ln>
                <a:solidFill>
                  <a:srgbClr val="FFC000"/>
                </a:solidFill>
                <a:effectLst>
                  <a:glow rad="88900">
                    <a:schemeClr val="tx1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س3/ </a:t>
            </a:r>
            <a:r>
              <a:rPr lang="ar-SA" sz="4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88900">
                    <a:schemeClr val="tx1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تميزت هذه المرحلة بالترتيب ومزج أقوال النبي ﷺ بأقوال الصحابة والتابعين ، هذه المرحلة هي ... ؟</a:t>
            </a:r>
            <a:endParaRPr lang="ar-SA" sz="4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88900">
                  <a:schemeClr val="tx1"/>
                </a:glow>
              </a:effectLst>
              <a:latin typeface="Hacen Liner XL" panose="02000000000000000000" pitchFamily="2" charset="-78"/>
              <a:cs typeface="Hacen Liner XL" panose="02000000000000000000" pitchFamily="2" charset="-78"/>
            </a:endParaRPr>
          </a:p>
        </p:txBody>
      </p:sp>
      <p:sp>
        <p:nvSpPr>
          <p:cNvPr id="5" name="زر الإجراء: فارغ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764E2FD-80C3-465A-BB17-6BBE149185E6}"/>
              </a:ext>
            </a:extLst>
          </p:cNvPr>
          <p:cNvSpPr/>
          <p:nvPr/>
        </p:nvSpPr>
        <p:spPr>
          <a:xfrm>
            <a:off x="3839940" y="3977685"/>
            <a:ext cx="3298273" cy="817198"/>
          </a:xfrm>
          <a:prstGeom prst="actionButtonBlank">
            <a:avLst/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rgbClr val="C86B2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C00000"/>
                </a:solidFill>
                <a:latin typeface="HSIshraq-Medium" panose="02000906030000020004" pitchFamily="50" charset="-78"/>
                <a:cs typeface="HSIshraq-Medium" panose="02000906030000020004" pitchFamily="50" charset="-78"/>
              </a:rPr>
              <a:t>أ- </a:t>
            </a:r>
            <a:r>
              <a:rPr lang="ar-SA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/>
                  </a:glow>
                </a:effectLst>
                <a:latin typeface="HSIshraq-Medium" panose="02000906030000020004" pitchFamily="50" charset="-78"/>
                <a:cs typeface="HSIshraq-Medium" panose="02000906030000020004" pitchFamily="50" charset="-78"/>
              </a:rPr>
              <a:t>المرحلة الأولى</a:t>
            </a:r>
            <a:endParaRPr lang="ar-SA" sz="40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tx1"/>
                </a:glow>
              </a:effectLst>
              <a:latin typeface="HSIshraq-Medium" panose="02000906030000020004" pitchFamily="50" charset="-78"/>
              <a:cs typeface="HSIshraq-Medium" panose="02000906030000020004" pitchFamily="50" charset="-78"/>
            </a:endParaRPr>
          </a:p>
        </p:txBody>
      </p:sp>
      <p:sp>
        <p:nvSpPr>
          <p:cNvPr id="6" name="زر الإجراء: فارغ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480BE27-BE91-4A3C-BA1B-1CBC7E337434}"/>
              </a:ext>
            </a:extLst>
          </p:cNvPr>
          <p:cNvSpPr/>
          <p:nvPr/>
        </p:nvSpPr>
        <p:spPr>
          <a:xfrm>
            <a:off x="310271" y="3977685"/>
            <a:ext cx="3298273" cy="817198"/>
          </a:xfrm>
          <a:prstGeom prst="actionButtonBlank">
            <a:avLst/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rgbClr val="C86B2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C00000"/>
                </a:solidFill>
                <a:latin typeface="HSIshraq-Medium" panose="02000906030000020004" pitchFamily="50" charset="-78"/>
                <a:cs typeface="HSIshraq-Medium" panose="02000906030000020004" pitchFamily="50" charset="-78"/>
              </a:rPr>
              <a:t>ب-</a:t>
            </a:r>
            <a:r>
              <a:rPr lang="ar-SA" sz="3600" dirty="0">
                <a:solidFill>
                  <a:schemeClr val="tx1"/>
                </a:solidFill>
                <a:latin typeface="HSIshraq-Medium" panose="02000906030000020004" pitchFamily="50" charset="-78"/>
                <a:cs typeface="HSIshraq-Medium" panose="02000906030000020004" pitchFamily="50" charset="-78"/>
              </a:rPr>
              <a:t> </a:t>
            </a:r>
            <a:r>
              <a:rPr lang="ar-SA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/>
                  </a:glow>
                </a:effectLst>
                <a:latin typeface="HSIshraq-Medium" panose="02000906030000020004" pitchFamily="50" charset="-78"/>
                <a:cs typeface="HSIshraq-Medium" panose="02000906030000020004" pitchFamily="50" charset="-78"/>
              </a:rPr>
              <a:t>المرحلة الثانية</a:t>
            </a:r>
          </a:p>
        </p:txBody>
      </p:sp>
      <p:sp>
        <p:nvSpPr>
          <p:cNvPr id="7" name="زر الإجراء: فارغ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6229A2F-7553-4C72-AF29-FFD52A473F9E}"/>
              </a:ext>
            </a:extLst>
          </p:cNvPr>
          <p:cNvSpPr/>
          <p:nvPr/>
        </p:nvSpPr>
        <p:spPr>
          <a:xfrm>
            <a:off x="3839939" y="5187395"/>
            <a:ext cx="3298273" cy="817198"/>
          </a:xfrm>
          <a:prstGeom prst="actionButtonBlank">
            <a:avLst/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rgbClr val="C86B2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C00000"/>
                </a:solidFill>
                <a:latin typeface="HSIshraq-Medium" panose="02000906030000020004" pitchFamily="50" charset="-78"/>
                <a:cs typeface="HSIshraq-Medium" panose="02000906030000020004" pitchFamily="50" charset="-78"/>
              </a:rPr>
              <a:t>ج-</a:t>
            </a:r>
            <a:r>
              <a:rPr lang="ar-SA" sz="3600" dirty="0">
                <a:solidFill>
                  <a:schemeClr val="tx1"/>
                </a:solidFill>
                <a:latin typeface="HSIshraq-Medium" panose="02000906030000020004" pitchFamily="50" charset="-78"/>
                <a:cs typeface="HSIshraq-Medium" panose="02000906030000020004" pitchFamily="50" charset="-78"/>
              </a:rPr>
              <a:t> </a:t>
            </a:r>
            <a:r>
              <a:rPr lang="ar-SA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/>
                  </a:glow>
                </a:effectLst>
                <a:latin typeface="HSIshraq-Medium" panose="02000906030000020004" pitchFamily="50" charset="-78"/>
                <a:cs typeface="HSIshraq-Medium" panose="02000906030000020004" pitchFamily="50" charset="-78"/>
              </a:rPr>
              <a:t>المرحلة الثالثة</a:t>
            </a:r>
          </a:p>
        </p:txBody>
      </p:sp>
      <p:pic>
        <p:nvPicPr>
          <p:cNvPr id="11" name="Picture 2" descr="نتيجة بحث الصور عن ‪right answer‬‏">
            <a:hlinkClick r:id="rId4"/>
            <a:extLst>
              <a:ext uri="{FF2B5EF4-FFF2-40B4-BE49-F238E27FC236}">
                <a16:creationId xmlns:a16="http://schemas.microsoft.com/office/drawing/2014/main" id="{58597EF3-8AD3-490E-BBD5-89AF2167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69" y="-153306"/>
            <a:ext cx="4205760" cy="67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زر الإجراء: فارغ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643E9FC-9998-4E26-B77D-F33341F04EDA}"/>
              </a:ext>
            </a:extLst>
          </p:cNvPr>
          <p:cNvSpPr/>
          <p:nvPr/>
        </p:nvSpPr>
        <p:spPr>
          <a:xfrm>
            <a:off x="310271" y="5217339"/>
            <a:ext cx="3298273" cy="817198"/>
          </a:xfrm>
          <a:prstGeom prst="actionButtonBlank">
            <a:avLst/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rgbClr val="C86B2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C00000"/>
                </a:solidFill>
                <a:latin typeface="HSIshraq-Medium" panose="02000906030000020004" pitchFamily="50" charset="-78"/>
                <a:cs typeface="HSIshraq-Medium" panose="02000906030000020004" pitchFamily="50" charset="-78"/>
              </a:rPr>
              <a:t>د-</a:t>
            </a:r>
            <a:r>
              <a:rPr lang="ar-SA" sz="3600" dirty="0">
                <a:solidFill>
                  <a:schemeClr val="tx1"/>
                </a:solidFill>
                <a:latin typeface="HSIshraq-Medium" panose="02000906030000020004" pitchFamily="50" charset="-78"/>
                <a:cs typeface="HSIshraq-Medium" panose="02000906030000020004" pitchFamily="50" charset="-78"/>
              </a:rPr>
              <a:t> </a:t>
            </a:r>
            <a:r>
              <a:rPr lang="ar-SA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/>
                  </a:glow>
                </a:effectLst>
                <a:latin typeface="HSIshraq-Medium" panose="02000906030000020004" pitchFamily="50" charset="-78"/>
                <a:cs typeface="HSIshraq-Medium" panose="02000906030000020004" pitchFamily="50" charset="-78"/>
              </a:rPr>
              <a:t>المرحلة الرابعة</a:t>
            </a:r>
          </a:p>
        </p:txBody>
      </p:sp>
    </p:spTree>
    <p:extLst>
      <p:ext uri="{BB962C8B-B14F-4D97-AF65-F5344CB8AC3E}">
        <p14:creationId xmlns:p14="http://schemas.microsoft.com/office/powerpoint/2010/main" val="2950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6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6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600"/>
                            </p:stCondLst>
                            <p:childTnLst>
                              <p:par>
                                <p:cTn id="3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4305F0B-D2CF-480A-A4B1-D6D9C6D41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44B9E2F-2D58-4FFE-AF15-3F148017C973}"/>
              </a:ext>
            </a:extLst>
          </p:cNvPr>
          <p:cNvSpPr txBox="1"/>
          <p:nvPr/>
        </p:nvSpPr>
        <p:spPr>
          <a:xfrm>
            <a:off x="1649749" y="140118"/>
            <a:ext cx="8554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oMaster-Bold" panose="02000500030000020004" pitchFamily="50" charset="-78"/>
                <a:cs typeface="AbdoMaster-Bold" panose="02000500030000020004" pitchFamily="50" charset="-78"/>
              </a:rPr>
              <a:t>انتهى الدرس</a:t>
            </a:r>
          </a:p>
        </p:txBody>
      </p:sp>
      <p:sp>
        <p:nvSpPr>
          <p:cNvPr id="6" name="Google Shape;189;p33">
            <a:extLst>
              <a:ext uri="{FF2B5EF4-FFF2-40B4-BE49-F238E27FC236}">
                <a16:creationId xmlns:a16="http://schemas.microsoft.com/office/drawing/2014/main" id="{0D11641C-8885-4793-B975-C39E7181A129}"/>
              </a:ext>
            </a:extLst>
          </p:cNvPr>
          <p:cNvSpPr/>
          <p:nvPr/>
        </p:nvSpPr>
        <p:spPr>
          <a:xfrm>
            <a:off x="10086536" y="273637"/>
            <a:ext cx="1650542" cy="1596344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1EE6969-A900-4D9A-96E7-8CA27526621F}"/>
              </a:ext>
            </a:extLst>
          </p:cNvPr>
          <p:cNvSpPr txBox="1"/>
          <p:nvPr/>
        </p:nvSpPr>
        <p:spPr>
          <a:xfrm>
            <a:off x="8762223" y="3370080"/>
            <a:ext cx="342170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FFDE75"/>
                </a:solidFill>
                <a:effectLst>
                  <a:glow rad="101600">
                    <a:srgbClr val="78230D"/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مازن إياد أبوزيد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563D09D-90E6-418B-8E89-4203D8DE58F8}"/>
              </a:ext>
            </a:extLst>
          </p:cNvPr>
          <p:cNvSpPr txBox="1"/>
          <p:nvPr/>
        </p:nvSpPr>
        <p:spPr>
          <a:xfrm>
            <a:off x="-61615" y="3334543"/>
            <a:ext cx="41310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FFDE75"/>
                </a:solidFill>
                <a:effectLst>
                  <a:glow rad="101600">
                    <a:srgbClr val="78230D"/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محمد علي باخشوين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949F6AC-A8FF-41C1-AD49-01A8F3BF2DA6}"/>
              </a:ext>
            </a:extLst>
          </p:cNvPr>
          <p:cNvSpPr txBox="1"/>
          <p:nvPr/>
        </p:nvSpPr>
        <p:spPr>
          <a:xfrm>
            <a:off x="9039268" y="2434178"/>
            <a:ext cx="2886726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b="1" dirty="0">
                <a:solidFill>
                  <a:srgbClr val="FFCF37"/>
                </a:solidFill>
                <a:effectLst>
                  <a:glow rad="101600">
                    <a:srgbClr val="78230D"/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عمل الطالب: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6E2F65C-6EFF-4D11-A323-81CAD65DC9D8}"/>
              </a:ext>
            </a:extLst>
          </p:cNvPr>
          <p:cNvSpPr txBox="1"/>
          <p:nvPr/>
        </p:nvSpPr>
        <p:spPr>
          <a:xfrm>
            <a:off x="560524" y="2469716"/>
            <a:ext cx="2886726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b="1" dirty="0">
                <a:solidFill>
                  <a:srgbClr val="FFCF37"/>
                </a:solidFill>
                <a:effectLst>
                  <a:glow rad="101600">
                    <a:srgbClr val="78230D"/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عمل الطالب: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30097A5-C6DA-42B8-9586-89163B08BC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3" y="2177728"/>
            <a:ext cx="5108587" cy="3031034"/>
          </a:xfrm>
          <a:prstGeom prst="rect">
            <a:avLst/>
          </a:prstGeom>
          <a:effectLst/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0379DB4-5729-411A-9BD8-DE423F7C9090}"/>
              </a:ext>
            </a:extLst>
          </p:cNvPr>
          <p:cNvSpPr txBox="1"/>
          <p:nvPr/>
        </p:nvSpPr>
        <p:spPr>
          <a:xfrm>
            <a:off x="3602813" y="5933162"/>
            <a:ext cx="546962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n w="3175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78230D"/>
                  </a:glow>
                </a:effectLst>
                <a:latin typeface="BoutrosNewsH1" pitchFamily="2" charset="-78"/>
                <a:cs typeface="BoutrosNewsH1" pitchFamily="2" charset="-78"/>
              </a:rPr>
              <a:t>معلم المادة:   </a:t>
            </a:r>
            <a:r>
              <a:rPr lang="ar-SA" sz="3200" b="1" dirty="0">
                <a:ln w="317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rgbClr val="78230D"/>
                  </a:glow>
                </a:effectLst>
                <a:latin typeface="BoutrosNewsH1" pitchFamily="2" charset="-78"/>
                <a:cs typeface="BoutrosNewsH1" pitchFamily="2" charset="-78"/>
              </a:rPr>
              <a:t>أ. أحمد جمعان الغامدي</a:t>
            </a:r>
          </a:p>
        </p:txBody>
      </p:sp>
      <p:sp>
        <p:nvSpPr>
          <p:cNvPr id="20" name="Google Shape;189;p33">
            <a:extLst>
              <a:ext uri="{FF2B5EF4-FFF2-40B4-BE49-F238E27FC236}">
                <a16:creationId xmlns:a16="http://schemas.microsoft.com/office/drawing/2014/main" id="{185F90B9-3F82-40F9-A30D-D8B8179A2D7A}"/>
              </a:ext>
            </a:extLst>
          </p:cNvPr>
          <p:cNvSpPr/>
          <p:nvPr/>
        </p:nvSpPr>
        <p:spPr>
          <a:xfrm>
            <a:off x="410375" y="242894"/>
            <a:ext cx="1650542" cy="1596344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</p:spTree>
    <p:extLst>
      <p:ext uri="{BB962C8B-B14F-4D97-AF65-F5344CB8AC3E}">
        <p14:creationId xmlns:p14="http://schemas.microsoft.com/office/powerpoint/2010/main" val="344039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F523D90-0A05-4DC0-97C6-E2BEEEAD45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oogle Shape;189;p33">
            <a:extLst>
              <a:ext uri="{FF2B5EF4-FFF2-40B4-BE49-F238E27FC236}">
                <a16:creationId xmlns:a16="http://schemas.microsoft.com/office/drawing/2014/main" id="{4161ED5F-AB9A-45AD-AF1F-B7E408BB5D33}"/>
              </a:ext>
            </a:extLst>
          </p:cNvPr>
          <p:cNvSpPr/>
          <p:nvPr/>
        </p:nvSpPr>
        <p:spPr>
          <a:xfrm>
            <a:off x="10696353" y="179882"/>
            <a:ext cx="1250810" cy="1209737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2" name="Google Shape;189;p33">
            <a:extLst>
              <a:ext uri="{FF2B5EF4-FFF2-40B4-BE49-F238E27FC236}">
                <a16:creationId xmlns:a16="http://schemas.microsoft.com/office/drawing/2014/main" id="{F7EAD171-69FA-4DC0-B48E-B4E963ECADB4}"/>
              </a:ext>
            </a:extLst>
          </p:cNvPr>
          <p:cNvSpPr/>
          <p:nvPr/>
        </p:nvSpPr>
        <p:spPr>
          <a:xfrm>
            <a:off x="244837" y="179882"/>
            <a:ext cx="1250810" cy="1209737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" name="Google Shape;189;p33">
            <a:extLst>
              <a:ext uri="{FF2B5EF4-FFF2-40B4-BE49-F238E27FC236}">
                <a16:creationId xmlns:a16="http://schemas.microsoft.com/office/drawing/2014/main" id="{6987C3C9-38BC-434E-B00E-FE68AF241C91}"/>
              </a:ext>
            </a:extLst>
          </p:cNvPr>
          <p:cNvSpPr/>
          <p:nvPr/>
        </p:nvSpPr>
        <p:spPr>
          <a:xfrm>
            <a:off x="244837" y="5543689"/>
            <a:ext cx="1250810" cy="1209737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4" name="Google Shape;189;p33">
            <a:extLst>
              <a:ext uri="{FF2B5EF4-FFF2-40B4-BE49-F238E27FC236}">
                <a16:creationId xmlns:a16="http://schemas.microsoft.com/office/drawing/2014/main" id="{BCF45CAA-0F18-4E16-BAB9-F8265B086138}"/>
              </a:ext>
            </a:extLst>
          </p:cNvPr>
          <p:cNvSpPr/>
          <p:nvPr/>
        </p:nvSpPr>
        <p:spPr>
          <a:xfrm>
            <a:off x="10696353" y="5517259"/>
            <a:ext cx="1250810" cy="1209737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9FB2FBC-A40E-4B69-BDA0-A9BCEBEDC908}"/>
              </a:ext>
            </a:extLst>
          </p:cNvPr>
          <p:cNvSpPr txBox="1"/>
          <p:nvPr/>
        </p:nvSpPr>
        <p:spPr>
          <a:xfrm>
            <a:off x="1818559" y="2362913"/>
            <a:ext cx="8554878" cy="2132171"/>
          </a:xfrm>
          <a:custGeom>
            <a:avLst/>
            <a:gdLst>
              <a:gd name="connsiteX0" fmla="*/ 0 w 8554878"/>
              <a:gd name="connsiteY0" fmla="*/ 355369 h 2132171"/>
              <a:gd name="connsiteX1" fmla="*/ 355369 w 8554878"/>
              <a:gd name="connsiteY1" fmla="*/ 0 h 2132171"/>
              <a:gd name="connsiteX2" fmla="*/ 994106 w 8554878"/>
              <a:gd name="connsiteY2" fmla="*/ 0 h 2132171"/>
              <a:gd name="connsiteX3" fmla="*/ 1632843 w 8554878"/>
              <a:gd name="connsiteY3" fmla="*/ 0 h 2132171"/>
              <a:gd name="connsiteX4" fmla="*/ 2036256 w 8554878"/>
              <a:gd name="connsiteY4" fmla="*/ 0 h 2132171"/>
              <a:gd name="connsiteX5" fmla="*/ 2596552 w 8554878"/>
              <a:gd name="connsiteY5" fmla="*/ 0 h 2132171"/>
              <a:gd name="connsiteX6" fmla="*/ 3235289 w 8554878"/>
              <a:gd name="connsiteY6" fmla="*/ 0 h 2132171"/>
              <a:gd name="connsiteX7" fmla="*/ 3560260 w 8554878"/>
              <a:gd name="connsiteY7" fmla="*/ 0 h 2132171"/>
              <a:gd name="connsiteX8" fmla="*/ 3963673 w 8554878"/>
              <a:gd name="connsiteY8" fmla="*/ 0 h 2132171"/>
              <a:gd name="connsiteX9" fmla="*/ 4445528 w 8554878"/>
              <a:gd name="connsiteY9" fmla="*/ 0 h 2132171"/>
              <a:gd name="connsiteX10" fmla="*/ 4770499 w 8554878"/>
              <a:gd name="connsiteY10" fmla="*/ 0 h 2132171"/>
              <a:gd name="connsiteX11" fmla="*/ 5330795 w 8554878"/>
              <a:gd name="connsiteY11" fmla="*/ 0 h 2132171"/>
              <a:gd name="connsiteX12" fmla="*/ 5734208 w 8554878"/>
              <a:gd name="connsiteY12" fmla="*/ 0 h 2132171"/>
              <a:gd name="connsiteX13" fmla="*/ 6216062 w 8554878"/>
              <a:gd name="connsiteY13" fmla="*/ 0 h 2132171"/>
              <a:gd name="connsiteX14" fmla="*/ 6933241 w 8554878"/>
              <a:gd name="connsiteY14" fmla="*/ 0 h 2132171"/>
              <a:gd name="connsiteX15" fmla="*/ 7336654 w 8554878"/>
              <a:gd name="connsiteY15" fmla="*/ 0 h 2132171"/>
              <a:gd name="connsiteX16" fmla="*/ 8199509 w 8554878"/>
              <a:gd name="connsiteY16" fmla="*/ 0 h 2132171"/>
              <a:gd name="connsiteX17" fmla="*/ 8554878 w 8554878"/>
              <a:gd name="connsiteY17" fmla="*/ 355369 h 2132171"/>
              <a:gd name="connsiteX18" fmla="*/ 8554878 w 8554878"/>
              <a:gd name="connsiteY18" fmla="*/ 814966 h 2132171"/>
              <a:gd name="connsiteX19" fmla="*/ 8554878 w 8554878"/>
              <a:gd name="connsiteY19" fmla="*/ 1274562 h 2132171"/>
              <a:gd name="connsiteX20" fmla="*/ 8554878 w 8554878"/>
              <a:gd name="connsiteY20" fmla="*/ 1776802 h 2132171"/>
              <a:gd name="connsiteX21" fmla="*/ 8199509 w 8554878"/>
              <a:gd name="connsiteY21" fmla="*/ 2132171 h 2132171"/>
              <a:gd name="connsiteX22" fmla="*/ 7796096 w 8554878"/>
              <a:gd name="connsiteY22" fmla="*/ 2132171 h 2132171"/>
              <a:gd name="connsiteX23" fmla="*/ 7078918 w 8554878"/>
              <a:gd name="connsiteY23" fmla="*/ 2132171 h 2132171"/>
              <a:gd name="connsiteX24" fmla="*/ 6597063 w 8554878"/>
              <a:gd name="connsiteY24" fmla="*/ 2132171 h 2132171"/>
              <a:gd name="connsiteX25" fmla="*/ 6115209 w 8554878"/>
              <a:gd name="connsiteY25" fmla="*/ 2132171 h 2132171"/>
              <a:gd name="connsiteX26" fmla="*/ 5790237 w 8554878"/>
              <a:gd name="connsiteY26" fmla="*/ 2132171 h 2132171"/>
              <a:gd name="connsiteX27" fmla="*/ 5386825 w 8554878"/>
              <a:gd name="connsiteY27" fmla="*/ 2132171 h 2132171"/>
              <a:gd name="connsiteX28" fmla="*/ 4826529 w 8554878"/>
              <a:gd name="connsiteY28" fmla="*/ 2132171 h 2132171"/>
              <a:gd name="connsiteX29" fmla="*/ 4501557 w 8554878"/>
              <a:gd name="connsiteY29" fmla="*/ 2132171 h 2132171"/>
              <a:gd name="connsiteX30" fmla="*/ 4098144 w 8554878"/>
              <a:gd name="connsiteY30" fmla="*/ 2132171 h 2132171"/>
              <a:gd name="connsiteX31" fmla="*/ 3616290 w 8554878"/>
              <a:gd name="connsiteY31" fmla="*/ 2132171 h 2132171"/>
              <a:gd name="connsiteX32" fmla="*/ 2977553 w 8554878"/>
              <a:gd name="connsiteY32" fmla="*/ 2132171 h 2132171"/>
              <a:gd name="connsiteX33" fmla="*/ 2652581 w 8554878"/>
              <a:gd name="connsiteY33" fmla="*/ 2132171 h 2132171"/>
              <a:gd name="connsiteX34" fmla="*/ 2327610 w 8554878"/>
              <a:gd name="connsiteY34" fmla="*/ 2132171 h 2132171"/>
              <a:gd name="connsiteX35" fmla="*/ 1924197 w 8554878"/>
              <a:gd name="connsiteY35" fmla="*/ 2132171 h 2132171"/>
              <a:gd name="connsiteX36" fmla="*/ 1363901 w 8554878"/>
              <a:gd name="connsiteY36" fmla="*/ 2132171 h 2132171"/>
              <a:gd name="connsiteX37" fmla="*/ 882047 w 8554878"/>
              <a:gd name="connsiteY37" fmla="*/ 2132171 h 2132171"/>
              <a:gd name="connsiteX38" fmla="*/ 355369 w 8554878"/>
              <a:gd name="connsiteY38" fmla="*/ 2132171 h 2132171"/>
              <a:gd name="connsiteX39" fmla="*/ 0 w 8554878"/>
              <a:gd name="connsiteY39" fmla="*/ 1776802 h 2132171"/>
              <a:gd name="connsiteX40" fmla="*/ 0 w 8554878"/>
              <a:gd name="connsiteY40" fmla="*/ 1302991 h 2132171"/>
              <a:gd name="connsiteX41" fmla="*/ 0 w 8554878"/>
              <a:gd name="connsiteY41" fmla="*/ 829180 h 2132171"/>
              <a:gd name="connsiteX42" fmla="*/ 0 w 8554878"/>
              <a:gd name="connsiteY42" fmla="*/ 355369 h 2132171"/>
              <a:gd name="connsiteX0" fmla="*/ 355369 w 8554878"/>
              <a:gd name="connsiteY0" fmla="*/ 2132171 h 2132171"/>
              <a:gd name="connsiteX1" fmla="*/ 0 w 8554878"/>
              <a:gd name="connsiteY1" fmla="*/ 1776802 h 2132171"/>
              <a:gd name="connsiteX2" fmla="*/ 0 w 8554878"/>
              <a:gd name="connsiteY2" fmla="*/ 1302991 h 2132171"/>
              <a:gd name="connsiteX3" fmla="*/ 0 w 8554878"/>
              <a:gd name="connsiteY3" fmla="*/ 871823 h 2132171"/>
              <a:gd name="connsiteX4" fmla="*/ 0 w 8554878"/>
              <a:gd name="connsiteY4" fmla="*/ 355369 h 2132171"/>
              <a:gd name="connsiteX5" fmla="*/ 355369 w 8554878"/>
              <a:gd name="connsiteY5" fmla="*/ 0 h 2132171"/>
              <a:gd name="connsiteX6" fmla="*/ 8199509 w 8554878"/>
              <a:gd name="connsiteY6" fmla="*/ 0 h 2132171"/>
              <a:gd name="connsiteX7" fmla="*/ 8554878 w 8554878"/>
              <a:gd name="connsiteY7" fmla="*/ 355369 h 2132171"/>
              <a:gd name="connsiteX8" fmla="*/ 8554878 w 8554878"/>
              <a:gd name="connsiteY8" fmla="*/ 800751 h 2132171"/>
              <a:gd name="connsiteX9" fmla="*/ 8554878 w 8554878"/>
              <a:gd name="connsiteY9" fmla="*/ 1260348 h 2132171"/>
              <a:gd name="connsiteX10" fmla="*/ 8554878 w 8554878"/>
              <a:gd name="connsiteY10" fmla="*/ 1776802 h 2132171"/>
              <a:gd name="connsiteX11" fmla="*/ 8199509 w 8554878"/>
              <a:gd name="connsiteY11" fmla="*/ 2132171 h 213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54878" h="2132171" stroke="0" extrusionOk="0">
                <a:moveTo>
                  <a:pt x="0" y="355369"/>
                </a:moveTo>
                <a:cubicBezTo>
                  <a:pt x="5104" y="206209"/>
                  <a:pt x="170988" y="-14829"/>
                  <a:pt x="355369" y="0"/>
                </a:cubicBezTo>
                <a:cubicBezTo>
                  <a:pt x="661007" y="-67070"/>
                  <a:pt x="737726" y="22374"/>
                  <a:pt x="994106" y="0"/>
                </a:cubicBezTo>
                <a:cubicBezTo>
                  <a:pt x="1250486" y="-22374"/>
                  <a:pt x="1380022" y="64073"/>
                  <a:pt x="1632843" y="0"/>
                </a:cubicBezTo>
                <a:cubicBezTo>
                  <a:pt x="1885664" y="-64073"/>
                  <a:pt x="1875767" y="18419"/>
                  <a:pt x="2036256" y="0"/>
                </a:cubicBezTo>
                <a:cubicBezTo>
                  <a:pt x="2196745" y="-18419"/>
                  <a:pt x="2392914" y="66337"/>
                  <a:pt x="2596552" y="0"/>
                </a:cubicBezTo>
                <a:cubicBezTo>
                  <a:pt x="2800190" y="-66337"/>
                  <a:pt x="2980321" y="62788"/>
                  <a:pt x="3235289" y="0"/>
                </a:cubicBezTo>
                <a:cubicBezTo>
                  <a:pt x="3490257" y="-62788"/>
                  <a:pt x="3440154" y="26406"/>
                  <a:pt x="3560260" y="0"/>
                </a:cubicBezTo>
                <a:cubicBezTo>
                  <a:pt x="3680366" y="-26406"/>
                  <a:pt x="3841469" y="19420"/>
                  <a:pt x="3963673" y="0"/>
                </a:cubicBezTo>
                <a:cubicBezTo>
                  <a:pt x="4085877" y="-19420"/>
                  <a:pt x="4259632" y="23228"/>
                  <a:pt x="4445528" y="0"/>
                </a:cubicBezTo>
                <a:cubicBezTo>
                  <a:pt x="4631425" y="-23228"/>
                  <a:pt x="4620728" y="36680"/>
                  <a:pt x="4770499" y="0"/>
                </a:cubicBezTo>
                <a:cubicBezTo>
                  <a:pt x="4920270" y="-36680"/>
                  <a:pt x="5189755" y="33237"/>
                  <a:pt x="5330795" y="0"/>
                </a:cubicBezTo>
                <a:cubicBezTo>
                  <a:pt x="5471835" y="-33237"/>
                  <a:pt x="5616578" y="4716"/>
                  <a:pt x="5734208" y="0"/>
                </a:cubicBezTo>
                <a:cubicBezTo>
                  <a:pt x="5851838" y="-4716"/>
                  <a:pt x="6092485" y="19617"/>
                  <a:pt x="6216062" y="0"/>
                </a:cubicBezTo>
                <a:cubicBezTo>
                  <a:pt x="6339639" y="-19617"/>
                  <a:pt x="6764503" y="82498"/>
                  <a:pt x="6933241" y="0"/>
                </a:cubicBezTo>
                <a:cubicBezTo>
                  <a:pt x="7101979" y="-82498"/>
                  <a:pt x="7216458" y="19890"/>
                  <a:pt x="7336654" y="0"/>
                </a:cubicBezTo>
                <a:cubicBezTo>
                  <a:pt x="7456850" y="-19890"/>
                  <a:pt x="8002403" y="82580"/>
                  <a:pt x="8199509" y="0"/>
                </a:cubicBezTo>
                <a:cubicBezTo>
                  <a:pt x="8384629" y="-16113"/>
                  <a:pt x="8514438" y="160030"/>
                  <a:pt x="8554878" y="355369"/>
                </a:cubicBezTo>
                <a:cubicBezTo>
                  <a:pt x="8590404" y="476993"/>
                  <a:pt x="8528294" y="620586"/>
                  <a:pt x="8554878" y="814966"/>
                </a:cubicBezTo>
                <a:cubicBezTo>
                  <a:pt x="8581462" y="1009346"/>
                  <a:pt x="8523506" y="1148050"/>
                  <a:pt x="8554878" y="1274562"/>
                </a:cubicBezTo>
                <a:cubicBezTo>
                  <a:pt x="8586250" y="1401074"/>
                  <a:pt x="8531965" y="1637346"/>
                  <a:pt x="8554878" y="1776802"/>
                </a:cubicBezTo>
                <a:cubicBezTo>
                  <a:pt x="8596222" y="2007461"/>
                  <a:pt x="8366792" y="2126863"/>
                  <a:pt x="8199509" y="2132171"/>
                </a:cubicBezTo>
                <a:cubicBezTo>
                  <a:pt x="8007958" y="2175069"/>
                  <a:pt x="7879722" y="2124596"/>
                  <a:pt x="7796096" y="2132171"/>
                </a:cubicBezTo>
                <a:cubicBezTo>
                  <a:pt x="7712470" y="2139746"/>
                  <a:pt x="7257325" y="2062390"/>
                  <a:pt x="7078918" y="2132171"/>
                </a:cubicBezTo>
                <a:cubicBezTo>
                  <a:pt x="6900511" y="2201952"/>
                  <a:pt x="6803298" y="2076444"/>
                  <a:pt x="6597063" y="2132171"/>
                </a:cubicBezTo>
                <a:cubicBezTo>
                  <a:pt x="6390828" y="2187898"/>
                  <a:pt x="6286040" y="2075065"/>
                  <a:pt x="6115209" y="2132171"/>
                </a:cubicBezTo>
                <a:cubicBezTo>
                  <a:pt x="5944378" y="2189277"/>
                  <a:pt x="5879580" y="2127918"/>
                  <a:pt x="5790237" y="2132171"/>
                </a:cubicBezTo>
                <a:cubicBezTo>
                  <a:pt x="5700894" y="2136424"/>
                  <a:pt x="5540874" y="2087602"/>
                  <a:pt x="5386825" y="2132171"/>
                </a:cubicBezTo>
                <a:cubicBezTo>
                  <a:pt x="5232776" y="2176740"/>
                  <a:pt x="4999673" y="2123473"/>
                  <a:pt x="4826529" y="2132171"/>
                </a:cubicBezTo>
                <a:cubicBezTo>
                  <a:pt x="4653385" y="2140869"/>
                  <a:pt x="4608661" y="2095352"/>
                  <a:pt x="4501557" y="2132171"/>
                </a:cubicBezTo>
                <a:cubicBezTo>
                  <a:pt x="4394453" y="2168990"/>
                  <a:pt x="4259238" y="2126208"/>
                  <a:pt x="4098144" y="2132171"/>
                </a:cubicBezTo>
                <a:cubicBezTo>
                  <a:pt x="3937050" y="2138134"/>
                  <a:pt x="3844641" y="2087445"/>
                  <a:pt x="3616290" y="2132171"/>
                </a:cubicBezTo>
                <a:cubicBezTo>
                  <a:pt x="3387939" y="2176897"/>
                  <a:pt x="3230755" y="2095220"/>
                  <a:pt x="2977553" y="2132171"/>
                </a:cubicBezTo>
                <a:cubicBezTo>
                  <a:pt x="2724351" y="2169122"/>
                  <a:pt x="2721840" y="2106924"/>
                  <a:pt x="2652581" y="2132171"/>
                </a:cubicBezTo>
                <a:cubicBezTo>
                  <a:pt x="2583322" y="2157418"/>
                  <a:pt x="2416185" y="2108500"/>
                  <a:pt x="2327610" y="2132171"/>
                </a:cubicBezTo>
                <a:cubicBezTo>
                  <a:pt x="2239035" y="2155842"/>
                  <a:pt x="2116879" y="2112506"/>
                  <a:pt x="1924197" y="2132171"/>
                </a:cubicBezTo>
                <a:cubicBezTo>
                  <a:pt x="1731515" y="2151836"/>
                  <a:pt x="1509456" y="2097961"/>
                  <a:pt x="1363901" y="2132171"/>
                </a:cubicBezTo>
                <a:cubicBezTo>
                  <a:pt x="1218346" y="2166381"/>
                  <a:pt x="1120057" y="2121980"/>
                  <a:pt x="882047" y="2132171"/>
                </a:cubicBezTo>
                <a:cubicBezTo>
                  <a:pt x="644037" y="2142362"/>
                  <a:pt x="553169" y="2119098"/>
                  <a:pt x="355369" y="2132171"/>
                </a:cubicBezTo>
                <a:cubicBezTo>
                  <a:pt x="197835" y="2089479"/>
                  <a:pt x="-15260" y="1967203"/>
                  <a:pt x="0" y="1776802"/>
                </a:cubicBezTo>
                <a:cubicBezTo>
                  <a:pt x="-3792" y="1681278"/>
                  <a:pt x="34196" y="1455137"/>
                  <a:pt x="0" y="1302991"/>
                </a:cubicBezTo>
                <a:cubicBezTo>
                  <a:pt x="-34196" y="1150845"/>
                  <a:pt x="3435" y="952620"/>
                  <a:pt x="0" y="829180"/>
                </a:cubicBezTo>
                <a:cubicBezTo>
                  <a:pt x="-3435" y="705740"/>
                  <a:pt x="24861" y="583461"/>
                  <a:pt x="0" y="355369"/>
                </a:cubicBezTo>
                <a:close/>
              </a:path>
              <a:path w="8554878" h="2132171" fill="none" extrusionOk="0">
                <a:moveTo>
                  <a:pt x="355369" y="2132171"/>
                </a:moveTo>
                <a:cubicBezTo>
                  <a:pt x="189659" y="2142586"/>
                  <a:pt x="10755" y="1918344"/>
                  <a:pt x="0" y="1776802"/>
                </a:cubicBezTo>
                <a:cubicBezTo>
                  <a:pt x="-15567" y="1573666"/>
                  <a:pt x="5913" y="1519805"/>
                  <a:pt x="0" y="1302991"/>
                </a:cubicBezTo>
                <a:cubicBezTo>
                  <a:pt x="-5913" y="1086177"/>
                  <a:pt x="26271" y="1000308"/>
                  <a:pt x="0" y="871823"/>
                </a:cubicBezTo>
                <a:cubicBezTo>
                  <a:pt x="-26271" y="743338"/>
                  <a:pt x="9700" y="553351"/>
                  <a:pt x="0" y="355369"/>
                </a:cubicBezTo>
                <a:cubicBezTo>
                  <a:pt x="-25466" y="209502"/>
                  <a:pt x="113511" y="-25658"/>
                  <a:pt x="355369" y="0"/>
                </a:cubicBezTo>
                <a:moveTo>
                  <a:pt x="8199509" y="0"/>
                </a:moveTo>
                <a:cubicBezTo>
                  <a:pt x="8410752" y="-8313"/>
                  <a:pt x="8592327" y="176270"/>
                  <a:pt x="8554878" y="355369"/>
                </a:cubicBezTo>
                <a:cubicBezTo>
                  <a:pt x="8602638" y="467491"/>
                  <a:pt x="8514217" y="650923"/>
                  <a:pt x="8554878" y="800751"/>
                </a:cubicBezTo>
                <a:cubicBezTo>
                  <a:pt x="8595539" y="950579"/>
                  <a:pt x="8543207" y="1136376"/>
                  <a:pt x="8554878" y="1260348"/>
                </a:cubicBezTo>
                <a:cubicBezTo>
                  <a:pt x="8566549" y="1384320"/>
                  <a:pt x="8534707" y="1520852"/>
                  <a:pt x="8554878" y="1776802"/>
                </a:cubicBezTo>
                <a:cubicBezTo>
                  <a:pt x="8552213" y="2031728"/>
                  <a:pt x="8389402" y="2105904"/>
                  <a:pt x="8199509" y="2132171"/>
                </a:cubicBezTo>
              </a:path>
              <a:path w="8554878" h="2132171" fill="none" stroke="0" extrusionOk="0">
                <a:moveTo>
                  <a:pt x="355369" y="2132171"/>
                </a:moveTo>
                <a:cubicBezTo>
                  <a:pt x="195547" y="2129153"/>
                  <a:pt x="-15168" y="2003914"/>
                  <a:pt x="0" y="1776802"/>
                </a:cubicBezTo>
                <a:cubicBezTo>
                  <a:pt x="-26601" y="1650372"/>
                  <a:pt x="50436" y="1530911"/>
                  <a:pt x="0" y="1345634"/>
                </a:cubicBezTo>
                <a:cubicBezTo>
                  <a:pt x="-50436" y="1160357"/>
                  <a:pt x="9458" y="1098593"/>
                  <a:pt x="0" y="914466"/>
                </a:cubicBezTo>
                <a:cubicBezTo>
                  <a:pt x="-9458" y="730339"/>
                  <a:pt x="47732" y="517582"/>
                  <a:pt x="0" y="355369"/>
                </a:cubicBezTo>
                <a:cubicBezTo>
                  <a:pt x="-2882" y="176284"/>
                  <a:pt x="161881" y="7852"/>
                  <a:pt x="355369" y="0"/>
                </a:cubicBezTo>
                <a:moveTo>
                  <a:pt x="8199509" y="0"/>
                </a:moveTo>
                <a:cubicBezTo>
                  <a:pt x="8426469" y="-13984"/>
                  <a:pt x="8549359" y="178382"/>
                  <a:pt x="8554878" y="355369"/>
                </a:cubicBezTo>
                <a:cubicBezTo>
                  <a:pt x="8571889" y="457223"/>
                  <a:pt x="8523876" y="643747"/>
                  <a:pt x="8554878" y="786537"/>
                </a:cubicBezTo>
                <a:cubicBezTo>
                  <a:pt x="8585880" y="929327"/>
                  <a:pt x="8508855" y="1124192"/>
                  <a:pt x="8554878" y="1246134"/>
                </a:cubicBezTo>
                <a:cubicBezTo>
                  <a:pt x="8600901" y="1368076"/>
                  <a:pt x="8516520" y="1586070"/>
                  <a:pt x="8554878" y="1776802"/>
                </a:cubicBezTo>
                <a:cubicBezTo>
                  <a:pt x="8532855" y="1985883"/>
                  <a:pt x="8413725" y="2133200"/>
                  <a:pt x="8199509" y="2132171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C55A11"/>
            </a:solidFill>
            <a:headEnd type="oval" w="med" len="med"/>
            <a:tailEnd type="oval" w="med" len="med"/>
            <a:extLst>
              <a:ext uri="{C807C97D-BFC1-408E-A445-0C87EB9F89A2}">
                <ask:lineSketchStyleProps xmlns:ask="http://schemas.microsoft.com/office/drawing/2018/sketchyshapes" xmlns="" sd="2586955100">
                  <a:prstGeom prst="bracketPai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632D09">
                <a:alpha val="71000"/>
              </a:srgb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square" rtlCol="1">
            <a:spAutoFit/>
          </a:bodyPr>
          <a:lstStyle/>
          <a:p>
            <a:pPr algn="ctr"/>
            <a:endParaRPr lang="ar-SA" sz="11500" b="1" dirty="0">
              <a:ln w="28575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rgbClr val="993366">
                    <a:alpha val="40000"/>
                  </a:srgbClr>
                </a:glow>
              </a:effectLst>
              <a:latin typeface="Bahij Tanseek Pro" panose="02040703060201020203" pitchFamily="18" charset="-78"/>
              <a:cs typeface="Bahij Tanseek Pro" panose="02040703060201020203" pitchFamily="18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4657C84-7BBD-409A-B9F2-5E5312B27707}"/>
              </a:ext>
            </a:extLst>
          </p:cNvPr>
          <p:cNvSpPr txBox="1"/>
          <p:nvPr/>
        </p:nvSpPr>
        <p:spPr>
          <a:xfrm>
            <a:off x="1818559" y="2891329"/>
            <a:ext cx="8554878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ar-SA" sz="80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cen Beirut" panose="02000000000000000000" pitchFamily="2" charset="-78"/>
                <a:cs typeface="Hacen Beirut" panose="02000000000000000000" pitchFamily="2" charset="-78"/>
              </a:rPr>
              <a:t>حفظ الله للسنة النبوية</a:t>
            </a:r>
          </a:p>
        </p:txBody>
      </p:sp>
    </p:spTree>
    <p:extLst>
      <p:ext uri="{BB962C8B-B14F-4D97-AF65-F5344CB8AC3E}">
        <p14:creationId xmlns:p14="http://schemas.microsoft.com/office/powerpoint/2010/main" val="164481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281CEB6-223F-443E-9CF9-A30837C470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تمرير: أفقي 3">
            <a:extLst>
              <a:ext uri="{FF2B5EF4-FFF2-40B4-BE49-F238E27FC236}">
                <a16:creationId xmlns:a16="http://schemas.microsoft.com/office/drawing/2014/main" id="{70760881-19AE-456E-B723-321276E85286}"/>
              </a:ext>
            </a:extLst>
          </p:cNvPr>
          <p:cNvSpPr/>
          <p:nvPr/>
        </p:nvSpPr>
        <p:spPr>
          <a:xfrm>
            <a:off x="6170607" y="496201"/>
            <a:ext cx="5923460" cy="1364565"/>
          </a:xfrm>
          <a:custGeom>
            <a:avLst/>
            <a:gdLst>
              <a:gd name="connsiteX0" fmla="*/ 5923460 w 5923460"/>
              <a:gd name="connsiteY0" fmla="*/ 85285 h 1364565"/>
              <a:gd name="connsiteX1" fmla="*/ 5838175 w 5923460"/>
              <a:gd name="connsiteY1" fmla="*/ 170570 h 1364565"/>
              <a:gd name="connsiteX2" fmla="*/ 5838175 w 5923460"/>
              <a:gd name="connsiteY2" fmla="*/ 85285 h 1364565"/>
              <a:gd name="connsiteX3" fmla="*/ 5795532 w 5923460"/>
              <a:gd name="connsiteY3" fmla="*/ 127928 h 1364565"/>
              <a:gd name="connsiteX4" fmla="*/ 5752889 w 5923460"/>
              <a:gd name="connsiteY4" fmla="*/ 85285 h 1364565"/>
              <a:gd name="connsiteX5" fmla="*/ 5752889 w 5923460"/>
              <a:gd name="connsiteY5" fmla="*/ 170571 h 1364565"/>
              <a:gd name="connsiteX6" fmla="*/ 5179831 w 5923460"/>
              <a:gd name="connsiteY6" fmla="*/ 170571 h 1364565"/>
              <a:gd name="connsiteX7" fmla="*/ 4436745 w 5923460"/>
              <a:gd name="connsiteY7" fmla="*/ 170571 h 1364565"/>
              <a:gd name="connsiteX8" fmla="*/ 3807012 w 5923460"/>
              <a:gd name="connsiteY8" fmla="*/ 170571 h 1364565"/>
              <a:gd name="connsiteX9" fmla="*/ 3177278 w 5923460"/>
              <a:gd name="connsiteY9" fmla="*/ 170571 h 1364565"/>
              <a:gd name="connsiteX10" fmla="*/ 2660896 w 5923460"/>
              <a:gd name="connsiteY10" fmla="*/ 170571 h 1364565"/>
              <a:gd name="connsiteX11" fmla="*/ 2087838 w 5923460"/>
              <a:gd name="connsiteY11" fmla="*/ 170571 h 1364565"/>
              <a:gd name="connsiteX12" fmla="*/ 1401429 w 5923460"/>
              <a:gd name="connsiteY12" fmla="*/ 170571 h 1364565"/>
              <a:gd name="connsiteX13" fmla="*/ 941723 w 5923460"/>
              <a:gd name="connsiteY13" fmla="*/ 170571 h 1364565"/>
              <a:gd name="connsiteX14" fmla="*/ 85285 w 5923460"/>
              <a:gd name="connsiteY14" fmla="*/ 170571 h 1364565"/>
              <a:gd name="connsiteX15" fmla="*/ 0 w 5923460"/>
              <a:gd name="connsiteY15" fmla="*/ 255856 h 1364565"/>
              <a:gd name="connsiteX16" fmla="*/ 0 w 5923460"/>
              <a:gd name="connsiteY16" fmla="*/ 757334 h 1364565"/>
              <a:gd name="connsiteX17" fmla="*/ 0 w 5923460"/>
              <a:gd name="connsiteY17" fmla="*/ 1279280 h 1364565"/>
              <a:gd name="connsiteX18" fmla="*/ 85285 w 5923460"/>
              <a:gd name="connsiteY18" fmla="*/ 1364565 h 1364565"/>
              <a:gd name="connsiteX19" fmla="*/ 170570 w 5923460"/>
              <a:gd name="connsiteY19" fmla="*/ 1279280 h 1364565"/>
              <a:gd name="connsiteX20" fmla="*/ 170571 w 5923460"/>
              <a:gd name="connsiteY20" fmla="*/ 1193994 h 1364565"/>
              <a:gd name="connsiteX21" fmla="*/ 913657 w 5923460"/>
              <a:gd name="connsiteY21" fmla="*/ 1193994 h 1364565"/>
              <a:gd name="connsiteX22" fmla="*/ 1486715 w 5923460"/>
              <a:gd name="connsiteY22" fmla="*/ 1193994 h 1364565"/>
              <a:gd name="connsiteX23" fmla="*/ 2173124 w 5923460"/>
              <a:gd name="connsiteY23" fmla="*/ 1193994 h 1364565"/>
              <a:gd name="connsiteX24" fmla="*/ 2916210 w 5923460"/>
              <a:gd name="connsiteY24" fmla="*/ 1193994 h 1364565"/>
              <a:gd name="connsiteX25" fmla="*/ 3489268 w 5923460"/>
              <a:gd name="connsiteY25" fmla="*/ 1193994 h 1364565"/>
              <a:gd name="connsiteX26" fmla="*/ 3948974 w 5923460"/>
              <a:gd name="connsiteY26" fmla="*/ 1193994 h 1364565"/>
              <a:gd name="connsiteX27" fmla="*/ 4522031 w 5923460"/>
              <a:gd name="connsiteY27" fmla="*/ 1193994 h 1364565"/>
              <a:gd name="connsiteX28" fmla="*/ 5265117 w 5923460"/>
              <a:gd name="connsiteY28" fmla="*/ 1193994 h 1364565"/>
              <a:gd name="connsiteX29" fmla="*/ 5838175 w 5923460"/>
              <a:gd name="connsiteY29" fmla="*/ 1193994 h 1364565"/>
              <a:gd name="connsiteX30" fmla="*/ 5923460 w 5923460"/>
              <a:gd name="connsiteY30" fmla="*/ 1108709 h 1364565"/>
              <a:gd name="connsiteX31" fmla="*/ 5923460 w 5923460"/>
              <a:gd name="connsiteY31" fmla="*/ 627700 h 1364565"/>
              <a:gd name="connsiteX32" fmla="*/ 5923460 w 5923460"/>
              <a:gd name="connsiteY32" fmla="*/ 85285 h 1364565"/>
              <a:gd name="connsiteX33" fmla="*/ 85285 w 5923460"/>
              <a:gd name="connsiteY33" fmla="*/ 341141 h 1364565"/>
              <a:gd name="connsiteX34" fmla="*/ 170570 w 5923460"/>
              <a:gd name="connsiteY34" fmla="*/ 255856 h 1364565"/>
              <a:gd name="connsiteX35" fmla="*/ 127927 w 5923460"/>
              <a:gd name="connsiteY35" fmla="*/ 213213 h 1364565"/>
              <a:gd name="connsiteX36" fmla="*/ 85284 w 5923460"/>
              <a:gd name="connsiteY36" fmla="*/ 255856 h 1364565"/>
              <a:gd name="connsiteX37" fmla="*/ 85285 w 5923460"/>
              <a:gd name="connsiteY37" fmla="*/ 341141 h 1364565"/>
              <a:gd name="connsiteX0" fmla="*/ 85285 w 5923460"/>
              <a:gd name="connsiteY0" fmla="*/ 341141 h 1364565"/>
              <a:gd name="connsiteX1" fmla="*/ 170570 w 5923460"/>
              <a:gd name="connsiteY1" fmla="*/ 255856 h 1364565"/>
              <a:gd name="connsiteX2" fmla="*/ 127927 w 5923460"/>
              <a:gd name="connsiteY2" fmla="*/ 213213 h 1364565"/>
              <a:gd name="connsiteX3" fmla="*/ 85284 w 5923460"/>
              <a:gd name="connsiteY3" fmla="*/ 255856 h 1364565"/>
              <a:gd name="connsiteX4" fmla="*/ 85285 w 5923460"/>
              <a:gd name="connsiteY4" fmla="*/ 341141 h 1364565"/>
              <a:gd name="connsiteX5" fmla="*/ 5838175 w 5923460"/>
              <a:gd name="connsiteY5" fmla="*/ 170571 h 1364565"/>
              <a:gd name="connsiteX6" fmla="*/ 5923460 w 5923460"/>
              <a:gd name="connsiteY6" fmla="*/ 85286 h 1364565"/>
              <a:gd name="connsiteX7" fmla="*/ 5838175 w 5923460"/>
              <a:gd name="connsiteY7" fmla="*/ 1 h 1364565"/>
              <a:gd name="connsiteX8" fmla="*/ 5752890 w 5923460"/>
              <a:gd name="connsiteY8" fmla="*/ 85286 h 1364565"/>
              <a:gd name="connsiteX9" fmla="*/ 5795533 w 5923460"/>
              <a:gd name="connsiteY9" fmla="*/ 127929 h 1364565"/>
              <a:gd name="connsiteX10" fmla="*/ 5838176 w 5923460"/>
              <a:gd name="connsiteY10" fmla="*/ 85286 h 1364565"/>
              <a:gd name="connsiteX11" fmla="*/ 5838175 w 5923460"/>
              <a:gd name="connsiteY11" fmla="*/ 170571 h 1364565"/>
              <a:gd name="connsiteX0" fmla="*/ 0 w 5923460"/>
              <a:gd name="connsiteY0" fmla="*/ 255856 h 1364565"/>
              <a:gd name="connsiteX1" fmla="*/ 85285 w 5923460"/>
              <a:gd name="connsiteY1" fmla="*/ 170571 h 1364565"/>
              <a:gd name="connsiteX2" fmla="*/ 715019 w 5923460"/>
              <a:gd name="connsiteY2" fmla="*/ 170571 h 1364565"/>
              <a:gd name="connsiteX3" fmla="*/ 1344753 w 5923460"/>
              <a:gd name="connsiteY3" fmla="*/ 170571 h 1364565"/>
              <a:gd name="connsiteX4" fmla="*/ 1804458 w 5923460"/>
              <a:gd name="connsiteY4" fmla="*/ 170571 h 1364565"/>
              <a:gd name="connsiteX5" fmla="*/ 2377516 w 5923460"/>
              <a:gd name="connsiteY5" fmla="*/ 170571 h 1364565"/>
              <a:gd name="connsiteX6" fmla="*/ 3007250 w 5923460"/>
              <a:gd name="connsiteY6" fmla="*/ 170571 h 1364565"/>
              <a:gd name="connsiteX7" fmla="*/ 3580307 w 5923460"/>
              <a:gd name="connsiteY7" fmla="*/ 170571 h 1364565"/>
              <a:gd name="connsiteX8" fmla="*/ 4210041 w 5923460"/>
              <a:gd name="connsiteY8" fmla="*/ 170571 h 1364565"/>
              <a:gd name="connsiteX9" fmla="*/ 4953127 w 5923460"/>
              <a:gd name="connsiteY9" fmla="*/ 170571 h 1364565"/>
              <a:gd name="connsiteX10" fmla="*/ 5752889 w 5923460"/>
              <a:gd name="connsiteY10" fmla="*/ 170571 h 1364565"/>
              <a:gd name="connsiteX11" fmla="*/ 5752889 w 5923460"/>
              <a:gd name="connsiteY11" fmla="*/ 85285 h 1364565"/>
              <a:gd name="connsiteX12" fmla="*/ 5838174 w 5923460"/>
              <a:gd name="connsiteY12" fmla="*/ 0 h 1364565"/>
              <a:gd name="connsiteX13" fmla="*/ 5923459 w 5923460"/>
              <a:gd name="connsiteY13" fmla="*/ 85285 h 1364565"/>
              <a:gd name="connsiteX14" fmla="*/ 5923460 w 5923460"/>
              <a:gd name="connsiteY14" fmla="*/ 1108709 h 1364565"/>
              <a:gd name="connsiteX15" fmla="*/ 5838175 w 5923460"/>
              <a:gd name="connsiteY15" fmla="*/ 1193994 h 1364565"/>
              <a:gd name="connsiteX16" fmla="*/ 5151765 w 5923460"/>
              <a:gd name="connsiteY16" fmla="*/ 1193994 h 1364565"/>
              <a:gd name="connsiteX17" fmla="*/ 4692060 w 5923460"/>
              <a:gd name="connsiteY17" fmla="*/ 1193994 h 1364565"/>
              <a:gd name="connsiteX18" fmla="*/ 4232354 w 5923460"/>
              <a:gd name="connsiteY18" fmla="*/ 1193994 h 1364565"/>
              <a:gd name="connsiteX19" fmla="*/ 3489268 w 5923460"/>
              <a:gd name="connsiteY19" fmla="*/ 1193994 h 1364565"/>
              <a:gd name="connsiteX20" fmla="*/ 2802858 w 5923460"/>
              <a:gd name="connsiteY20" fmla="*/ 1193994 h 1364565"/>
              <a:gd name="connsiteX21" fmla="*/ 2059772 w 5923460"/>
              <a:gd name="connsiteY21" fmla="*/ 1193994 h 1364565"/>
              <a:gd name="connsiteX22" fmla="*/ 1373363 w 5923460"/>
              <a:gd name="connsiteY22" fmla="*/ 1193994 h 1364565"/>
              <a:gd name="connsiteX23" fmla="*/ 170571 w 5923460"/>
              <a:gd name="connsiteY23" fmla="*/ 1193994 h 1364565"/>
              <a:gd name="connsiteX24" fmla="*/ 170571 w 5923460"/>
              <a:gd name="connsiteY24" fmla="*/ 1279280 h 1364565"/>
              <a:gd name="connsiteX25" fmla="*/ 85286 w 5923460"/>
              <a:gd name="connsiteY25" fmla="*/ 1364565 h 1364565"/>
              <a:gd name="connsiteX26" fmla="*/ 1 w 5923460"/>
              <a:gd name="connsiteY26" fmla="*/ 1279280 h 1364565"/>
              <a:gd name="connsiteX27" fmla="*/ 0 w 5923460"/>
              <a:gd name="connsiteY27" fmla="*/ 255856 h 1364565"/>
              <a:gd name="connsiteX28" fmla="*/ 5752889 w 5923460"/>
              <a:gd name="connsiteY28" fmla="*/ 170571 h 1364565"/>
              <a:gd name="connsiteX29" fmla="*/ 5838175 w 5923460"/>
              <a:gd name="connsiteY29" fmla="*/ 170571 h 1364565"/>
              <a:gd name="connsiteX30" fmla="*/ 5923460 w 5923460"/>
              <a:gd name="connsiteY30" fmla="*/ 85286 h 1364565"/>
              <a:gd name="connsiteX31" fmla="*/ 5838175 w 5923460"/>
              <a:gd name="connsiteY31" fmla="*/ 170571 h 1364565"/>
              <a:gd name="connsiteX32" fmla="*/ 5838175 w 5923460"/>
              <a:gd name="connsiteY32" fmla="*/ 85285 h 1364565"/>
              <a:gd name="connsiteX33" fmla="*/ 5795532 w 5923460"/>
              <a:gd name="connsiteY33" fmla="*/ 127928 h 1364565"/>
              <a:gd name="connsiteX34" fmla="*/ 5752889 w 5923460"/>
              <a:gd name="connsiteY34" fmla="*/ 85285 h 1364565"/>
              <a:gd name="connsiteX35" fmla="*/ 85285 w 5923460"/>
              <a:gd name="connsiteY35" fmla="*/ 341141 h 1364565"/>
              <a:gd name="connsiteX36" fmla="*/ 85285 w 5923460"/>
              <a:gd name="connsiteY36" fmla="*/ 255856 h 1364565"/>
              <a:gd name="connsiteX37" fmla="*/ 127928 w 5923460"/>
              <a:gd name="connsiteY37" fmla="*/ 213213 h 1364565"/>
              <a:gd name="connsiteX38" fmla="*/ 170571 w 5923460"/>
              <a:gd name="connsiteY38" fmla="*/ 255856 h 1364565"/>
              <a:gd name="connsiteX39" fmla="*/ 85286 w 5923460"/>
              <a:gd name="connsiteY39" fmla="*/ 341141 h 1364565"/>
              <a:gd name="connsiteX40" fmla="*/ 1 w 5923460"/>
              <a:gd name="connsiteY40" fmla="*/ 255856 h 1364565"/>
              <a:gd name="connsiteX41" fmla="*/ 170571 w 5923460"/>
              <a:gd name="connsiteY41" fmla="*/ 255856 h 1364565"/>
              <a:gd name="connsiteX42" fmla="*/ 170571 w 5923460"/>
              <a:gd name="connsiteY42" fmla="*/ 724925 h 1364565"/>
              <a:gd name="connsiteX43" fmla="*/ 170571 w 5923460"/>
              <a:gd name="connsiteY43" fmla="*/ 1193994 h 136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23460" h="1364565" stroke="0" extrusionOk="0">
                <a:moveTo>
                  <a:pt x="5923460" y="85285"/>
                </a:moveTo>
                <a:cubicBezTo>
                  <a:pt x="5889313" y="111792"/>
                  <a:pt x="5860601" y="156303"/>
                  <a:pt x="5838175" y="170570"/>
                </a:cubicBezTo>
                <a:cubicBezTo>
                  <a:pt x="5835783" y="141822"/>
                  <a:pt x="5838526" y="119339"/>
                  <a:pt x="5838175" y="85285"/>
                </a:cubicBezTo>
                <a:cubicBezTo>
                  <a:pt x="5840945" y="107629"/>
                  <a:pt x="5819986" y="128685"/>
                  <a:pt x="5795532" y="127928"/>
                </a:cubicBezTo>
                <a:cubicBezTo>
                  <a:pt x="5771736" y="131468"/>
                  <a:pt x="5750843" y="106376"/>
                  <a:pt x="5752889" y="85285"/>
                </a:cubicBezTo>
                <a:cubicBezTo>
                  <a:pt x="5754543" y="110872"/>
                  <a:pt x="5757027" y="130933"/>
                  <a:pt x="5752889" y="170571"/>
                </a:cubicBezTo>
                <a:cubicBezTo>
                  <a:pt x="5636704" y="189444"/>
                  <a:pt x="5386175" y="167312"/>
                  <a:pt x="5179831" y="170571"/>
                </a:cubicBezTo>
                <a:cubicBezTo>
                  <a:pt x="4973487" y="173830"/>
                  <a:pt x="4730189" y="169848"/>
                  <a:pt x="4436745" y="170571"/>
                </a:cubicBezTo>
                <a:cubicBezTo>
                  <a:pt x="4143301" y="171294"/>
                  <a:pt x="4046914" y="165738"/>
                  <a:pt x="3807012" y="170571"/>
                </a:cubicBezTo>
                <a:cubicBezTo>
                  <a:pt x="3567110" y="175404"/>
                  <a:pt x="3389195" y="185785"/>
                  <a:pt x="3177278" y="170571"/>
                </a:cubicBezTo>
                <a:cubicBezTo>
                  <a:pt x="2965361" y="155357"/>
                  <a:pt x="2827475" y="153258"/>
                  <a:pt x="2660896" y="170571"/>
                </a:cubicBezTo>
                <a:cubicBezTo>
                  <a:pt x="2494317" y="187884"/>
                  <a:pt x="2249963" y="162611"/>
                  <a:pt x="2087838" y="170571"/>
                </a:cubicBezTo>
                <a:cubicBezTo>
                  <a:pt x="1925713" y="178531"/>
                  <a:pt x="1614496" y="141493"/>
                  <a:pt x="1401429" y="170571"/>
                </a:cubicBezTo>
                <a:cubicBezTo>
                  <a:pt x="1188362" y="199649"/>
                  <a:pt x="1078501" y="167122"/>
                  <a:pt x="941723" y="170571"/>
                </a:cubicBezTo>
                <a:cubicBezTo>
                  <a:pt x="804945" y="174020"/>
                  <a:pt x="414224" y="194294"/>
                  <a:pt x="85285" y="170571"/>
                </a:cubicBezTo>
                <a:cubicBezTo>
                  <a:pt x="43180" y="172866"/>
                  <a:pt x="-3551" y="205896"/>
                  <a:pt x="0" y="255856"/>
                </a:cubicBezTo>
                <a:cubicBezTo>
                  <a:pt x="-16478" y="398857"/>
                  <a:pt x="-3901" y="521491"/>
                  <a:pt x="0" y="757334"/>
                </a:cubicBezTo>
                <a:cubicBezTo>
                  <a:pt x="3901" y="993177"/>
                  <a:pt x="21323" y="1135673"/>
                  <a:pt x="0" y="1279280"/>
                </a:cubicBezTo>
                <a:cubicBezTo>
                  <a:pt x="9086" y="1333004"/>
                  <a:pt x="29469" y="1364051"/>
                  <a:pt x="85285" y="1364565"/>
                </a:cubicBezTo>
                <a:cubicBezTo>
                  <a:pt x="128285" y="1360575"/>
                  <a:pt x="164349" y="1334352"/>
                  <a:pt x="170570" y="1279280"/>
                </a:cubicBezTo>
                <a:cubicBezTo>
                  <a:pt x="170973" y="1249215"/>
                  <a:pt x="175914" y="1219919"/>
                  <a:pt x="170571" y="1193994"/>
                </a:cubicBezTo>
                <a:cubicBezTo>
                  <a:pt x="506973" y="1182450"/>
                  <a:pt x="666875" y="1198054"/>
                  <a:pt x="913657" y="1193994"/>
                </a:cubicBezTo>
                <a:cubicBezTo>
                  <a:pt x="1160439" y="1189934"/>
                  <a:pt x="1215262" y="1168274"/>
                  <a:pt x="1486715" y="1193994"/>
                </a:cubicBezTo>
                <a:cubicBezTo>
                  <a:pt x="1758168" y="1219714"/>
                  <a:pt x="1968528" y="1202799"/>
                  <a:pt x="2173124" y="1193994"/>
                </a:cubicBezTo>
                <a:cubicBezTo>
                  <a:pt x="2377720" y="1185189"/>
                  <a:pt x="2674542" y="1175833"/>
                  <a:pt x="2916210" y="1193994"/>
                </a:cubicBezTo>
                <a:cubicBezTo>
                  <a:pt x="3157878" y="1212155"/>
                  <a:pt x="3216817" y="1196317"/>
                  <a:pt x="3489268" y="1193994"/>
                </a:cubicBezTo>
                <a:cubicBezTo>
                  <a:pt x="3761719" y="1191671"/>
                  <a:pt x="3815942" y="1202763"/>
                  <a:pt x="3948974" y="1193994"/>
                </a:cubicBezTo>
                <a:cubicBezTo>
                  <a:pt x="4082006" y="1185225"/>
                  <a:pt x="4319334" y="1217295"/>
                  <a:pt x="4522031" y="1193994"/>
                </a:cubicBezTo>
                <a:cubicBezTo>
                  <a:pt x="4724728" y="1170693"/>
                  <a:pt x="4936251" y="1191195"/>
                  <a:pt x="5265117" y="1193994"/>
                </a:cubicBezTo>
                <a:cubicBezTo>
                  <a:pt x="5593983" y="1196793"/>
                  <a:pt x="5677428" y="1190108"/>
                  <a:pt x="5838175" y="1193994"/>
                </a:cubicBezTo>
                <a:cubicBezTo>
                  <a:pt x="5883901" y="1194535"/>
                  <a:pt x="5929240" y="1153865"/>
                  <a:pt x="5923460" y="1108709"/>
                </a:cubicBezTo>
                <a:cubicBezTo>
                  <a:pt x="5912966" y="1000403"/>
                  <a:pt x="5919212" y="843779"/>
                  <a:pt x="5923460" y="627700"/>
                </a:cubicBezTo>
                <a:cubicBezTo>
                  <a:pt x="5927708" y="411621"/>
                  <a:pt x="5922794" y="320494"/>
                  <a:pt x="5923460" y="85285"/>
                </a:cubicBezTo>
                <a:close/>
                <a:moveTo>
                  <a:pt x="85285" y="341141"/>
                </a:moveTo>
                <a:cubicBezTo>
                  <a:pt x="130032" y="340061"/>
                  <a:pt x="164580" y="304675"/>
                  <a:pt x="170570" y="255856"/>
                </a:cubicBezTo>
                <a:cubicBezTo>
                  <a:pt x="169059" y="231243"/>
                  <a:pt x="157247" y="212577"/>
                  <a:pt x="127927" y="213213"/>
                </a:cubicBezTo>
                <a:cubicBezTo>
                  <a:pt x="106288" y="212502"/>
                  <a:pt x="86272" y="234272"/>
                  <a:pt x="85284" y="255856"/>
                </a:cubicBezTo>
                <a:cubicBezTo>
                  <a:pt x="85897" y="285405"/>
                  <a:pt x="83377" y="309349"/>
                  <a:pt x="85285" y="341141"/>
                </a:cubicBezTo>
                <a:close/>
              </a:path>
              <a:path w="5923460" h="1364565" fill="darkenLess" stroke="0" extrusionOk="0">
                <a:moveTo>
                  <a:pt x="85285" y="341141"/>
                </a:moveTo>
                <a:cubicBezTo>
                  <a:pt x="132884" y="338571"/>
                  <a:pt x="176538" y="294592"/>
                  <a:pt x="170570" y="255856"/>
                </a:cubicBezTo>
                <a:cubicBezTo>
                  <a:pt x="173483" y="228571"/>
                  <a:pt x="150336" y="211845"/>
                  <a:pt x="127927" y="213213"/>
                </a:cubicBezTo>
                <a:cubicBezTo>
                  <a:pt x="103632" y="216001"/>
                  <a:pt x="84824" y="232592"/>
                  <a:pt x="85284" y="255856"/>
                </a:cubicBezTo>
                <a:cubicBezTo>
                  <a:pt x="85501" y="280217"/>
                  <a:pt x="84114" y="305939"/>
                  <a:pt x="85285" y="341141"/>
                </a:cubicBezTo>
                <a:close/>
                <a:moveTo>
                  <a:pt x="5838175" y="170571"/>
                </a:moveTo>
                <a:cubicBezTo>
                  <a:pt x="5884434" y="166280"/>
                  <a:pt x="5934147" y="128575"/>
                  <a:pt x="5923460" y="85286"/>
                </a:cubicBezTo>
                <a:cubicBezTo>
                  <a:pt x="5930043" y="34767"/>
                  <a:pt x="5883063" y="-3362"/>
                  <a:pt x="5838175" y="1"/>
                </a:cubicBezTo>
                <a:cubicBezTo>
                  <a:pt x="5790136" y="-8046"/>
                  <a:pt x="5760078" y="33498"/>
                  <a:pt x="5752890" y="85286"/>
                </a:cubicBezTo>
                <a:cubicBezTo>
                  <a:pt x="5756282" y="111108"/>
                  <a:pt x="5776431" y="128593"/>
                  <a:pt x="5795533" y="127929"/>
                </a:cubicBezTo>
                <a:cubicBezTo>
                  <a:pt x="5819408" y="127175"/>
                  <a:pt x="5839029" y="109072"/>
                  <a:pt x="5838176" y="85286"/>
                </a:cubicBezTo>
                <a:cubicBezTo>
                  <a:pt x="5838864" y="106929"/>
                  <a:pt x="5835570" y="143216"/>
                  <a:pt x="5838175" y="170571"/>
                </a:cubicBezTo>
                <a:close/>
              </a:path>
              <a:path w="5923460" h="1364565" fill="none" extrusionOk="0">
                <a:moveTo>
                  <a:pt x="0" y="255856"/>
                </a:moveTo>
                <a:cubicBezTo>
                  <a:pt x="323" y="204874"/>
                  <a:pt x="34984" y="167561"/>
                  <a:pt x="85285" y="170571"/>
                </a:cubicBezTo>
                <a:cubicBezTo>
                  <a:pt x="372999" y="185191"/>
                  <a:pt x="582672" y="163862"/>
                  <a:pt x="715019" y="170571"/>
                </a:cubicBezTo>
                <a:cubicBezTo>
                  <a:pt x="847366" y="177280"/>
                  <a:pt x="1214770" y="197089"/>
                  <a:pt x="1344753" y="170571"/>
                </a:cubicBezTo>
                <a:cubicBezTo>
                  <a:pt x="1474736" y="144053"/>
                  <a:pt x="1652236" y="178907"/>
                  <a:pt x="1804458" y="170571"/>
                </a:cubicBezTo>
                <a:cubicBezTo>
                  <a:pt x="1956680" y="162235"/>
                  <a:pt x="2208069" y="185330"/>
                  <a:pt x="2377516" y="170571"/>
                </a:cubicBezTo>
                <a:cubicBezTo>
                  <a:pt x="2546963" y="155812"/>
                  <a:pt x="2749674" y="198922"/>
                  <a:pt x="3007250" y="170571"/>
                </a:cubicBezTo>
                <a:cubicBezTo>
                  <a:pt x="3264826" y="142220"/>
                  <a:pt x="3445108" y="160897"/>
                  <a:pt x="3580307" y="170571"/>
                </a:cubicBezTo>
                <a:cubicBezTo>
                  <a:pt x="3715506" y="180245"/>
                  <a:pt x="3974943" y="162556"/>
                  <a:pt x="4210041" y="170571"/>
                </a:cubicBezTo>
                <a:cubicBezTo>
                  <a:pt x="4445139" y="178586"/>
                  <a:pt x="4694265" y="168398"/>
                  <a:pt x="4953127" y="170571"/>
                </a:cubicBezTo>
                <a:cubicBezTo>
                  <a:pt x="5211989" y="172744"/>
                  <a:pt x="5457416" y="156007"/>
                  <a:pt x="5752889" y="170571"/>
                </a:cubicBezTo>
                <a:cubicBezTo>
                  <a:pt x="5756696" y="152386"/>
                  <a:pt x="5753572" y="120772"/>
                  <a:pt x="5752889" y="85285"/>
                </a:cubicBezTo>
                <a:cubicBezTo>
                  <a:pt x="5754769" y="37999"/>
                  <a:pt x="5789025" y="-1778"/>
                  <a:pt x="5838174" y="0"/>
                </a:cubicBezTo>
                <a:cubicBezTo>
                  <a:pt x="5883611" y="-1096"/>
                  <a:pt x="5919809" y="47992"/>
                  <a:pt x="5923459" y="85285"/>
                </a:cubicBezTo>
                <a:cubicBezTo>
                  <a:pt x="5862522" y="417158"/>
                  <a:pt x="5924478" y="698505"/>
                  <a:pt x="5923460" y="1108709"/>
                </a:cubicBezTo>
                <a:cubicBezTo>
                  <a:pt x="5927896" y="1157835"/>
                  <a:pt x="5885736" y="1198037"/>
                  <a:pt x="5838175" y="1193994"/>
                </a:cubicBezTo>
                <a:cubicBezTo>
                  <a:pt x="5561009" y="1216460"/>
                  <a:pt x="5494224" y="1203888"/>
                  <a:pt x="5151765" y="1193994"/>
                </a:cubicBezTo>
                <a:cubicBezTo>
                  <a:pt x="4809306" y="1184101"/>
                  <a:pt x="4867960" y="1186309"/>
                  <a:pt x="4692060" y="1193994"/>
                </a:cubicBezTo>
                <a:cubicBezTo>
                  <a:pt x="4516160" y="1201679"/>
                  <a:pt x="4339667" y="1191682"/>
                  <a:pt x="4232354" y="1193994"/>
                </a:cubicBezTo>
                <a:cubicBezTo>
                  <a:pt x="4125041" y="1196306"/>
                  <a:pt x="3685458" y="1219675"/>
                  <a:pt x="3489268" y="1193994"/>
                </a:cubicBezTo>
                <a:cubicBezTo>
                  <a:pt x="3293078" y="1168313"/>
                  <a:pt x="3143339" y="1226272"/>
                  <a:pt x="2802858" y="1193994"/>
                </a:cubicBezTo>
                <a:cubicBezTo>
                  <a:pt x="2462377" y="1161717"/>
                  <a:pt x="2244765" y="1167992"/>
                  <a:pt x="2059772" y="1193994"/>
                </a:cubicBezTo>
                <a:cubicBezTo>
                  <a:pt x="1874779" y="1219996"/>
                  <a:pt x="1710894" y="1202528"/>
                  <a:pt x="1373363" y="1193994"/>
                </a:cubicBezTo>
                <a:cubicBezTo>
                  <a:pt x="1035832" y="1185460"/>
                  <a:pt x="493074" y="1199907"/>
                  <a:pt x="170571" y="1193994"/>
                </a:cubicBezTo>
                <a:cubicBezTo>
                  <a:pt x="168820" y="1222491"/>
                  <a:pt x="171854" y="1256323"/>
                  <a:pt x="170571" y="1279280"/>
                </a:cubicBezTo>
                <a:cubicBezTo>
                  <a:pt x="172736" y="1325003"/>
                  <a:pt x="140443" y="1356428"/>
                  <a:pt x="85286" y="1364565"/>
                </a:cubicBezTo>
                <a:cubicBezTo>
                  <a:pt x="36459" y="1368060"/>
                  <a:pt x="7092" y="1317024"/>
                  <a:pt x="1" y="1279280"/>
                </a:cubicBezTo>
                <a:cubicBezTo>
                  <a:pt x="-4653" y="904018"/>
                  <a:pt x="-43743" y="582856"/>
                  <a:pt x="0" y="255856"/>
                </a:cubicBezTo>
                <a:close/>
                <a:moveTo>
                  <a:pt x="5752889" y="170571"/>
                </a:moveTo>
                <a:cubicBezTo>
                  <a:pt x="5787414" y="171256"/>
                  <a:pt x="5803943" y="167420"/>
                  <a:pt x="5838175" y="170571"/>
                </a:cubicBezTo>
                <a:cubicBezTo>
                  <a:pt x="5880762" y="180086"/>
                  <a:pt x="5929973" y="131510"/>
                  <a:pt x="5923460" y="85286"/>
                </a:cubicBezTo>
                <a:moveTo>
                  <a:pt x="5838175" y="170571"/>
                </a:moveTo>
                <a:cubicBezTo>
                  <a:pt x="5836489" y="152260"/>
                  <a:pt x="5838042" y="118534"/>
                  <a:pt x="5838175" y="85285"/>
                </a:cubicBezTo>
                <a:cubicBezTo>
                  <a:pt x="5836278" y="108398"/>
                  <a:pt x="5816205" y="128974"/>
                  <a:pt x="5795532" y="127928"/>
                </a:cubicBezTo>
                <a:cubicBezTo>
                  <a:pt x="5770094" y="128437"/>
                  <a:pt x="5750526" y="106075"/>
                  <a:pt x="5752889" y="85285"/>
                </a:cubicBezTo>
                <a:moveTo>
                  <a:pt x="85285" y="341141"/>
                </a:moveTo>
                <a:cubicBezTo>
                  <a:pt x="83707" y="315738"/>
                  <a:pt x="84238" y="294488"/>
                  <a:pt x="85285" y="255856"/>
                </a:cubicBezTo>
                <a:cubicBezTo>
                  <a:pt x="82565" y="231368"/>
                  <a:pt x="105867" y="213343"/>
                  <a:pt x="127928" y="213213"/>
                </a:cubicBezTo>
                <a:cubicBezTo>
                  <a:pt x="151409" y="213796"/>
                  <a:pt x="169526" y="233249"/>
                  <a:pt x="170571" y="255856"/>
                </a:cubicBezTo>
                <a:cubicBezTo>
                  <a:pt x="178570" y="302021"/>
                  <a:pt x="130754" y="340947"/>
                  <a:pt x="85286" y="341141"/>
                </a:cubicBezTo>
                <a:cubicBezTo>
                  <a:pt x="39717" y="352443"/>
                  <a:pt x="288" y="306799"/>
                  <a:pt x="1" y="255856"/>
                </a:cubicBezTo>
                <a:moveTo>
                  <a:pt x="170571" y="255856"/>
                </a:moveTo>
                <a:cubicBezTo>
                  <a:pt x="161753" y="423418"/>
                  <a:pt x="175452" y="561433"/>
                  <a:pt x="170571" y="724925"/>
                </a:cubicBezTo>
                <a:cubicBezTo>
                  <a:pt x="165690" y="888417"/>
                  <a:pt x="168687" y="970777"/>
                  <a:pt x="170571" y="1193994"/>
                </a:cubicBezTo>
              </a:path>
              <a:path w="5923460" h="1364565" fill="none" stroke="0" extrusionOk="0">
                <a:moveTo>
                  <a:pt x="0" y="255856"/>
                </a:moveTo>
                <a:cubicBezTo>
                  <a:pt x="6805" y="216315"/>
                  <a:pt x="30542" y="165908"/>
                  <a:pt x="85285" y="170571"/>
                </a:cubicBezTo>
                <a:cubicBezTo>
                  <a:pt x="307044" y="192351"/>
                  <a:pt x="364798" y="189811"/>
                  <a:pt x="601667" y="170571"/>
                </a:cubicBezTo>
                <a:cubicBezTo>
                  <a:pt x="838536" y="151331"/>
                  <a:pt x="915566" y="156217"/>
                  <a:pt x="1174724" y="170571"/>
                </a:cubicBezTo>
                <a:cubicBezTo>
                  <a:pt x="1433882" y="184925"/>
                  <a:pt x="1541744" y="154964"/>
                  <a:pt x="1634430" y="170571"/>
                </a:cubicBezTo>
                <a:cubicBezTo>
                  <a:pt x="1727116" y="186178"/>
                  <a:pt x="2049601" y="160905"/>
                  <a:pt x="2377516" y="170571"/>
                </a:cubicBezTo>
                <a:cubicBezTo>
                  <a:pt x="2705431" y="180237"/>
                  <a:pt x="2699460" y="164909"/>
                  <a:pt x="2837222" y="170571"/>
                </a:cubicBezTo>
                <a:cubicBezTo>
                  <a:pt x="2974984" y="176233"/>
                  <a:pt x="3231043" y="145117"/>
                  <a:pt x="3580307" y="170571"/>
                </a:cubicBezTo>
                <a:cubicBezTo>
                  <a:pt x="3929572" y="196025"/>
                  <a:pt x="3906336" y="146531"/>
                  <a:pt x="4210041" y="170571"/>
                </a:cubicBezTo>
                <a:cubicBezTo>
                  <a:pt x="4513746" y="194611"/>
                  <a:pt x="4526711" y="172155"/>
                  <a:pt x="4839775" y="170571"/>
                </a:cubicBezTo>
                <a:cubicBezTo>
                  <a:pt x="5152839" y="168987"/>
                  <a:pt x="5432017" y="189446"/>
                  <a:pt x="5752889" y="170571"/>
                </a:cubicBezTo>
                <a:cubicBezTo>
                  <a:pt x="5750481" y="139554"/>
                  <a:pt x="5749093" y="121599"/>
                  <a:pt x="5752889" y="85285"/>
                </a:cubicBezTo>
                <a:cubicBezTo>
                  <a:pt x="5750765" y="36275"/>
                  <a:pt x="5790780" y="4117"/>
                  <a:pt x="5838174" y="0"/>
                </a:cubicBezTo>
                <a:cubicBezTo>
                  <a:pt x="5883483" y="9663"/>
                  <a:pt x="5922613" y="38871"/>
                  <a:pt x="5923459" y="85285"/>
                </a:cubicBezTo>
                <a:cubicBezTo>
                  <a:pt x="5947551" y="480353"/>
                  <a:pt x="5944300" y="744516"/>
                  <a:pt x="5923460" y="1108709"/>
                </a:cubicBezTo>
                <a:cubicBezTo>
                  <a:pt x="5923656" y="1154721"/>
                  <a:pt x="5892995" y="1190726"/>
                  <a:pt x="5838175" y="1193994"/>
                </a:cubicBezTo>
                <a:cubicBezTo>
                  <a:pt x="5683081" y="1167433"/>
                  <a:pt x="5444814" y="1177190"/>
                  <a:pt x="5265117" y="1193994"/>
                </a:cubicBezTo>
                <a:cubicBezTo>
                  <a:pt x="5085420" y="1210798"/>
                  <a:pt x="4865392" y="1183287"/>
                  <a:pt x="4578707" y="1193994"/>
                </a:cubicBezTo>
                <a:cubicBezTo>
                  <a:pt x="4292022" y="1204702"/>
                  <a:pt x="4296945" y="1191552"/>
                  <a:pt x="4119002" y="1193994"/>
                </a:cubicBezTo>
                <a:cubicBezTo>
                  <a:pt x="3941059" y="1196436"/>
                  <a:pt x="3785333" y="1184900"/>
                  <a:pt x="3602620" y="1193994"/>
                </a:cubicBezTo>
                <a:cubicBezTo>
                  <a:pt x="3419907" y="1203088"/>
                  <a:pt x="3245031" y="1168674"/>
                  <a:pt x="3029562" y="1193994"/>
                </a:cubicBezTo>
                <a:cubicBezTo>
                  <a:pt x="2814093" y="1219314"/>
                  <a:pt x="2619638" y="1221078"/>
                  <a:pt x="2456505" y="1193994"/>
                </a:cubicBezTo>
                <a:cubicBezTo>
                  <a:pt x="2293372" y="1166910"/>
                  <a:pt x="2106124" y="1195873"/>
                  <a:pt x="1996799" y="1193994"/>
                </a:cubicBezTo>
                <a:cubicBezTo>
                  <a:pt x="1887474" y="1192115"/>
                  <a:pt x="1640963" y="1173622"/>
                  <a:pt x="1423741" y="1193994"/>
                </a:cubicBezTo>
                <a:cubicBezTo>
                  <a:pt x="1206519" y="1214366"/>
                  <a:pt x="1027109" y="1194720"/>
                  <a:pt x="737331" y="1193994"/>
                </a:cubicBezTo>
                <a:cubicBezTo>
                  <a:pt x="447553" y="1193269"/>
                  <a:pt x="352101" y="1199280"/>
                  <a:pt x="170571" y="1193994"/>
                </a:cubicBezTo>
                <a:cubicBezTo>
                  <a:pt x="169550" y="1222943"/>
                  <a:pt x="168757" y="1251065"/>
                  <a:pt x="170571" y="1279280"/>
                </a:cubicBezTo>
                <a:cubicBezTo>
                  <a:pt x="173173" y="1317244"/>
                  <a:pt x="130293" y="1357578"/>
                  <a:pt x="85286" y="1364565"/>
                </a:cubicBezTo>
                <a:cubicBezTo>
                  <a:pt x="40913" y="1365965"/>
                  <a:pt x="-5016" y="1316122"/>
                  <a:pt x="1" y="1279280"/>
                </a:cubicBezTo>
                <a:cubicBezTo>
                  <a:pt x="-56809" y="947810"/>
                  <a:pt x="-12848" y="641852"/>
                  <a:pt x="0" y="255856"/>
                </a:cubicBezTo>
                <a:close/>
                <a:moveTo>
                  <a:pt x="5752889" y="170571"/>
                </a:moveTo>
                <a:cubicBezTo>
                  <a:pt x="5771366" y="169478"/>
                  <a:pt x="5808151" y="167944"/>
                  <a:pt x="5838175" y="170571"/>
                </a:cubicBezTo>
                <a:cubicBezTo>
                  <a:pt x="5885251" y="164403"/>
                  <a:pt x="5934394" y="130145"/>
                  <a:pt x="5923460" y="85286"/>
                </a:cubicBezTo>
                <a:moveTo>
                  <a:pt x="5838175" y="170571"/>
                </a:moveTo>
                <a:cubicBezTo>
                  <a:pt x="5835337" y="132071"/>
                  <a:pt x="5841016" y="124013"/>
                  <a:pt x="5838175" y="85285"/>
                </a:cubicBezTo>
                <a:cubicBezTo>
                  <a:pt x="5841945" y="109625"/>
                  <a:pt x="5822705" y="130999"/>
                  <a:pt x="5795532" y="127928"/>
                </a:cubicBezTo>
                <a:cubicBezTo>
                  <a:pt x="5771403" y="128617"/>
                  <a:pt x="5753470" y="109655"/>
                  <a:pt x="5752889" y="85285"/>
                </a:cubicBezTo>
                <a:moveTo>
                  <a:pt x="85285" y="341141"/>
                </a:moveTo>
                <a:cubicBezTo>
                  <a:pt x="83071" y="310043"/>
                  <a:pt x="88464" y="286486"/>
                  <a:pt x="85285" y="255856"/>
                </a:cubicBezTo>
                <a:cubicBezTo>
                  <a:pt x="83228" y="230411"/>
                  <a:pt x="102451" y="211234"/>
                  <a:pt x="127928" y="213213"/>
                </a:cubicBezTo>
                <a:cubicBezTo>
                  <a:pt x="155869" y="210095"/>
                  <a:pt x="172667" y="232980"/>
                  <a:pt x="170571" y="255856"/>
                </a:cubicBezTo>
                <a:cubicBezTo>
                  <a:pt x="177559" y="300613"/>
                  <a:pt x="123346" y="343387"/>
                  <a:pt x="85286" y="341141"/>
                </a:cubicBezTo>
                <a:cubicBezTo>
                  <a:pt x="40905" y="338173"/>
                  <a:pt x="1893" y="302683"/>
                  <a:pt x="1" y="255856"/>
                </a:cubicBezTo>
                <a:moveTo>
                  <a:pt x="170571" y="255856"/>
                </a:moveTo>
                <a:cubicBezTo>
                  <a:pt x="191178" y="454168"/>
                  <a:pt x="151311" y="477617"/>
                  <a:pt x="170571" y="696781"/>
                </a:cubicBezTo>
                <a:cubicBezTo>
                  <a:pt x="189831" y="915945"/>
                  <a:pt x="152143" y="1082905"/>
                  <a:pt x="170571" y="1193994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632D09"/>
            </a:solidFill>
            <a:extLst>
              <a:ext uri="{C807C97D-BFC1-408E-A445-0C87EB9F89A2}">
                <ask:lineSketchStyleProps xmlns:ask="http://schemas.microsoft.com/office/drawing/2018/sketchyshapes" xmlns="" sd="505682854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ar-SA" sz="4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حفظ الله للسنة النبوية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4344813" y="1860766"/>
            <a:ext cx="7847187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ar-SA" sz="28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لما كان رسول الله ﷺ هو المبلغ عن الله تعالى فقد أمر الله تعالى نبيه محمد ﷺ ببيان لقرآن الكريم للناس، فقال: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4509512" y="3714605"/>
            <a:ext cx="7674467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ar-SA" sz="28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فكانت السنة النبوية بيانًا للقرآن الكريم ، وقد تكفل الله سبحانه و تعالى بحفظ هذا القرآن الذي أنزله على نبيه محمد ﷺ  وهذا يتضمن حفظ السنة المبينة له ، قال تعالى :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8632857" y="5487398"/>
            <a:ext cx="345318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dirty="0">
                <a:solidFill>
                  <a:srgbClr val="FFFAEB"/>
                </a:solidFill>
                <a:effectLst>
                  <a:glow rad="101600">
                    <a:srgbClr val="015B0A"/>
                  </a:glow>
                </a:effectLst>
                <a:latin typeface="Rakkas" panose="00000500000000000000" pitchFamily="2" charset="-78"/>
                <a:cs typeface="Rakkas" panose="00000500000000000000" pitchFamily="2" charset="-78"/>
              </a:rPr>
              <a:t>(إِنَّا نَحْنُ نَزَّلْنَا الذِّكْرَ وَإِنَّا لَهُ لَحَافِظُونَ)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7762577" y="3096540"/>
            <a:ext cx="4421402" cy="5447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ar-SA" sz="2400" dirty="0">
                <a:solidFill>
                  <a:srgbClr val="FFFAEB"/>
                </a:solidFill>
                <a:effectLst>
                  <a:glow rad="101600">
                    <a:srgbClr val="015B0A"/>
                  </a:glow>
                </a:effectLst>
                <a:latin typeface="Rakkas" panose="00000500000000000000" pitchFamily="2" charset="-78"/>
                <a:cs typeface="Rakkas" panose="00000500000000000000" pitchFamily="2" charset="-78"/>
              </a:rPr>
              <a:t>(وَأَنزَلْنَا إِلَيْكَ الذِّكْرَ لِتُبَيِّنَ لِلنَّاسِ مَا نُزِّلَ إِلَيْهِمْ )</a:t>
            </a:r>
          </a:p>
        </p:txBody>
      </p:sp>
      <p:pic>
        <p:nvPicPr>
          <p:cNvPr id="2" name="وأنزلنا إليك الذكر">
            <a:hlinkClick r:id="" action="ppaction://media"/>
            <a:extLst>
              <a:ext uri="{FF2B5EF4-FFF2-40B4-BE49-F238E27FC236}">
                <a16:creationId xmlns:a16="http://schemas.microsoft.com/office/drawing/2014/main" id="{BF0884ED-9DDB-4726-B464-6323C6C1D7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6548" y="1857486"/>
            <a:ext cx="609601" cy="609600"/>
          </a:xfrm>
          <a:prstGeom prst="rect">
            <a:avLst/>
          </a:prstGeom>
        </p:spPr>
      </p:pic>
      <p:pic>
        <p:nvPicPr>
          <p:cNvPr id="8" name="إنا نحن نزلنا">
            <a:hlinkClick r:id="" action="ppaction://media"/>
            <a:extLst>
              <a:ext uri="{FF2B5EF4-FFF2-40B4-BE49-F238E27FC236}">
                <a16:creationId xmlns:a16="http://schemas.microsoft.com/office/drawing/2014/main" id="{435015DD-8F98-46DD-B281-76668473AB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6548" y="4609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1071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5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17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F523D90-0A05-4DC0-97C6-E2BEEEAD45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oogle Shape;189;p33">
            <a:extLst>
              <a:ext uri="{FF2B5EF4-FFF2-40B4-BE49-F238E27FC236}">
                <a16:creationId xmlns:a16="http://schemas.microsoft.com/office/drawing/2014/main" id="{4161ED5F-AB9A-45AD-AF1F-B7E408BB5D33}"/>
              </a:ext>
            </a:extLst>
          </p:cNvPr>
          <p:cNvSpPr/>
          <p:nvPr/>
        </p:nvSpPr>
        <p:spPr>
          <a:xfrm>
            <a:off x="10696353" y="179882"/>
            <a:ext cx="1250810" cy="1209737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2" name="Google Shape;189;p33">
            <a:extLst>
              <a:ext uri="{FF2B5EF4-FFF2-40B4-BE49-F238E27FC236}">
                <a16:creationId xmlns:a16="http://schemas.microsoft.com/office/drawing/2014/main" id="{F7EAD171-69FA-4DC0-B48E-B4E963ECADB4}"/>
              </a:ext>
            </a:extLst>
          </p:cNvPr>
          <p:cNvSpPr/>
          <p:nvPr/>
        </p:nvSpPr>
        <p:spPr>
          <a:xfrm>
            <a:off x="244837" y="179882"/>
            <a:ext cx="1250810" cy="1209737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" name="Google Shape;189;p33">
            <a:extLst>
              <a:ext uri="{FF2B5EF4-FFF2-40B4-BE49-F238E27FC236}">
                <a16:creationId xmlns:a16="http://schemas.microsoft.com/office/drawing/2014/main" id="{6987C3C9-38BC-434E-B00E-FE68AF241C91}"/>
              </a:ext>
            </a:extLst>
          </p:cNvPr>
          <p:cNvSpPr/>
          <p:nvPr/>
        </p:nvSpPr>
        <p:spPr>
          <a:xfrm>
            <a:off x="244837" y="5543689"/>
            <a:ext cx="1250810" cy="1209737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4" name="Google Shape;189;p33">
            <a:extLst>
              <a:ext uri="{FF2B5EF4-FFF2-40B4-BE49-F238E27FC236}">
                <a16:creationId xmlns:a16="http://schemas.microsoft.com/office/drawing/2014/main" id="{BCF45CAA-0F18-4E16-BAB9-F8265B086138}"/>
              </a:ext>
            </a:extLst>
          </p:cNvPr>
          <p:cNvSpPr/>
          <p:nvPr/>
        </p:nvSpPr>
        <p:spPr>
          <a:xfrm>
            <a:off x="10696353" y="5517259"/>
            <a:ext cx="1250810" cy="1209737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9FB2FBC-A40E-4B69-BDA0-A9BCEBEDC908}"/>
              </a:ext>
            </a:extLst>
          </p:cNvPr>
          <p:cNvSpPr txBox="1"/>
          <p:nvPr/>
        </p:nvSpPr>
        <p:spPr>
          <a:xfrm>
            <a:off x="1818559" y="2362913"/>
            <a:ext cx="8554878" cy="2132171"/>
          </a:xfrm>
          <a:custGeom>
            <a:avLst/>
            <a:gdLst>
              <a:gd name="connsiteX0" fmla="*/ 0 w 8554878"/>
              <a:gd name="connsiteY0" fmla="*/ 355369 h 2132171"/>
              <a:gd name="connsiteX1" fmla="*/ 355369 w 8554878"/>
              <a:gd name="connsiteY1" fmla="*/ 0 h 2132171"/>
              <a:gd name="connsiteX2" fmla="*/ 994106 w 8554878"/>
              <a:gd name="connsiteY2" fmla="*/ 0 h 2132171"/>
              <a:gd name="connsiteX3" fmla="*/ 1632843 w 8554878"/>
              <a:gd name="connsiteY3" fmla="*/ 0 h 2132171"/>
              <a:gd name="connsiteX4" fmla="*/ 2036256 w 8554878"/>
              <a:gd name="connsiteY4" fmla="*/ 0 h 2132171"/>
              <a:gd name="connsiteX5" fmla="*/ 2596552 w 8554878"/>
              <a:gd name="connsiteY5" fmla="*/ 0 h 2132171"/>
              <a:gd name="connsiteX6" fmla="*/ 3235289 w 8554878"/>
              <a:gd name="connsiteY6" fmla="*/ 0 h 2132171"/>
              <a:gd name="connsiteX7" fmla="*/ 3560260 w 8554878"/>
              <a:gd name="connsiteY7" fmla="*/ 0 h 2132171"/>
              <a:gd name="connsiteX8" fmla="*/ 3963673 w 8554878"/>
              <a:gd name="connsiteY8" fmla="*/ 0 h 2132171"/>
              <a:gd name="connsiteX9" fmla="*/ 4445528 w 8554878"/>
              <a:gd name="connsiteY9" fmla="*/ 0 h 2132171"/>
              <a:gd name="connsiteX10" fmla="*/ 4770499 w 8554878"/>
              <a:gd name="connsiteY10" fmla="*/ 0 h 2132171"/>
              <a:gd name="connsiteX11" fmla="*/ 5330795 w 8554878"/>
              <a:gd name="connsiteY11" fmla="*/ 0 h 2132171"/>
              <a:gd name="connsiteX12" fmla="*/ 5734208 w 8554878"/>
              <a:gd name="connsiteY12" fmla="*/ 0 h 2132171"/>
              <a:gd name="connsiteX13" fmla="*/ 6216062 w 8554878"/>
              <a:gd name="connsiteY13" fmla="*/ 0 h 2132171"/>
              <a:gd name="connsiteX14" fmla="*/ 6933241 w 8554878"/>
              <a:gd name="connsiteY14" fmla="*/ 0 h 2132171"/>
              <a:gd name="connsiteX15" fmla="*/ 7336654 w 8554878"/>
              <a:gd name="connsiteY15" fmla="*/ 0 h 2132171"/>
              <a:gd name="connsiteX16" fmla="*/ 8199509 w 8554878"/>
              <a:gd name="connsiteY16" fmla="*/ 0 h 2132171"/>
              <a:gd name="connsiteX17" fmla="*/ 8554878 w 8554878"/>
              <a:gd name="connsiteY17" fmla="*/ 355369 h 2132171"/>
              <a:gd name="connsiteX18" fmla="*/ 8554878 w 8554878"/>
              <a:gd name="connsiteY18" fmla="*/ 814966 h 2132171"/>
              <a:gd name="connsiteX19" fmla="*/ 8554878 w 8554878"/>
              <a:gd name="connsiteY19" fmla="*/ 1274562 h 2132171"/>
              <a:gd name="connsiteX20" fmla="*/ 8554878 w 8554878"/>
              <a:gd name="connsiteY20" fmla="*/ 1776802 h 2132171"/>
              <a:gd name="connsiteX21" fmla="*/ 8199509 w 8554878"/>
              <a:gd name="connsiteY21" fmla="*/ 2132171 h 2132171"/>
              <a:gd name="connsiteX22" fmla="*/ 7796096 w 8554878"/>
              <a:gd name="connsiteY22" fmla="*/ 2132171 h 2132171"/>
              <a:gd name="connsiteX23" fmla="*/ 7078918 w 8554878"/>
              <a:gd name="connsiteY23" fmla="*/ 2132171 h 2132171"/>
              <a:gd name="connsiteX24" fmla="*/ 6597063 w 8554878"/>
              <a:gd name="connsiteY24" fmla="*/ 2132171 h 2132171"/>
              <a:gd name="connsiteX25" fmla="*/ 6115209 w 8554878"/>
              <a:gd name="connsiteY25" fmla="*/ 2132171 h 2132171"/>
              <a:gd name="connsiteX26" fmla="*/ 5790237 w 8554878"/>
              <a:gd name="connsiteY26" fmla="*/ 2132171 h 2132171"/>
              <a:gd name="connsiteX27" fmla="*/ 5386825 w 8554878"/>
              <a:gd name="connsiteY27" fmla="*/ 2132171 h 2132171"/>
              <a:gd name="connsiteX28" fmla="*/ 4826529 w 8554878"/>
              <a:gd name="connsiteY28" fmla="*/ 2132171 h 2132171"/>
              <a:gd name="connsiteX29" fmla="*/ 4501557 w 8554878"/>
              <a:gd name="connsiteY29" fmla="*/ 2132171 h 2132171"/>
              <a:gd name="connsiteX30" fmla="*/ 4098144 w 8554878"/>
              <a:gd name="connsiteY30" fmla="*/ 2132171 h 2132171"/>
              <a:gd name="connsiteX31" fmla="*/ 3616290 w 8554878"/>
              <a:gd name="connsiteY31" fmla="*/ 2132171 h 2132171"/>
              <a:gd name="connsiteX32" fmla="*/ 2977553 w 8554878"/>
              <a:gd name="connsiteY32" fmla="*/ 2132171 h 2132171"/>
              <a:gd name="connsiteX33" fmla="*/ 2652581 w 8554878"/>
              <a:gd name="connsiteY33" fmla="*/ 2132171 h 2132171"/>
              <a:gd name="connsiteX34" fmla="*/ 2327610 w 8554878"/>
              <a:gd name="connsiteY34" fmla="*/ 2132171 h 2132171"/>
              <a:gd name="connsiteX35" fmla="*/ 1924197 w 8554878"/>
              <a:gd name="connsiteY35" fmla="*/ 2132171 h 2132171"/>
              <a:gd name="connsiteX36" fmla="*/ 1363901 w 8554878"/>
              <a:gd name="connsiteY36" fmla="*/ 2132171 h 2132171"/>
              <a:gd name="connsiteX37" fmla="*/ 882047 w 8554878"/>
              <a:gd name="connsiteY37" fmla="*/ 2132171 h 2132171"/>
              <a:gd name="connsiteX38" fmla="*/ 355369 w 8554878"/>
              <a:gd name="connsiteY38" fmla="*/ 2132171 h 2132171"/>
              <a:gd name="connsiteX39" fmla="*/ 0 w 8554878"/>
              <a:gd name="connsiteY39" fmla="*/ 1776802 h 2132171"/>
              <a:gd name="connsiteX40" fmla="*/ 0 w 8554878"/>
              <a:gd name="connsiteY40" fmla="*/ 1302991 h 2132171"/>
              <a:gd name="connsiteX41" fmla="*/ 0 w 8554878"/>
              <a:gd name="connsiteY41" fmla="*/ 829180 h 2132171"/>
              <a:gd name="connsiteX42" fmla="*/ 0 w 8554878"/>
              <a:gd name="connsiteY42" fmla="*/ 355369 h 2132171"/>
              <a:gd name="connsiteX0" fmla="*/ 355369 w 8554878"/>
              <a:gd name="connsiteY0" fmla="*/ 2132171 h 2132171"/>
              <a:gd name="connsiteX1" fmla="*/ 0 w 8554878"/>
              <a:gd name="connsiteY1" fmla="*/ 1776802 h 2132171"/>
              <a:gd name="connsiteX2" fmla="*/ 0 w 8554878"/>
              <a:gd name="connsiteY2" fmla="*/ 1302991 h 2132171"/>
              <a:gd name="connsiteX3" fmla="*/ 0 w 8554878"/>
              <a:gd name="connsiteY3" fmla="*/ 871823 h 2132171"/>
              <a:gd name="connsiteX4" fmla="*/ 0 w 8554878"/>
              <a:gd name="connsiteY4" fmla="*/ 355369 h 2132171"/>
              <a:gd name="connsiteX5" fmla="*/ 355369 w 8554878"/>
              <a:gd name="connsiteY5" fmla="*/ 0 h 2132171"/>
              <a:gd name="connsiteX6" fmla="*/ 8199509 w 8554878"/>
              <a:gd name="connsiteY6" fmla="*/ 0 h 2132171"/>
              <a:gd name="connsiteX7" fmla="*/ 8554878 w 8554878"/>
              <a:gd name="connsiteY7" fmla="*/ 355369 h 2132171"/>
              <a:gd name="connsiteX8" fmla="*/ 8554878 w 8554878"/>
              <a:gd name="connsiteY8" fmla="*/ 800751 h 2132171"/>
              <a:gd name="connsiteX9" fmla="*/ 8554878 w 8554878"/>
              <a:gd name="connsiteY9" fmla="*/ 1260348 h 2132171"/>
              <a:gd name="connsiteX10" fmla="*/ 8554878 w 8554878"/>
              <a:gd name="connsiteY10" fmla="*/ 1776802 h 2132171"/>
              <a:gd name="connsiteX11" fmla="*/ 8199509 w 8554878"/>
              <a:gd name="connsiteY11" fmla="*/ 2132171 h 213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54878" h="2132171" stroke="0" extrusionOk="0">
                <a:moveTo>
                  <a:pt x="0" y="355369"/>
                </a:moveTo>
                <a:cubicBezTo>
                  <a:pt x="5104" y="206209"/>
                  <a:pt x="170988" y="-14829"/>
                  <a:pt x="355369" y="0"/>
                </a:cubicBezTo>
                <a:cubicBezTo>
                  <a:pt x="661007" y="-67070"/>
                  <a:pt x="737726" y="22374"/>
                  <a:pt x="994106" y="0"/>
                </a:cubicBezTo>
                <a:cubicBezTo>
                  <a:pt x="1250486" y="-22374"/>
                  <a:pt x="1380022" y="64073"/>
                  <a:pt x="1632843" y="0"/>
                </a:cubicBezTo>
                <a:cubicBezTo>
                  <a:pt x="1885664" y="-64073"/>
                  <a:pt x="1875767" y="18419"/>
                  <a:pt x="2036256" y="0"/>
                </a:cubicBezTo>
                <a:cubicBezTo>
                  <a:pt x="2196745" y="-18419"/>
                  <a:pt x="2392914" y="66337"/>
                  <a:pt x="2596552" y="0"/>
                </a:cubicBezTo>
                <a:cubicBezTo>
                  <a:pt x="2800190" y="-66337"/>
                  <a:pt x="2980321" y="62788"/>
                  <a:pt x="3235289" y="0"/>
                </a:cubicBezTo>
                <a:cubicBezTo>
                  <a:pt x="3490257" y="-62788"/>
                  <a:pt x="3440154" y="26406"/>
                  <a:pt x="3560260" y="0"/>
                </a:cubicBezTo>
                <a:cubicBezTo>
                  <a:pt x="3680366" y="-26406"/>
                  <a:pt x="3841469" y="19420"/>
                  <a:pt x="3963673" y="0"/>
                </a:cubicBezTo>
                <a:cubicBezTo>
                  <a:pt x="4085877" y="-19420"/>
                  <a:pt x="4259632" y="23228"/>
                  <a:pt x="4445528" y="0"/>
                </a:cubicBezTo>
                <a:cubicBezTo>
                  <a:pt x="4631425" y="-23228"/>
                  <a:pt x="4620728" y="36680"/>
                  <a:pt x="4770499" y="0"/>
                </a:cubicBezTo>
                <a:cubicBezTo>
                  <a:pt x="4920270" y="-36680"/>
                  <a:pt x="5189755" y="33237"/>
                  <a:pt x="5330795" y="0"/>
                </a:cubicBezTo>
                <a:cubicBezTo>
                  <a:pt x="5471835" y="-33237"/>
                  <a:pt x="5616578" y="4716"/>
                  <a:pt x="5734208" y="0"/>
                </a:cubicBezTo>
                <a:cubicBezTo>
                  <a:pt x="5851838" y="-4716"/>
                  <a:pt x="6092485" y="19617"/>
                  <a:pt x="6216062" y="0"/>
                </a:cubicBezTo>
                <a:cubicBezTo>
                  <a:pt x="6339639" y="-19617"/>
                  <a:pt x="6764503" y="82498"/>
                  <a:pt x="6933241" y="0"/>
                </a:cubicBezTo>
                <a:cubicBezTo>
                  <a:pt x="7101979" y="-82498"/>
                  <a:pt x="7216458" y="19890"/>
                  <a:pt x="7336654" y="0"/>
                </a:cubicBezTo>
                <a:cubicBezTo>
                  <a:pt x="7456850" y="-19890"/>
                  <a:pt x="8002403" y="82580"/>
                  <a:pt x="8199509" y="0"/>
                </a:cubicBezTo>
                <a:cubicBezTo>
                  <a:pt x="8384629" y="-16113"/>
                  <a:pt x="8514438" y="160030"/>
                  <a:pt x="8554878" y="355369"/>
                </a:cubicBezTo>
                <a:cubicBezTo>
                  <a:pt x="8590404" y="476993"/>
                  <a:pt x="8528294" y="620586"/>
                  <a:pt x="8554878" y="814966"/>
                </a:cubicBezTo>
                <a:cubicBezTo>
                  <a:pt x="8581462" y="1009346"/>
                  <a:pt x="8523506" y="1148050"/>
                  <a:pt x="8554878" y="1274562"/>
                </a:cubicBezTo>
                <a:cubicBezTo>
                  <a:pt x="8586250" y="1401074"/>
                  <a:pt x="8531965" y="1637346"/>
                  <a:pt x="8554878" y="1776802"/>
                </a:cubicBezTo>
                <a:cubicBezTo>
                  <a:pt x="8596222" y="2007461"/>
                  <a:pt x="8366792" y="2126863"/>
                  <a:pt x="8199509" y="2132171"/>
                </a:cubicBezTo>
                <a:cubicBezTo>
                  <a:pt x="8007958" y="2175069"/>
                  <a:pt x="7879722" y="2124596"/>
                  <a:pt x="7796096" y="2132171"/>
                </a:cubicBezTo>
                <a:cubicBezTo>
                  <a:pt x="7712470" y="2139746"/>
                  <a:pt x="7257325" y="2062390"/>
                  <a:pt x="7078918" y="2132171"/>
                </a:cubicBezTo>
                <a:cubicBezTo>
                  <a:pt x="6900511" y="2201952"/>
                  <a:pt x="6803298" y="2076444"/>
                  <a:pt x="6597063" y="2132171"/>
                </a:cubicBezTo>
                <a:cubicBezTo>
                  <a:pt x="6390828" y="2187898"/>
                  <a:pt x="6286040" y="2075065"/>
                  <a:pt x="6115209" y="2132171"/>
                </a:cubicBezTo>
                <a:cubicBezTo>
                  <a:pt x="5944378" y="2189277"/>
                  <a:pt x="5879580" y="2127918"/>
                  <a:pt x="5790237" y="2132171"/>
                </a:cubicBezTo>
                <a:cubicBezTo>
                  <a:pt x="5700894" y="2136424"/>
                  <a:pt x="5540874" y="2087602"/>
                  <a:pt x="5386825" y="2132171"/>
                </a:cubicBezTo>
                <a:cubicBezTo>
                  <a:pt x="5232776" y="2176740"/>
                  <a:pt x="4999673" y="2123473"/>
                  <a:pt x="4826529" y="2132171"/>
                </a:cubicBezTo>
                <a:cubicBezTo>
                  <a:pt x="4653385" y="2140869"/>
                  <a:pt x="4608661" y="2095352"/>
                  <a:pt x="4501557" y="2132171"/>
                </a:cubicBezTo>
                <a:cubicBezTo>
                  <a:pt x="4394453" y="2168990"/>
                  <a:pt x="4259238" y="2126208"/>
                  <a:pt x="4098144" y="2132171"/>
                </a:cubicBezTo>
                <a:cubicBezTo>
                  <a:pt x="3937050" y="2138134"/>
                  <a:pt x="3844641" y="2087445"/>
                  <a:pt x="3616290" y="2132171"/>
                </a:cubicBezTo>
                <a:cubicBezTo>
                  <a:pt x="3387939" y="2176897"/>
                  <a:pt x="3230755" y="2095220"/>
                  <a:pt x="2977553" y="2132171"/>
                </a:cubicBezTo>
                <a:cubicBezTo>
                  <a:pt x="2724351" y="2169122"/>
                  <a:pt x="2721840" y="2106924"/>
                  <a:pt x="2652581" y="2132171"/>
                </a:cubicBezTo>
                <a:cubicBezTo>
                  <a:pt x="2583322" y="2157418"/>
                  <a:pt x="2416185" y="2108500"/>
                  <a:pt x="2327610" y="2132171"/>
                </a:cubicBezTo>
                <a:cubicBezTo>
                  <a:pt x="2239035" y="2155842"/>
                  <a:pt x="2116879" y="2112506"/>
                  <a:pt x="1924197" y="2132171"/>
                </a:cubicBezTo>
                <a:cubicBezTo>
                  <a:pt x="1731515" y="2151836"/>
                  <a:pt x="1509456" y="2097961"/>
                  <a:pt x="1363901" y="2132171"/>
                </a:cubicBezTo>
                <a:cubicBezTo>
                  <a:pt x="1218346" y="2166381"/>
                  <a:pt x="1120057" y="2121980"/>
                  <a:pt x="882047" y="2132171"/>
                </a:cubicBezTo>
                <a:cubicBezTo>
                  <a:pt x="644037" y="2142362"/>
                  <a:pt x="553169" y="2119098"/>
                  <a:pt x="355369" y="2132171"/>
                </a:cubicBezTo>
                <a:cubicBezTo>
                  <a:pt x="197835" y="2089479"/>
                  <a:pt x="-15260" y="1967203"/>
                  <a:pt x="0" y="1776802"/>
                </a:cubicBezTo>
                <a:cubicBezTo>
                  <a:pt x="-3792" y="1681278"/>
                  <a:pt x="34196" y="1455137"/>
                  <a:pt x="0" y="1302991"/>
                </a:cubicBezTo>
                <a:cubicBezTo>
                  <a:pt x="-34196" y="1150845"/>
                  <a:pt x="3435" y="952620"/>
                  <a:pt x="0" y="829180"/>
                </a:cubicBezTo>
                <a:cubicBezTo>
                  <a:pt x="-3435" y="705740"/>
                  <a:pt x="24861" y="583461"/>
                  <a:pt x="0" y="355369"/>
                </a:cubicBezTo>
                <a:close/>
              </a:path>
              <a:path w="8554878" h="2132171" fill="none" extrusionOk="0">
                <a:moveTo>
                  <a:pt x="355369" y="2132171"/>
                </a:moveTo>
                <a:cubicBezTo>
                  <a:pt x="189659" y="2142586"/>
                  <a:pt x="10755" y="1918344"/>
                  <a:pt x="0" y="1776802"/>
                </a:cubicBezTo>
                <a:cubicBezTo>
                  <a:pt x="-15567" y="1573666"/>
                  <a:pt x="5913" y="1519805"/>
                  <a:pt x="0" y="1302991"/>
                </a:cubicBezTo>
                <a:cubicBezTo>
                  <a:pt x="-5913" y="1086177"/>
                  <a:pt x="26271" y="1000308"/>
                  <a:pt x="0" y="871823"/>
                </a:cubicBezTo>
                <a:cubicBezTo>
                  <a:pt x="-26271" y="743338"/>
                  <a:pt x="9700" y="553351"/>
                  <a:pt x="0" y="355369"/>
                </a:cubicBezTo>
                <a:cubicBezTo>
                  <a:pt x="-25466" y="209502"/>
                  <a:pt x="113511" y="-25658"/>
                  <a:pt x="355369" y="0"/>
                </a:cubicBezTo>
                <a:moveTo>
                  <a:pt x="8199509" y="0"/>
                </a:moveTo>
                <a:cubicBezTo>
                  <a:pt x="8410752" y="-8313"/>
                  <a:pt x="8592327" y="176270"/>
                  <a:pt x="8554878" y="355369"/>
                </a:cubicBezTo>
                <a:cubicBezTo>
                  <a:pt x="8602638" y="467491"/>
                  <a:pt x="8514217" y="650923"/>
                  <a:pt x="8554878" y="800751"/>
                </a:cubicBezTo>
                <a:cubicBezTo>
                  <a:pt x="8595539" y="950579"/>
                  <a:pt x="8543207" y="1136376"/>
                  <a:pt x="8554878" y="1260348"/>
                </a:cubicBezTo>
                <a:cubicBezTo>
                  <a:pt x="8566549" y="1384320"/>
                  <a:pt x="8534707" y="1520852"/>
                  <a:pt x="8554878" y="1776802"/>
                </a:cubicBezTo>
                <a:cubicBezTo>
                  <a:pt x="8552213" y="2031728"/>
                  <a:pt x="8389402" y="2105904"/>
                  <a:pt x="8199509" y="2132171"/>
                </a:cubicBezTo>
              </a:path>
              <a:path w="8554878" h="2132171" fill="none" stroke="0" extrusionOk="0">
                <a:moveTo>
                  <a:pt x="355369" y="2132171"/>
                </a:moveTo>
                <a:cubicBezTo>
                  <a:pt x="195547" y="2129153"/>
                  <a:pt x="-15168" y="2003914"/>
                  <a:pt x="0" y="1776802"/>
                </a:cubicBezTo>
                <a:cubicBezTo>
                  <a:pt x="-26601" y="1650372"/>
                  <a:pt x="50436" y="1530911"/>
                  <a:pt x="0" y="1345634"/>
                </a:cubicBezTo>
                <a:cubicBezTo>
                  <a:pt x="-50436" y="1160357"/>
                  <a:pt x="9458" y="1098593"/>
                  <a:pt x="0" y="914466"/>
                </a:cubicBezTo>
                <a:cubicBezTo>
                  <a:pt x="-9458" y="730339"/>
                  <a:pt x="47732" y="517582"/>
                  <a:pt x="0" y="355369"/>
                </a:cubicBezTo>
                <a:cubicBezTo>
                  <a:pt x="-2882" y="176284"/>
                  <a:pt x="161881" y="7852"/>
                  <a:pt x="355369" y="0"/>
                </a:cubicBezTo>
                <a:moveTo>
                  <a:pt x="8199509" y="0"/>
                </a:moveTo>
                <a:cubicBezTo>
                  <a:pt x="8426469" y="-13984"/>
                  <a:pt x="8549359" y="178382"/>
                  <a:pt x="8554878" y="355369"/>
                </a:cubicBezTo>
                <a:cubicBezTo>
                  <a:pt x="8571889" y="457223"/>
                  <a:pt x="8523876" y="643747"/>
                  <a:pt x="8554878" y="786537"/>
                </a:cubicBezTo>
                <a:cubicBezTo>
                  <a:pt x="8585880" y="929327"/>
                  <a:pt x="8508855" y="1124192"/>
                  <a:pt x="8554878" y="1246134"/>
                </a:cubicBezTo>
                <a:cubicBezTo>
                  <a:pt x="8600901" y="1368076"/>
                  <a:pt x="8516520" y="1586070"/>
                  <a:pt x="8554878" y="1776802"/>
                </a:cubicBezTo>
                <a:cubicBezTo>
                  <a:pt x="8532855" y="1985883"/>
                  <a:pt x="8413725" y="2133200"/>
                  <a:pt x="8199509" y="2132171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C55A11"/>
            </a:solidFill>
            <a:headEnd type="oval" w="med" len="med"/>
            <a:tailEnd type="oval" w="med" len="med"/>
            <a:extLst>
              <a:ext uri="{C807C97D-BFC1-408E-A445-0C87EB9F89A2}">
                <ask:lineSketchStyleProps xmlns:ask="http://schemas.microsoft.com/office/drawing/2018/sketchyshapes" xmlns="" sd="2586955100">
                  <a:prstGeom prst="bracketPai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632D09">
                <a:alpha val="71000"/>
              </a:srgb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square" rtlCol="1">
            <a:spAutoFit/>
          </a:bodyPr>
          <a:lstStyle/>
          <a:p>
            <a:pPr algn="ctr"/>
            <a:endParaRPr lang="ar-SA" sz="11500" b="1" dirty="0">
              <a:ln w="28575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rgbClr val="993366">
                    <a:alpha val="40000"/>
                  </a:srgbClr>
                </a:glow>
              </a:effectLst>
              <a:latin typeface="Bahij Tanseek Pro" panose="02040703060201020203" pitchFamily="18" charset="-78"/>
              <a:cs typeface="Bahij Tanseek Pro" panose="02040703060201020203" pitchFamily="18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4657C84-7BBD-409A-B9F2-5E5312B27707}"/>
              </a:ext>
            </a:extLst>
          </p:cNvPr>
          <p:cNvSpPr txBox="1"/>
          <p:nvPr/>
        </p:nvSpPr>
        <p:spPr>
          <a:xfrm>
            <a:off x="1818559" y="2491220"/>
            <a:ext cx="8554878" cy="21236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ar-SA" sz="66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cen Beirut" panose="02000000000000000000" pitchFamily="2" charset="-78"/>
                <a:cs typeface="Hacen Beirut" panose="02000000000000000000" pitchFamily="2" charset="-78"/>
              </a:rPr>
              <a:t>حث النبي </a:t>
            </a:r>
            <a:r>
              <a:rPr lang="ar-SA" sz="6600" b="1" dirty="0">
                <a:ln w="3175">
                  <a:noFill/>
                  <a:prstDash val="solid"/>
                </a:ln>
                <a:solidFill>
                  <a:schemeClr val="accent4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Hacen Beirut" panose="02000000000000000000" pitchFamily="2" charset="-78"/>
                <a:cs typeface="Hacen Beirut" panose="02000000000000000000" pitchFamily="2" charset="-78"/>
              </a:rPr>
              <a:t>ﷺ</a:t>
            </a:r>
            <a:r>
              <a:rPr lang="ar-SA" sz="66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cen Beirut" panose="02000000000000000000" pitchFamily="2" charset="-78"/>
                <a:cs typeface="Hacen Beirut" panose="02000000000000000000" pitchFamily="2" charset="-78"/>
              </a:rPr>
              <a:t> عل حفظ السنة النبوية وتبليغها للناس</a:t>
            </a:r>
          </a:p>
        </p:txBody>
      </p:sp>
    </p:spTree>
    <p:extLst>
      <p:ext uri="{BB962C8B-B14F-4D97-AF65-F5344CB8AC3E}">
        <p14:creationId xmlns:p14="http://schemas.microsoft.com/office/powerpoint/2010/main" val="49738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B8DAFDF-4C74-4278-8A15-E875F54EC6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: زوايا قطرية مستديرة 1">
            <a:extLst>
              <a:ext uri="{FF2B5EF4-FFF2-40B4-BE49-F238E27FC236}">
                <a16:creationId xmlns:a16="http://schemas.microsoft.com/office/drawing/2014/main" id="{ABC48241-923E-4762-9E5E-96883CDAE0FF}"/>
              </a:ext>
            </a:extLst>
          </p:cNvPr>
          <p:cNvSpPr/>
          <p:nvPr/>
        </p:nvSpPr>
        <p:spPr>
          <a:xfrm>
            <a:off x="426720" y="633047"/>
            <a:ext cx="7249260" cy="1223889"/>
          </a:xfrm>
          <a:custGeom>
            <a:avLst/>
            <a:gdLst>
              <a:gd name="connsiteX0" fmla="*/ 203986 w 7249260"/>
              <a:gd name="connsiteY0" fmla="*/ 0 h 1223889"/>
              <a:gd name="connsiteX1" fmla="*/ 975986 w 7249260"/>
              <a:gd name="connsiteY1" fmla="*/ 0 h 1223889"/>
              <a:gd name="connsiteX2" fmla="*/ 1490652 w 7249260"/>
              <a:gd name="connsiteY2" fmla="*/ 0 h 1223889"/>
              <a:gd name="connsiteX3" fmla="*/ 2133985 w 7249260"/>
              <a:gd name="connsiteY3" fmla="*/ 0 h 1223889"/>
              <a:gd name="connsiteX4" fmla="*/ 2648651 w 7249260"/>
              <a:gd name="connsiteY4" fmla="*/ 0 h 1223889"/>
              <a:gd name="connsiteX5" fmla="*/ 3163318 w 7249260"/>
              <a:gd name="connsiteY5" fmla="*/ 0 h 1223889"/>
              <a:gd name="connsiteX6" fmla="*/ 3935317 w 7249260"/>
              <a:gd name="connsiteY6" fmla="*/ 0 h 1223889"/>
              <a:gd name="connsiteX7" fmla="*/ 4385651 w 7249260"/>
              <a:gd name="connsiteY7" fmla="*/ 0 h 1223889"/>
              <a:gd name="connsiteX8" fmla="*/ 4835984 w 7249260"/>
              <a:gd name="connsiteY8" fmla="*/ 0 h 1223889"/>
              <a:gd name="connsiteX9" fmla="*/ 5286317 w 7249260"/>
              <a:gd name="connsiteY9" fmla="*/ 0 h 1223889"/>
              <a:gd name="connsiteX10" fmla="*/ 5993983 w 7249260"/>
              <a:gd name="connsiteY10" fmla="*/ 0 h 1223889"/>
              <a:gd name="connsiteX11" fmla="*/ 6637316 w 7249260"/>
              <a:gd name="connsiteY11" fmla="*/ 0 h 1223889"/>
              <a:gd name="connsiteX12" fmla="*/ 7249261 w 7249260"/>
              <a:gd name="connsiteY12" fmla="*/ 611945 h 1223889"/>
              <a:gd name="connsiteX13" fmla="*/ 7249260 w 7249260"/>
              <a:gd name="connsiteY13" fmla="*/ 1019903 h 1223889"/>
              <a:gd name="connsiteX14" fmla="*/ 7045274 w 7249260"/>
              <a:gd name="connsiteY14" fmla="*/ 1223889 h 1223889"/>
              <a:gd name="connsiteX15" fmla="*/ 6273275 w 7249260"/>
              <a:gd name="connsiteY15" fmla="*/ 1223889 h 1223889"/>
              <a:gd name="connsiteX16" fmla="*/ 5822941 w 7249260"/>
              <a:gd name="connsiteY16" fmla="*/ 1223889 h 1223889"/>
              <a:gd name="connsiteX17" fmla="*/ 5050942 w 7249260"/>
              <a:gd name="connsiteY17" fmla="*/ 1223889 h 1223889"/>
              <a:gd name="connsiteX18" fmla="*/ 4536276 w 7249260"/>
              <a:gd name="connsiteY18" fmla="*/ 1223889 h 1223889"/>
              <a:gd name="connsiteX19" fmla="*/ 4021609 w 7249260"/>
              <a:gd name="connsiteY19" fmla="*/ 1223889 h 1223889"/>
              <a:gd name="connsiteX20" fmla="*/ 3571276 w 7249260"/>
              <a:gd name="connsiteY20" fmla="*/ 1223889 h 1223889"/>
              <a:gd name="connsiteX21" fmla="*/ 2863610 w 7249260"/>
              <a:gd name="connsiteY21" fmla="*/ 1223889 h 1223889"/>
              <a:gd name="connsiteX22" fmla="*/ 2091611 w 7249260"/>
              <a:gd name="connsiteY22" fmla="*/ 1223889 h 1223889"/>
              <a:gd name="connsiteX23" fmla="*/ 1319611 w 7249260"/>
              <a:gd name="connsiteY23" fmla="*/ 1223889 h 1223889"/>
              <a:gd name="connsiteX24" fmla="*/ 611945 w 7249260"/>
              <a:gd name="connsiteY24" fmla="*/ 1223889 h 1223889"/>
              <a:gd name="connsiteX25" fmla="*/ 0 w 7249260"/>
              <a:gd name="connsiteY25" fmla="*/ 611944 h 1223889"/>
              <a:gd name="connsiteX26" fmla="*/ 0 w 7249260"/>
              <a:gd name="connsiteY26" fmla="*/ 203986 h 1223889"/>
              <a:gd name="connsiteX27" fmla="*/ 203986 w 7249260"/>
              <a:gd name="connsiteY27" fmla="*/ 0 h 122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249260" h="1223889" fill="none" extrusionOk="0">
                <a:moveTo>
                  <a:pt x="203986" y="0"/>
                </a:moveTo>
                <a:cubicBezTo>
                  <a:pt x="433089" y="8283"/>
                  <a:pt x="713757" y="2345"/>
                  <a:pt x="975986" y="0"/>
                </a:cubicBezTo>
                <a:cubicBezTo>
                  <a:pt x="1238215" y="-2345"/>
                  <a:pt x="1267967" y="11461"/>
                  <a:pt x="1490652" y="0"/>
                </a:cubicBezTo>
                <a:cubicBezTo>
                  <a:pt x="1713337" y="-11461"/>
                  <a:pt x="1963277" y="-25203"/>
                  <a:pt x="2133985" y="0"/>
                </a:cubicBezTo>
                <a:cubicBezTo>
                  <a:pt x="2304693" y="25203"/>
                  <a:pt x="2392646" y="14097"/>
                  <a:pt x="2648651" y="0"/>
                </a:cubicBezTo>
                <a:cubicBezTo>
                  <a:pt x="2904656" y="-14097"/>
                  <a:pt x="3033602" y="-5851"/>
                  <a:pt x="3163318" y="0"/>
                </a:cubicBezTo>
                <a:cubicBezTo>
                  <a:pt x="3293034" y="5851"/>
                  <a:pt x="3561657" y="-36956"/>
                  <a:pt x="3935317" y="0"/>
                </a:cubicBezTo>
                <a:cubicBezTo>
                  <a:pt x="4308977" y="36956"/>
                  <a:pt x="4270664" y="18026"/>
                  <a:pt x="4385651" y="0"/>
                </a:cubicBezTo>
                <a:cubicBezTo>
                  <a:pt x="4500638" y="-18026"/>
                  <a:pt x="4653415" y="-10950"/>
                  <a:pt x="4835984" y="0"/>
                </a:cubicBezTo>
                <a:cubicBezTo>
                  <a:pt x="5018553" y="10950"/>
                  <a:pt x="5067066" y="4735"/>
                  <a:pt x="5286317" y="0"/>
                </a:cubicBezTo>
                <a:cubicBezTo>
                  <a:pt x="5505568" y="-4735"/>
                  <a:pt x="5800154" y="25298"/>
                  <a:pt x="5993983" y="0"/>
                </a:cubicBezTo>
                <a:cubicBezTo>
                  <a:pt x="6187812" y="-25298"/>
                  <a:pt x="6403119" y="22950"/>
                  <a:pt x="6637316" y="0"/>
                </a:cubicBezTo>
                <a:cubicBezTo>
                  <a:pt x="7022249" y="-67441"/>
                  <a:pt x="7200147" y="298464"/>
                  <a:pt x="7249261" y="611945"/>
                </a:cubicBezTo>
                <a:cubicBezTo>
                  <a:pt x="7266573" y="724381"/>
                  <a:pt x="7246044" y="888605"/>
                  <a:pt x="7249260" y="1019903"/>
                </a:cubicBezTo>
                <a:cubicBezTo>
                  <a:pt x="7249245" y="1128312"/>
                  <a:pt x="7185293" y="1229823"/>
                  <a:pt x="7045274" y="1223889"/>
                </a:cubicBezTo>
                <a:cubicBezTo>
                  <a:pt x="6827945" y="1239199"/>
                  <a:pt x="6441085" y="1206265"/>
                  <a:pt x="6273275" y="1223889"/>
                </a:cubicBezTo>
                <a:cubicBezTo>
                  <a:pt x="6105465" y="1241513"/>
                  <a:pt x="5992904" y="1240112"/>
                  <a:pt x="5822941" y="1223889"/>
                </a:cubicBezTo>
                <a:cubicBezTo>
                  <a:pt x="5652978" y="1207666"/>
                  <a:pt x="5298306" y="1229099"/>
                  <a:pt x="5050942" y="1223889"/>
                </a:cubicBezTo>
                <a:cubicBezTo>
                  <a:pt x="4803578" y="1218679"/>
                  <a:pt x="4646292" y="1220195"/>
                  <a:pt x="4536276" y="1223889"/>
                </a:cubicBezTo>
                <a:cubicBezTo>
                  <a:pt x="4426260" y="1227583"/>
                  <a:pt x="4216970" y="1200277"/>
                  <a:pt x="4021609" y="1223889"/>
                </a:cubicBezTo>
                <a:cubicBezTo>
                  <a:pt x="3826248" y="1247501"/>
                  <a:pt x="3756590" y="1218432"/>
                  <a:pt x="3571276" y="1223889"/>
                </a:cubicBezTo>
                <a:cubicBezTo>
                  <a:pt x="3385962" y="1229346"/>
                  <a:pt x="3072702" y="1211762"/>
                  <a:pt x="2863610" y="1223889"/>
                </a:cubicBezTo>
                <a:cubicBezTo>
                  <a:pt x="2654518" y="1236016"/>
                  <a:pt x="2247711" y="1188217"/>
                  <a:pt x="2091611" y="1223889"/>
                </a:cubicBezTo>
                <a:cubicBezTo>
                  <a:pt x="1935511" y="1259561"/>
                  <a:pt x="1629667" y="1244706"/>
                  <a:pt x="1319611" y="1223889"/>
                </a:cubicBezTo>
                <a:cubicBezTo>
                  <a:pt x="1009555" y="1203072"/>
                  <a:pt x="815331" y="1220453"/>
                  <a:pt x="611945" y="1223889"/>
                </a:cubicBezTo>
                <a:cubicBezTo>
                  <a:pt x="236624" y="1214362"/>
                  <a:pt x="11254" y="1000930"/>
                  <a:pt x="0" y="611944"/>
                </a:cubicBezTo>
                <a:cubicBezTo>
                  <a:pt x="-1730" y="421394"/>
                  <a:pt x="-14892" y="392274"/>
                  <a:pt x="0" y="203986"/>
                </a:cubicBezTo>
                <a:cubicBezTo>
                  <a:pt x="9709" y="101918"/>
                  <a:pt x="84048" y="3158"/>
                  <a:pt x="203986" y="0"/>
                </a:cubicBezTo>
                <a:close/>
              </a:path>
              <a:path w="7249260" h="1223889" stroke="0" extrusionOk="0">
                <a:moveTo>
                  <a:pt x="203986" y="0"/>
                </a:moveTo>
                <a:cubicBezTo>
                  <a:pt x="512318" y="24290"/>
                  <a:pt x="597852" y="-31863"/>
                  <a:pt x="975986" y="0"/>
                </a:cubicBezTo>
                <a:cubicBezTo>
                  <a:pt x="1354120" y="31863"/>
                  <a:pt x="1503179" y="7517"/>
                  <a:pt x="1747985" y="0"/>
                </a:cubicBezTo>
                <a:cubicBezTo>
                  <a:pt x="1992791" y="-7517"/>
                  <a:pt x="2184610" y="21164"/>
                  <a:pt x="2391318" y="0"/>
                </a:cubicBezTo>
                <a:cubicBezTo>
                  <a:pt x="2598026" y="-21164"/>
                  <a:pt x="2651146" y="-19999"/>
                  <a:pt x="2841651" y="0"/>
                </a:cubicBezTo>
                <a:cubicBezTo>
                  <a:pt x="3032156" y="19999"/>
                  <a:pt x="3094254" y="-13022"/>
                  <a:pt x="3291984" y="0"/>
                </a:cubicBezTo>
                <a:cubicBezTo>
                  <a:pt x="3489714" y="13022"/>
                  <a:pt x="3659140" y="-22561"/>
                  <a:pt x="3870984" y="0"/>
                </a:cubicBezTo>
                <a:cubicBezTo>
                  <a:pt x="4082828" y="22561"/>
                  <a:pt x="4135245" y="281"/>
                  <a:pt x="4385651" y="0"/>
                </a:cubicBezTo>
                <a:cubicBezTo>
                  <a:pt x="4636057" y="-281"/>
                  <a:pt x="4715840" y="20800"/>
                  <a:pt x="4835984" y="0"/>
                </a:cubicBezTo>
                <a:cubicBezTo>
                  <a:pt x="4956128" y="-20800"/>
                  <a:pt x="5296215" y="22807"/>
                  <a:pt x="5479317" y="0"/>
                </a:cubicBezTo>
                <a:cubicBezTo>
                  <a:pt x="5662419" y="-22807"/>
                  <a:pt x="5791476" y="-1409"/>
                  <a:pt x="5993983" y="0"/>
                </a:cubicBezTo>
                <a:cubicBezTo>
                  <a:pt x="6196490" y="1409"/>
                  <a:pt x="6351391" y="-28112"/>
                  <a:pt x="6637316" y="0"/>
                </a:cubicBezTo>
                <a:cubicBezTo>
                  <a:pt x="7017239" y="-4238"/>
                  <a:pt x="7253710" y="285423"/>
                  <a:pt x="7249261" y="611945"/>
                </a:cubicBezTo>
                <a:cubicBezTo>
                  <a:pt x="7234431" y="771432"/>
                  <a:pt x="7260655" y="883894"/>
                  <a:pt x="7249260" y="1019903"/>
                </a:cubicBezTo>
                <a:cubicBezTo>
                  <a:pt x="7272084" y="1123209"/>
                  <a:pt x="7148759" y="1214461"/>
                  <a:pt x="7045274" y="1223889"/>
                </a:cubicBezTo>
                <a:cubicBezTo>
                  <a:pt x="6872694" y="1236619"/>
                  <a:pt x="6625859" y="1225825"/>
                  <a:pt x="6466274" y="1223889"/>
                </a:cubicBezTo>
                <a:cubicBezTo>
                  <a:pt x="6306689" y="1221953"/>
                  <a:pt x="5926399" y="1214129"/>
                  <a:pt x="5694275" y="1223889"/>
                </a:cubicBezTo>
                <a:cubicBezTo>
                  <a:pt x="5462151" y="1233649"/>
                  <a:pt x="5341054" y="1206309"/>
                  <a:pt x="5115275" y="1223889"/>
                </a:cubicBezTo>
                <a:cubicBezTo>
                  <a:pt x="4889496" y="1241469"/>
                  <a:pt x="4676624" y="1249437"/>
                  <a:pt x="4471942" y="1223889"/>
                </a:cubicBezTo>
                <a:cubicBezTo>
                  <a:pt x="4267260" y="1198341"/>
                  <a:pt x="4145348" y="1216139"/>
                  <a:pt x="4021609" y="1223889"/>
                </a:cubicBezTo>
                <a:cubicBezTo>
                  <a:pt x="3897870" y="1231639"/>
                  <a:pt x="3444960" y="1232695"/>
                  <a:pt x="3249610" y="1223889"/>
                </a:cubicBezTo>
                <a:cubicBezTo>
                  <a:pt x="3054260" y="1215083"/>
                  <a:pt x="2878278" y="1230840"/>
                  <a:pt x="2541944" y="1223889"/>
                </a:cubicBezTo>
                <a:cubicBezTo>
                  <a:pt x="2205610" y="1216938"/>
                  <a:pt x="2263633" y="1244552"/>
                  <a:pt x="2027277" y="1223889"/>
                </a:cubicBezTo>
                <a:cubicBezTo>
                  <a:pt x="1790921" y="1203226"/>
                  <a:pt x="1688802" y="1216904"/>
                  <a:pt x="1576944" y="1223889"/>
                </a:cubicBezTo>
                <a:cubicBezTo>
                  <a:pt x="1465086" y="1230874"/>
                  <a:pt x="989701" y="1225163"/>
                  <a:pt x="611945" y="1223889"/>
                </a:cubicBezTo>
                <a:cubicBezTo>
                  <a:pt x="220758" y="1231277"/>
                  <a:pt x="33099" y="1015779"/>
                  <a:pt x="0" y="611944"/>
                </a:cubicBezTo>
                <a:cubicBezTo>
                  <a:pt x="-4251" y="471180"/>
                  <a:pt x="6635" y="364175"/>
                  <a:pt x="0" y="203986"/>
                </a:cubicBezTo>
                <a:cubicBezTo>
                  <a:pt x="9848" y="88507"/>
                  <a:pt x="95670" y="12856"/>
                  <a:pt x="203986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632D09"/>
            </a:solidFill>
            <a:extLst>
              <a:ext uri="{C807C97D-BFC1-408E-A445-0C87EB9F89A2}">
                <ask:lineSketchStyleProps xmlns:ask="http://schemas.microsoft.com/office/drawing/2018/sketchyshapes" xmlns="" sd="2391619329">
                  <a:prstGeom prst="round2DiagRect">
                    <a:avLst>
                      <a:gd name="adj1" fmla="val 16667"/>
                      <a:gd name="adj2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ar-SA" sz="4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حث النبي </a:t>
            </a:r>
            <a:r>
              <a:rPr lang="ar-SA" sz="4800" b="1" dirty="0">
                <a:ln w="3175">
                  <a:noFill/>
                  <a:prstDash val="solid"/>
                </a:ln>
                <a:solidFill>
                  <a:schemeClr val="accent4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Hacen Beirut" panose="02000000000000000000" pitchFamily="2" charset="-78"/>
                <a:cs typeface="Hacen Beirut" panose="02000000000000000000" pitchFamily="2" charset="-78"/>
              </a:rPr>
              <a:t>ﷺ</a:t>
            </a:r>
            <a:r>
              <a:rPr lang="ar-SA" sz="4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 عل حفظ السنة النبوية وتبليغها للناس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0" y="2061653"/>
            <a:ext cx="6796585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ar-SA" sz="28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لما للسنة النبوية من منزلة عظيمة فقد أمر النبي ﷺ بحفظها وتبليغها للناس ، قفال ﷺ: </a:t>
            </a:r>
            <a:r>
              <a:rPr lang="ar-SA" sz="2800" b="1" dirty="0">
                <a:solidFill>
                  <a:srgbClr val="FDF1E9"/>
                </a:solidFill>
                <a:effectLst>
                  <a:glow rad="114300">
                    <a:schemeClr val="accent4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( نضر الله امرءًا سمع مقالتي فوعاها ، ثم أداها إلى من لم يسمعها ؛ فرب حامل فقهٍ لا فقه له ، ، رب حامل فقهٍ إلى من هو أفقه منه )</a:t>
            </a:r>
          </a:p>
          <a:p>
            <a:pPr>
              <a:lnSpc>
                <a:spcPct val="150000"/>
              </a:lnSpc>
            </a:pPr>
            <a:r>
              <a:rPr lang="ar-SA" sz="28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وقال ﷺ لوافد بن عبد القيس : </a:t>
            </a:r>
            <a:r>
              <a:rPr lang="ar-SA" sz="2800" b="1" dirty="0">
                <a:solidFill>
                  <a:srgbClr val="FDF1E9"/>
                </a:solidFill>
                <a:effectLst>
                  <a:glow rad="114300">
                    <a:schemeClr val="accent4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( احفظوهن و أخبروا بهن من وراءكم )</a:t>
            </a:r>
          </a:p>
        </p:txBody>
      </p:sp>
    </p:spTree>
    <p:extLst>
      <p:ext uri="{BB962C8B-B14F-4D97-AF65-F5344CB8AC3E}">
        <p14:creationId xmlns:p14="http://schemas.microsoft.com/office/powerpoint/2010/main" val="83053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F523D90-0A05-4DC0-97C6-E2BEEEAD45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oogle Shape;189;p33">
            <a:extLst>
              <a:ext uri="{FF2B5EF4-FFF2-40B4-BE49-F238E27FC236}">
                <a16:creationId xmlns:a16="http://schemas.microsoft.com/office/drawing/2014/main" id="{4161ED5F-AB9A-45AD-AF1F-B7E408BB5D33}"/>
              </a:ext>
            </a:extLst>
          </p:cNvPr>
          <p:cNvSpPr/>
          <p:nvPr/>
        </p:nvSpPr>
        <p:spPr>
          <a:xfrm>
            <a:off x="10696353" y="179882"/>
            <a:ext cx="1250810" cy="1209737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2" name="Google Shape;189;p33">
            <a:extLst>
              <a:ext uri="{FF2B5EF4-FFF2-40B4-BE49-F238E27FC236}">
                <a16:creationId xmlns:a16="http://schemas.microsoft.com/office/drawing/2014/main" id="{F7EAD171-69FA-4DC0-B48E-B4E963ECADB4}"/>
              </a:ext>
            </a:extLst>
          </p:cNvPr>
          <p:cNvSpPr/>
          <p:nvPr/>
        </p:nvSpPr>
        <p:spPr>
          <a:xfrm>
            <a:off x="244837" y="179882"/>
            <a:ext cx="1250810" cy="1209737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" name="Google Shape;189;p33">
            <a:extLst>
              <a:ext uri="{FF2B5EF4-FFF2-40B4-BE49-F238E27FC236}">
                <a16:creationId xmlns:a16="http://schemas.microsoft.com/office/drawing/2014/main" id="{6987C3C9-38BC-434E-B00E-FE68AF241C91}"/>
              </a:ext>
            </a:extLst>
          </p:cNvPr>
          <p:cNvSpPr/>
          <p:nvPr/>
        </p:nvSpPr>
        <p:spPr>
          <a:xfrm>
            <a:off x="244837" y="5543689"/>
            <a:ext cx="1250810" cy="1209737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4" name="Google Shape;189;p33">
            <a:extLst>
              <a:ext uri="{FF2B5EF4-FFF2-40B4-BE49-F238E27FC236}">
                <a16:creationId xmlns:a16="http://schemas.microsoft.com/office/drawing/2014/main" id="{BCF45CAA-0F18-4E16-BAB9-F8265B086138}"/>
              </a:ext>
            </a:extLst>
          </p:cNvPr>
          <p:cNvSpPr/>
          <p:nvPr/>
        </p:nvSpPr>
        <p:spPr>
          <a:xfrm>
            <a:off x="10696353" y="5517259"/>
            <a:ext cx="1250810" cy="1209737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9FB2FBC-A40E-4B69-BDA0-A9BCEBEDC908}"/>
              </a:ext>
            </a:extLst>
          </p:cNvPr>
          <p:cNvSpPr txBox="1"/>
          <p:nvPr/>
        </p:nvSpPr>
        <p:spPr>
          <a:xfrm>
            <a:off x="1818559" y="2362913"/>
            <a:ext cx="8554878" cy="2132171"/>
          </a:xfrm>
          <a:custGeom>
            <a:avLst/>
            <a:gdLst>
              <a:gd name="connsiteX0" fmla="*/ 0 w 8554878"/>
              <a:gd name="connsiteY0" fmla="*/ 355369 h 2132171"/>
              <a:gd name="connsiteX1" fmla="*/ 355369 w 8554878"/>
              <a:gd name="connsiteY1" fmla="*/ 0 h 2132171"/>
              <a:gd name="connsiteX2" fmla="*/ 994106 w 8554878"/>
              <a:gd name="connsiteY2" fmla="*/ 0 h 2132171"/>
              <a:gd name="connsiteX3" fmla="*/ 1632843 w 8554878"/>
              <a:gd name="connsiteY3" fmla="*/ 0 h 2132171"/>
              <a:gd name="connsiteX4" fmla="*/ 2036256 w 8554878"/>
              <a:gd name="connsiteY4" fmla="*/ 0 h 2132171"/>
              <a:gd name="connsiteX5" fmla="*/ 2596552 w 8554878"/>
              <a:gd name="connsiteY5" fmla="*/ 0 h 2132171"/>
              <a:gd name="connsiteX6" fmla="*/ 3235289 w 8554878"/>
              <a:gd name="connsiteY6" fmla="*/ 0 h 2132171"/>
              <a:gd name="connsiteX7" fmla="*/ 3560260 w 8554878"/>
              <a:gd name="connsiteY7" fmla="*/ 0 h 2132171"/>
              <a:gd name="connsiteX8" fmla="*/ 3963673 w 8554878"/>
              <a:gd name="connsiteY8" fmla="*/ 0 h 2132171"/>
              <a:gd name="connsiteX9" fmla="*/ 4445528 w 8554878"/>
              <a:gd name="connsiteY9" fmla="*/ 0 h 2132171"/>
              <a:gd name="connsiteX10" fmla="*/ 4770499 w 8554878"/>
              <a:gd name="connsiteY10" fmla="*/ 0 h 2132171"/>
              <a:gd name="connsiteX11" fmla="*/ 5330795 w 8554878"/>
              <a:gd name="connsiteY11" fmla="*/ 0 h 2132171"/>
              <a:gd name="connsiteX12" fmla="*/ 5734208 w 8554878"/>
              <a:gd name="connsiteY12" fmla="*/ 0 h 2132171"/>
              <a:gd name="connsiteX13" fmla="*/ 6216062 w 8554878"/>
              <a:gd name="connsiteY13" fmla="*/ 0 h 2132171"/>
              <a:gd name="connsiteX14" fmla="*/ 6933241 w 8554878"/>
              <a:gd name="connsiteY14" fmla="*/ 0 h 2132171"/>
              <a:gd name="connsiteX15" fmla="*/ 7336654 w 8554878"/>
              <a:gd name="connsiteY15" fmla="*/ 0 h 2132171"/>
              <a:gd name="connsiteX16" fmla="*/ 8199509 w 8554878"/>
              <a:gd name="connsiteY16" fmla="*/ 0 h 2132171"/>
              <a:gd name="connsiteX17" fmla="*/ 8554878 w 8554878"/>
              <a:gd name="connsiteY17" fmla="*/ 355369 h 2132171"/>
              <a:gd name="connsiteX18" fmla="*/ 8554878 w 8554878"/>
              <a:gd name="connsiteY18" fmla="*/ 814966 h 2132171"/>
              <a:gd name="connsiteX19" fmla="*/ 8554878 w 8554878"/>
              <a:gd name="connsiteY19" fmla="*/ 1274562 h 2132171"/>
              <a:gd name="connsiteX20" fmla="*/ 8554878 w 8554878"/>
              <a:gd name="connsiteY20" fmla="*/ 1776802 h 2132171"/>
              <a:gd name="connsiteX21" fmla="*/ 8199509 w 8554878"/>
              <a:gd name="connsiteY21" fmla="*/ 2132171 h 2132171"/>
              <a:gd name="connsiteX22" fmla="*/ 7796096 w 8554878"/>
              <a:gd name="connsiteY22" fmla="*/ 2132171 h 2132171"/>
              <a:gd name="connsiteX23" fmla="*/ 7078918 w 8554878"/>
              <a:gd name="connsiteY23" fmla="*/ 2132171 h 2132171"/>
              <a:gd name="connsiteX24" fmla="*/ 6597063 w 8554878"/>
              <a:gd name="connsiteY24" fmla="*/ 2132171 h 2132171"/>
              <a:gd name="connsiteX25" fmla="*/ 6115209 w 8554878"/>
              <a:gd name="connsiteY25" fmla="*/ 2132171 h 2132171"/>
              <a:gd name="connsiteX26" fmla="*/ 5790237 w 8554878"/>
              <a:gd name="connsiteY26" fmla="*/ 2132171 h 2132171"/>
              <a:gd name="connsiteX27" fmla="*/ 5386825 w 8554878"/>
              <a:gd name="connsiteY27" fmla="*/ 2132171 h 2132171"/>
              <a:gd name="connsiteX28" fmla="*/ 4826529 w 8554878"/>
              <a:gd name="connsiteY28" fmla="*/ 2132171 h 2132171"/>
              <a:gd name="connsiteX29" fmla="*/ 4501557 w 8554878"/>
              <a:gd name="connsiteY29" fmla="*/ 2132171 h 2132171"/>
              <a:gd name="connsiteX30" fmla="*/ 4098144 w 8554878"/>
              <a:gd name="connsiteY30" fmla="*/ 2132171 h 2132171"/>
              <a:gd name="connsiteX31" fmla="*/ 3616290 w 8554878"/>
              <a:gd name="connsiteY31" fmla="*/ 2132171 h 2132171"/>
              <a:gd name="connsiteX32" fmla="*/ 2977553 w 8554878"/>
              <a:gd name="connsiteY32" fmla="*/ 2132171 h 2132171"/>
              <a:gd name="connsiteX33" fmla="*/ 2652581 w 8554878"/>
              <a:gd name="connsiteY33" fmla="*/ 2132171 h 2132171"/>
              <a:gd name="connsiteX34" fmla="*/ 2327610 w 8554878"/>
              <a:gd name="connsiteY34" fmla="*/ 2132171 h 2132171"/>
              <a:gd name="connsiteX35" fmla="*/ 1924197 w 8554878"/>
              <a:gd name="connsiteY35" fmla="*/ 2132171 h 2132171"/>
              <a:gd name="connsiteX36" fmla="*/ 1363901 w 8554878"/>
              <a:gd name="connsiteY36" fmla="*/ 2132171 h 2132171"/>
              <a:gd name="connsiteX37" fmla="*/ 882047 w 8554878"/>
              <a:gd name="connsiteY37" fmla="*/ 2132171 h 2132171"/>
              <a:gd name="connsiteX38" fmla="*/ 355369 w 8554878"/>
              <a:gd name="connsiteY38" fmla="*/ 2132171 h 2132171"/>
              <a:gd name="connsiteX39" fmla="*/ 0 w 8554878"/>
              <a:gd name="connsiteY39" fmla="*/ 1776802 h 2132171"/>
              <a:gd name="connsiteX40" fmla="*/ 0 w 8554878"/>
              <a:gd name="connsiteY40" fmla="*/ 1302991 h 2132171"/>
              <a:gd name="connsiteX41" fmla="*/ 0 w 8554878"/>
              <a:gd name="connsiteY41" fmla="*/ 829180 h 2132171"/>
              <a:gd name="connsiteX42" fmla="*/ 0 w 8554878"/>
              <a:gd name="connsiteY42" fmla="*/ 355369 h 2132171"/>
              <a:gd name="connsiteX0" fmla="*/ 355369 w 8554878"/>
              <a:gd name="connsiteY0" fmla="*/ 2132171 h 2132171"/>
              <a:gd name="connsiteX1" fmla="*/ 0 w 8554878"/>
              <a:gd name="connsiteY1" fmla="*/ 1776802 h 2132171"/>
              <a:gd name="connsiteX2" fmla="*/ 0 w 8554878"/>
              <a:gd name="connsiteY2" fmla="*/ 1302991 h 2132171"/>
              <a:gd name="connsiteX3" fmla="*/ 0 w 8554878"/>
              <a:gd name="connsiteY3" fmla="*/ 871823 h 2132171"/>
              <a:gd name="connsiteX4" fmla="*/ 0 w 8554878"/>
              <a:gd name="connsiteY4" fmla="*/ 355369 h 2132171"/>
              <a:gd name="connsiteX5" fmla="*/ 355369 w 8554878"/>
              <a:gd name="connsiteY5" fmla="*/ 0 h 2132171"/>
              <a:gd name="connsiteX6" fmla="*/ 8199509 w 8554878"/>
              <a:gd name="connsiteY6" fmla="*/ 0 h 2132171"/>
              <a:gd name="connsiteX7" fmla="*/ 8554878 w 8554878"/>
              <a:gd name="connsiteY7" fmla="*/ 355369 h 2132171"/>
              <a:gd name="connsiteX8" fmla="*/ 8554878 w 8554878"/>
              <a:gd name="connsiteY8" fmla="*/ 800751 h 2132171"/>
              <a:gd name="connsiteX9" fmla="*/ 8554878 w 8554878"/>
              <a:gd name="connsiteY9" fmla="*/ 1260348 h 2132171"/>
              <a:gd name="connsiteX10" fmla="*/ 8554878 w 8554878"/>
              <a:gd name="connsiteY10" fmla="*/ 1776802 h 2132171"/>
              <a:gd name="connsiteX11" fmla="*/ 8199509 w 8554878"/>
              <a:gd name="connsiteY11" fmla="*/ 2132171 h 213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54878" h="2132171" stroke="0" extrusionOk="0">
                <a:moveTo>
                  <a:pt x="0" y="355369"/>
                </a:moveTo>
                <a:cubicBezTo>
                  <a:pt x="5104" y="206209"/>
                  <a:pt x="170988" y="-14829"/>
                  <a:pt x="355369" y="0"/>
                </a:cubicBezTo>
                <a:cubicBezTo>
                  <a:pt x="661007" y="-67070"/>
                  <a:pt x="737726" y="22374"/>
                  <a:pt x="994106" y="0"/>
                </a:cubicBezTo>
                <a:cubicBezTo>
                  <a:pt x="1250486" y="-22374"/>
                  <a:pt x="1380022" y="64073"/>
                  <a:pt x="1632843" y="0"/>
                </a:cubicBezTo>
                <a:cubicBezTo>
                  <a:pt x="1885664" y="-64073"/>
                  <a:pt x="1875767" y="18419"/>
                  <a:pt x="2036256" y="0"/>
                </a:cubicBezTo>
                <a:cubicBezTo>
                  <a:pt x="2196745" y="-18419"/>
                  <a:pt x="2392914" y="66337"/>
                  <a:pt x="2596552" y="0"/>
                </a:cubicBezTo>
                <a:cubicBezTo>
                  <a:pt x="2800190" y="-66337"/>
                  <a:pt x="2980321" y="62788"/>
                  <a:pt x="3235289" y="0"/>
                </a:cubicBezTo>
                <a:cubicBezTo>
                  <a:pt x="3490257" y="-62788"/>
                  <a:pt x="3440154" y="26406"/>
                  <a:pt x="3560260" y="0"/>
                </a:cubicBezTo>
                <a:cubicBezTo>
                  <a:pt x="3680366" y="-26406"/>
                  <a:pt x="3841469" y="19420"/>
                  <a:pt x="3963673" y="0"/>
                </a:cubicBezTo>
                <a:cubicBezTo>
                  <a:pt x="4085877" y="-19420"/>
                  <a:pt x="4259632" y="23228"/>
                  <a:pt x="4445528" y="0"/>
                </a:cubicBezTo>
                <a:cubicBezTo>
                  <a:pt x="4631425" y="-23228"/>
                  <a:pt x="4620728" y="36680"/>
                  <a:pt x="4770499" y="0"/>
                </a:cubicBezTo>
                <a:cubicBezTo>
                  <a:pt x="4920270" y="-36680"/>
                  <a:pt x="5189755" y="33237"/>
                  <a:pt x="5330795" y="0"/>
                </a:cubicBezTo>
                <a:cubicBezTo>
                  <a:pt x="5471835" y="-33237"/>
                  <a:pt x="5616578" y="4716"/>
                  <a:pt x="5734208" y="0"/>
                </a:cubicBezTo>
                <a:cubicBezTo>
                  <a:pt x="5851838" y="-4716"/>
                  <a:pt x="6092485" y="19617"/>
                  <a:pt x="6216062" y="0"/>
                </a:cubicBezTo>
                <a:cubicBezTo>
                  <a:pt x="6339639" y="-19617"/>
                  <a:pt x="6764503" y="82498"/>
                  <a:pt x="6933241" y="0"/>
                </a:cubicBezTo>
                <a:cubicBezTo>
                  <a:pt x="7101979" y="-82498"/>
                  <a:pt x="7216458" y="19890"/>
                  <a:pt x="7336654" y="0"/>
                </a:cubicBezTo>
                <a:cubicBezTo>
                  <a:pt x="7456850" y="-19890"/>
                  <a:pt x="8002403" y="82580"/>
                  <a:pt x="8199509" y="0"/>
                </a:cubicBezTo>
                <a:cubicBezTo>
                  <a:pt x="8384629" y="-16113"/>
                  <a:pt x="8514438" y="160030"/>
                  <a:pt x="8554878" y="355369"/>
                </a:cubicBezTo>
                <a:cubicBezTo>
                  <a:pt x="8590404" y="476993"/>
                  <a:pt x="8528294" y="620586"/>
                  <a:pt x="8554878" y="814966"/>
                </a:cubicBezTo>
                <a:cubicBezTo>
                  <a:pt x="8581462" y="1009346"/>
                  <a:pt x="8523506" y="1148050"/>
                  <a:pt x="8554878" y="1274562"/>
                </a:cubicBezTo>
                <a:cubicBezTo>
                  <a:pt x="8586250" y="1401074"/>
                  <a:pt x="8531965" y="1637346"/>
                  <a:pt x="8554878" y="1776802"/>
                </a:cubicBezTo>
                <a:cubicBezTo>
                  <a:pt x="8596222" y="2007461"/>
                  <a:pt x="8366792" y="2126863"/>
                  <a:pt x="8199509" y="2132171"/>
                </a:cubicBezTo>
                <a:cubicBezTo>
                  <a:pt x="8007958" y="2175069"/>
                  <a:pt x="7879722" y="2124596"/>
                  <a:pt x="7796096" y="2132171"/>
                </a:cubicBezTo>
                <a:cubicBezTo>
                  <a:pt x="7712470" y="2139746"/>
                  <a:pt x="7257325" y="2062390"/>
                  <a:pt x="7078918" y="2132171"/>
                </a:cubicBezTo>
                <a:cubicBezTo>
                  <a:pt x="6900511" y="2201952"/>
                  <a:pt x="6803298" y="2076444"/>
                  <a:pt x="6597063" y="2132171"/>
                </a:cubicBezTo>
                <a:cubicBezTo>
                  <a:pt x="6390828" y="2187898"/>
                  <a:pt x="6286040" y="2075065"/>
                  <a:pt x="6115209" y="2132171"/>
                </a:cubicBezTo>
                <a:cubicBezTo>
                  <a:pt x="5944378" y="2189277"/>
                  <a:pt x="5879580" y="2127918"/>
                  <a:pt x="5790237" y="2132171"/>
                </a:cubicBezTo>
                <a:cubicBezTo>
                  <a:pt x="5700894" y="2136424"/>
                  <a:pt x="5540874" y="2087602"/>
                  <a:pt x="5386825" y="2132171"/>
                </a:cubicBezTo>
                <a:cubicBezTo>
                  <a:pt x="5232776" y="2176740"/>
                  <a:pt x="4999673" y="2123473"/>
                  <a:pt x="4826529" y="2132171"/>
                </a:cubicBezTo>
                <a:cubicBezTo>
                  <a:pt x="4653385" y="2140869"/>
                  <a:pt x="4608661" y="2095352"/>
                  <a:pt x="4501557" y="2132171"/>
                </a:cubicBezTo>
                <a:cubicBezTo>
                  <a:pt x="4394453" y="2168990"/>
                  <a:pt x="4259238" y="2126208"/>
                  <a:pt x="4098144" y="2132171"/>
                </a:cubicBezTo>
                <a:cubicBezTo>
                  <a:pt x="3937050" y="2138134"/>
                  <a:pt x="3844641" y="2087445"/>
                  <a:pt x="3616290" y="2132171"/>
                </a:cubicBezTo>
                <a:cubicBezTo>
                  <a:pt x="3387939" y="2176897"/>
                  <a:pt x="3230755" y="2095220"/>
                  <a:pt x="2977553" y="2132171"/>
                </a:cubicBezTo>
                <a:cubicBezTo>
                  <a:pt x="2724351" y="2169122"/>
                  <a:pt x="2721840" y="2106924"/>
                  <a:pt x="2652581" y="2132171"/>
                </a:cubicBezTo>
                <a:cubicBezTo>
                  <a:pt x="2583322" y="2157418"/>
                  <a:pt x="2416185" y="2108500"/>
                  <a:pt x="2327610" y="2132171"/>
                </a:cubicBezTo>
                <a:cubicBezTo>
                  <a:pt x="2239035" y="2155842"/>
                  <a:pt x="2116879" y="2112506"/>
                  <a:pt x="1924197" y="2132171"/>
                </a:cubicBezTo>
                <a:cubicBezTo>
                  <a:pt x="1731515" y="2151836"/>
                  <a:pt x="1509456" y="2097961"/>
                  <a:pt x="1363901" y="2132171"/>
                </a:cubicBezTo>
                <a:cubicBezTo>
                  <a:pt x="1218346" y="2166381"/>
                  <a:pt x="1120057" y="2121980"/>
                  <a:pt x="882047" y="2132171"/>
                </a:cubicBezTo>
                <a:cubicBezTo>
                  <a:pt x="644037" y="2142362"/>
                  <a:pt x="553169" y="2119098"/>
                  <a:pt x="355369" y="2132171"/>
                </a:cubicBezTo>
                <a:cubicBezTo>
                  <a:pt x="197835" y="2089479"/>
                  <a:pt x="-15260" y="1967203"/>
                  <a:pt x="0" y="1776802"/>
                </a:cubicBezTo>
                <a:cubicBezTo>
                  <a:pt x="-3792" y="1681278"/>
                  <a:pt x="34196" y="1455137"/>
                  <a:pt x="0" y="1302991"/>
                </a:cubicBezTo>
                <a:cubicBezTo>
                  <a:pt x="-34196" y="1150845"/>
                  <a:pt x="3435" y="952620"/>
                  <a:pt x="0" y="829180"/>
                </a:cubicBezTo>
                <a:cubicBezTo>
                  <a:pt x="-3435" y="705740"/>
                  <a:pt x="24861" y="583461"/>
                  <a:pt x="0" y="355369"/>
                </a:cubicBezTo>
                <a:close/>
              </a:path>
              <a:path w="8554878" h="2132171" fill="none" extrusionOk="0">
                <a:moveTo>
                  <a:pt x="355369" y="2132171"/>
                </a:moveTo>
                <a:cubicBezTo>
                  <a:pt x="189659" y="2142586"/>
                  <a:pt x="10755" y="1918344"/>
                  <a:pt x="0" y="1776802"/>
                </a:cubicBezTo>
                <a:cubicBezTo>
                  <a:pt x="-15567" y="1573666"/>
                  <a:pt x="5913" y="1519805"/>
                  <a:pt x="0" y="1302991"/>
                </a:cubicBezTo>
                <a:cubicBezTo>
                  <a:pt x="-5913" y="1086177"/>
                  <a:pt x="26271" y="1000308"/>
                  <a:pt x="0" y="871823"/>
                </a:cubicBezTo>
                <a:cubicBezTo>
                  <a:pt x="-26271" y="743338"/>
                  <a:pt x="9700" y="553351"/>
                  <a:pt x="0" y="355369"/>
                </a:cubicBezTo>
                <a:cubicBezTo>
                  <a:pt x="-25466" y="209502"/>
                  <a:pt x="113511" y="-25658"/>
                  <a:pt x="355369" y="0"/>
                </a:cubicBezTo>
                <a:moveTo>
                  <a:pt x="8199509" y="0"/>
                </a:moveTo>
                <a:cubicBezTo>
                  <a:pt x="8410752" y="-8313"/>
                  <a:pt x="8592327" y="176270"/>
                  <a:pt x="8554878" y="355369"/>
                </a:cubicBezTo>
                <a:cubicBezTo>
                  <a:pt x="8602638" y="467491"/>
                  <a:pt x="8514217" y="650923"/>
                  <a:pt x="8554878" y="800751"/>
                </a:cubicBezTo>
                <a:cubicBezTo>
                  <a:pt x="8595539" y="950579"/>
                  <a:pt x="8543207" y="1136376"/>
                  <a:pt x="8554878" y="1260348"/>
                </a:cubicBezTo>
                <a:cubicBezTo>
                  <a:pt x="8566549" y="1384320"/>
                  <a:pt x="8534707" y="1520852"/>
                  <a:pt x="8554878" y="1776802"/>
                </a:cubicBezTo>
                <a:cubicBezTo>
                  <a:pt x="8552213" y="2031728"/>
                  <a:pt x="8389402" y="2105904"/>
                  <a:pt x="8199509" y="2132171"/>
                </a:cubicBezTo>
              </a:path>
              <a:path w="8554878" h="2132171" fill="none" stroke="0" extrusionOk="0">
                <a:moveTo>
                  <a:pt x="355369" y="2132171"/>
                </a:moveTo>
                <a:cubicBezTo>
                  <a:pt x="195547" y="2129153"/>
                  <a:pt x="-15168" y="2003914"/>
                  <a:pt x="0" y="1776802"/>
                </a:cubicBezTo>
                <a:cubicBezTo>
                  <a:pt x="-26601" y="1650372"/>
                  <a:pt x="50436" y="1530911"/>
                  <a:pt x="0" y="1345634"/>
                </a:cubicBezTo>
                <a:cubicBezTo>
                  <a:pt x="-50436" y="1160357"/>
                  <a:pt x="9458" y="1098593"/>
                  <a:pt x="0" y="914466"/>
                </a:cubicBezTo>
                <a:cubicBezTo>
                  <a:pt x="-9458" y="730339"/>
                  <a:pt x="47732" y="517582"/>
                  <a:pt x="0" y="355369"/>
                </a:cubicBezTo>
                <a:cubicBezTo>
                  <a:pt x="-2882" y="176284"/>
                  <a:pt x="161881" y="7852"/>
                  <a:pt x="355369" y="0"/>
                </a:cubicBezTo>
                <a:moveTo>
                  <a:pt x="8199509" y="0"/>
                </a:moveTo>
                <a:cubicBezTo>
                  <a:pt x="8426469" y="-13984"/>
                  <a:pt x="8549359" y="178382"/>
                  <a:pt x="8554878" y="355369"/>
                </a:cubicBezTo>
                <a:cubicBezTo>
                  <a:pt x="8571889" y="457223"/>
                  <a:pt x="8523876" y="643747"/>
                  <a:pt x="8554878" y="786537"/>
                </a:cubicBezTo>
                <a:cubicBezTo>
                  <a:pt x="8585880" y="929327"/>
                  <a:pt x="8508855" y="1124192"/>
                  <a:pt x="8554878" y="1246134"/>
                </a:cubicBezTo>
                <a:cubicBezTo>
                  <a:pt x="8600901" y="1368076"/>
                  <a:pt x="8516520" y="1586070"/>
                  <a:pt x="8554878" y="1776802"/>
                </a:cubicBezTo>
                <a:cubicBezTo>
                  <a:pt x="8532855" y="1985883"/>
                  <a:pt x="8413725" y="2133200"/>
                  <a:pt x="8199509" y="2132171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C55A11"/>
            </a:solidFill>
            <a:headEnd type="oval" w="med" len="med"/>
            <a:tailEnd type="oval" w="med" len="med"/>
            <a:extLst>
              <a:ext uri="{C807C97D-BFC1-408E-A445-0C87EB9F89A2}">
                <ask:lineSketchStyleProps xmlns:ask="http://schemas.microsoft.com/office/drawing/2018/sketchyshapes" xmlns="" sd="2586955100">
                  <a:prstGeom prst="bracketPai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632D09">
                <a:alpha val="71000"/>
              </a:srgb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square" rtlCol="1">
            <a:spAutoFit/>
          </a:bodyPr>
          <a:lstStyle/>
          <a:p>
            <a:pPr algn="ctr"/>
            <a:endParaRPr lang="ar-SA" sz="11500" b="1" dirty="0">
              <a:ln w="28575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rgbClr val="993366">
                    <a:alpha val="40000"/>
                  </a:srgbClr>
                </a:glow>
              </a:effectLst>
              <a:latin typeface="Bahij Tanseek Pro" panose="02040703060201020203" pitchFamily="18" charset="-78"/>
              <a:cs typeface="Bahij Tanseek Pro" panose="02040703060201020203" pitchFamily="18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4657C84-7BBD-409A-B9F2-5E5312B27707}"/>
              </a:ext>
            </a:extLst>
          </p:cNvPr>
          <p:cNvSpPr txBox="1"/>
          <p:nvPr/>
        </p:nvSpPr>
        <p:spPr>
          <a:xfrm>
            <a:off x="1818559" y="2976600"/>
            <a:ext cx="85548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6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cen Beirut" panose="02000000000000000000" pitchFamily="2" charset="-78"/>
                <a:cs typeface="Hacen Beirut" panose="02000000000000000000" pitchFamily="2" charset="-78"/>
              </a:rPr>
              <a:t>مراحل كتابة السنة و تدوينها</a:t>
            </a:r>
          </a:p>
        </p:txBody>
      </p:sp>
    </p:spTree>
    <p:extLst>
      <p:ext uri="{BB962C8B-B14F-4D97-AF65-F5344CB8AC3E}">
        <p14:creationId xmlns:p14="http://schemas.microsoft.com/office/powerpoint/2010/main" val="8949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281CEB6-223F-443E-9CF9-A30837C470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تمرير: أفقي 3">
            <a:extLst>
              <a:ext uri="{FF2B5EF4-FFF2-40B4-BE49-F238E27FC236}">
                <a16:creationId xmlns:a16="http://schemas.microsoft.com/office/drawing/2014/main" id="{70760881-19AE-456E-B723-321276E85286}"/>
              </a:ext>
            </a:extLst>
          </p:cNvPr>
          <p:cNvSpPr/>
          <p:nvPr/>
        </p:nvSpPr>
        <p:spPr>
          <a:xfrm>
            <a:off x="5364480" y="394602"/>
            <a:ext cx="6729587" cy="935189"/>
          </a:xfrm>
          <a:custGeom>
            <a:avLst/>
            <a:gdLst>
              <a:gd name="connsiteX0" fmla="*/ 6729587 w 6729587"/>
              <a:gd name="connsiteY0" fmla="*/ 58449 h 935189"/>
              <a:gd name="connsiteX1" fmla="*/ 6671138 w 6729587"/>
              <a:gd name="connsiteY1" fmla="*/ 116898 h 935189"/>
              <a:gd name="connsiteX2" fmla="*/ 6671138 w 6729587"/>
              <a:gd name="connsiteY2" fmla="*/ 58449 h 935189"/>
              <a:gd name="connsiteX3" fmla="*/ 6641913 w 6729587"/>
              <a:gd name="connsiteY3" fmla="*/ 87674 h 935189"/>
              <a:gd name="connsiteX4" fmla="*/ 6612688 w 6729587"/>
              <a:gd name="connsiteY4" fmla="*/ 58449 h 935189"/>
              <a:gd name="connsiteX5" fmla="*/ 6612688 w 6729587"/>
              <a:gd name="connsiteY5" fmla="*/ 116899 h 935189"/>
              <a:gd name="connsiteX6" fmla="*/ 6022806 w 6729587"/>
              <a:gd name="connsiteY6" fmla="*/ 116899 h 935189"/>
              <a:gd name="connsiteX7" fmla="*/ 5236298 w 6729587"/>
              <a:gd name="connsiteY7" fmla="*/ 116899 h 935189"/>
              <a:gd name="connsiteX8" fmla="*/ 4580874 w 6729587"/>
              <a:gd name="connsiteY8" fmla="*/ 116899 h 935189"/>
              <a:gd name="connsiteX9" fmla="*/ 3925450 w 6729587"/>
              <a:gd name="connsiteY9" fmla="*/ 116899 h 935189"/>
              <a:gd name="connsiteX10" fmla="*/ 3401111 w 6729587"/>
              <a:gd name="connsiteY10" fmla="*/ 116899 h 935189"/>
              <a:gd name="connsiteX11" fmla="*/ 2811229 w 6729587"/>
              <a:gd name="connsiteY11" fmla="*/ 116899 h 935189"/>
              <a:gd name="connsiteX12" fmla="*/ 2090263 w 6729587"/>
              <a:gd name="connsiteY12" fmla="*/ 116899 h 935189"/>
              <a:gd name="connsiteX13" fmla="*/ 1631466 w 6729587"/>
              <a:gd name="connsiteY13" fmla="*/ 116899 h 935189"/>
              <a:gd name="connsiteX14" fmla="*/ 910500 w 6729587"/>
              <a:gd name="connsiteY14" fmla="*/ 116899 h 935189"/>
              <a:gd name="connsiteX15" fmla="*/ 58449 w 6729587"/>
              <a:gd name="connsiteY15" fmla="*/ 116899 h 935189"/>
              <a:gd name="connsiteX16" fmla="*/ 0 w 6729587"/>
              <a:gd name="connsiteY16" fmla="*/ 175348 h 935189"/>
              <a:gd name="connsiteX17" fmla="*/ 0 w 6729587"/>
              <a:gd name="connsiteY17" fmla="*/ 540072 h 935189"/>
              <a:gd name="connsiteX18" fmla="*/ 0 w 6729587"/>
              <a:gd name="connsiteY18" fmla="*/ 876740 h 935189"/>
              <a:gd name="connsiteX19" fmla="*/ 58449 w 6729587"/>
              <a:gd name="connsiteY19" fmla="*/ 935189 h 935189"/>
              <a:gd name="connsiteX20" fmla="*/ 116898 w 6729587"/>
              <a:gd name="connsiteY20" fmla="*/ 876740 h 935189"/>
              <a:gd name="connsiteX21" fmla="*/ 116899 w 6729587"/>
              <a:gd name="connsiteY21" fmla="*/ 818290 h 935189"/>
              <a:gd name="connsiteX22" fmla="*/ 706781 w 6729587"/>
              <a:gd name="connsiteY22" fmla="*/ 818290 h 935189"/>
              <a:gd name="connsiteX23" fmla="*/ 1427747 w 6729587"/>
              <a:gd name="connsiteY23" fmla="*/ 818290 h 935189"/>
              <a:gd name="connsiteX24" fmla="*/ 2214255 w 6729587"/>
              <a:gd name="connsiteY24" fmla="*/ 818290 h 935189"/>
              <a:gd name="connsiteX25" fmla="*/ 2804137 w 6729587"/>
              <a:gd name="connsiteY25" fmla="*/ 818290 h 935189"/>
              <a:gd name="connsiteX26" fmla="*/ 3262934 w 6729587"/>
              <a:gd name="connsiteY26" fmla="*/ 818290 h 935189"/>
              <a:gd name="connsiteX27" fmla="*/ 3852815 w 6729587"/>
              <a:gd name="connsiteY27" fmla="*/ 818290 h 935189"/>
              <a:gd name="connsiteX28" fmla="*/ 4639324 w 6729587"/>
              <a:gd name="connsiteY28" fmla="*/ 818290 h 935189"/>
              <a:gd name="connsiteX29" fmla="*/ 5360290 w 6729587"/>
              <a:gd name="connsiteY29" fmla="*/ 818290 h 935189"/>
              <a:gd name="connsiteX30" fmla="*/ 5950172 w 6729587"/>
              <a:gd name="connsiteY30" fmla="*/ 818290 h 935189"/>
              <a:gd name="connsiteX31" fmla="*/ 6671138 w 6729587"/>
              <a:gd name="connsiteY31" fmla="*/ 818290 h 935189"/>
              <a:gd name="connsiteX32" fmla="*/ 6729587 w 6729587"/>
              <a:gd name="connsiteY32" fmla="*/ 759841 h 935189"/>
              <a:gd name="connsiteX33" fmla="*/ 6729587 w 6729587"/>
              <a:gd name="connsiteY33" fmla="*/ 395117 h 935189"/>
              <a:gd name="connsiteX34" fmla="*/ 6729587 w 6729587"/>
              <a:gd name="connsiteY34" fmla="*/ 58449 h 935189"/>
              <a:gd name="connsiteX35" fmla="*/ 58449 w 6729587"/>
              <a:gd name="connsiteY35" fmla="*/ 233797 h 935189"/>
              <a:gd name="connsiteX36" fmla="*/ 116898 w 6729587"/>
              <a:gd name="connsiteY36" fmla="*/ 175348 h 935189"/>
              <a:gd name="connsiteX37" fmla="*/ 87673 w 6729587"/>
              <a:gd name="connsiteY37" fmla="*/ 146123 h 935189"/>
              <a:gd name="connsiteX38" fmla="*/ 58448 w 6729587"/>
              <a:gd name="connsiteY38" fmla="*/ 175348 h 935189"/>
              <a:gd name="connsiteX39" fmla="*/ 58449 w 6729587"/>
              <a:gd name="connsiteY39" fmla="*/ 233797 h 935189"/>
              <a:gd name="connsiteX0" fmla="*/ 58449 w 6729587"/>
              <a:gd name="connsiteY0" fmla="*/ 233797 h 935189"/>
              <a:gd name="connsiteX1" fmla="*/ 116898 w 6729587"/>
              <a:gd name="connsiteY1" fmla="*/ 175348 h 935189"/>
              <a:gd name="connsiteX2" fmla="*/ 87673 w 6729587"/>
              <a:gd name="connsiteY2" fmla="*/ 146123 h 935189"/>
              <a:gd name="connsiteX3" fmla="*/ 58448 w 6729587"/>
              <a:gd name="connsiteY3" fmla="*/ 175348 h 935189"/>
              <a:gd name="connsiteX4" fmla="*/ 58449 w 6729587"/>
              <a:gd name="connsiteY4" fmla="*/ 233797 h 935189"/>
              <a:gd name="connsiteX5" fmla="*/ 6671138 w 6729587"/>
              <a:gd name="connsiteY5" fmla="*/ 116899 h 935189"/>
              <a:gd name="connsiteX6" fmla="*/ 6729587 w 6729587"/>
              <a:gd name="connsiteY6" fmla="*/ 58450 h 935189"/>
              <a:gd name="connsiteX7" fmla="*/ 6671138 w 6729587"/>
              <a:gd name="connsiteY7" fmla="*/ 1 h 935189"/>
              <a:gd name="connsiteX8" fmla="*/ 6612689 w 6729587"/>
              <a:gd name="connsiteY8" fmla="*/ 58450 h 935189"/>
              <a:gd name="connsiteX9" fmla="*/ 6641914 w 6729587"/>
              <a:gd name="connsiteY9" fmla="*/ 87675 h 935189"/>
              <a:gd name="connsiteX10" fmla="*/ 6671139 w 6729587"/>
              <a:gd name="connsiteY10" fmla="*/ 58450 h 935189"/>
              <a:gd name="connsiteX11" fmla="*/ 6671138 w 6729587"/>
              <a:gd name="connsiteY11" fmla="*/ 116899 h 935189"/>
              <a:gd name="connsiteX0" fmla="*/ 0 w 6729587"/>
              <a:gd name="connsiteY0" fmla="*/ 175348 h 935189"/>
              <a:gd name="connsiteX1" fmla="*/ 58449 w 6729587"/>
              <a:gd name="connsiteY1" fmla="*/ 116899 h 935189"/>
              <a:gd name="connsiteX2" fmla="*/ 648331 w 6729587"/>
              <a:gd name="connsiteY2" fmla="*/ 116899 h 935189"/>
              <a:gd name="connsiteX3" fmla="*/ 1172670 w 6729587"/>
              <a:gd name="connsiteY3" fmla="*/ 116899 h 935189"/>
              <a:gd name="connsiteX4" fmla="*/ 1893636 w 6729587"/>
              <a:gd name="connsiteY4" fmla="*/ 116899 h 935189"/>
              <a:gd name="connsiteX5" fmla="*/ 2352433 w 6729587"/>
              <a:gd name="connsiteY5" fmla="*/ 116899 h 935189"/>
              <a:gd name="connsiteX6" fmla="*/ 3073399 w 6729587"/>
              <a:gd name="connsiteY6" fmla="*/ 116899 h 935189"/>
              <a:gd name="connsiteX7" fmla="*/ 3859908 w 6729587"/>
              <a:gd name="connsiteY7" fmla="*/ 116899 h 935189"/>
              <a:gd name="connsiteX8" fmla="*/ 4449789 w 6729587"/>
              <a:gd name="connsiteY8" fmla="*/ 116899 h 935189"/>
              <a:gd name="connsiteX9" fmla="*/ 4908586 w 6729587"/>
              <a:gd name="connsiteY9" fmla="*/ 116899 h 935189"/>
              <a:gd name="connsiteX10" fmla="*/ 5695095 w 6729587"/>
              <a:gd name="connsiteY10" fmla="*/ 116899 h 935189"/>
              <a:gd name="connsiteX11" fmla="*/ 6612688 w 6729587"/>
              <a:gd name="connsiteY11" fmla="*/ 116899 h 935189"/>
              <a:gd name="connsiteX12" fmla="*/ 6612688 w 6729587"/>
              <a:gd name="connsiteY12" fmla="*/ 58449 h 935189"/>
              <a:gd name="connsiteX13" fmla="*/ 6671137 w 6729587"/>
              <a:gd name="connsiteY13" fmla="*/ 0 h 935189"/>
              <a:gd name="connsiteX14" fmla="*/ 6729586 w 6729587"/>
              <a:gd name="connsiteY14" fmla="*/ 58449 h 935189"/>
              <a:gd name="connsiteX15" fmla="*/ 6729587 w 6729587"/>
              <a:gd name="connsiteY15" fmla="*/ 759841 h 935189"/>
              <a:gd name="connsiteX16" fmla="*/ 6671138 w 6729587"/>
              <a:gd name="connsiteY16" fmla="*/ 818290 h 935189"/>
              <a:gd name="connsiteX17" fmla="*/ 6081256 w 6729587"/>
              <a:gd name="connsiteY17" fmla="*/ 818290 h 935189"/>
              <a:gd name="connsiteX18" fmla="*/ 5622460 w 6729587"/>
              <a:gd name="connsiteY18" fmla="*/ 818290 h 935189"/>
              <a:gd name="connsiteX19" fmla="*/ 5098121 w 6729587"/>
              <a:gd name="connsiteY19" fmla="*/ 818290 h 935189"/>
              <a:gd name="connsiteX20" fmla="*/ 4639324 w 6729587"/>
              <a:gd name="connsiteY20" fmla="*/ 818290 h 935189"/>
              <a:gd name="connsiteX21" fmla="*/ 4180527 w 6729587"/>
              <a:gd name="connsiteY21" fmla="*/ 818290 h 935189"/>
              <a:gd name="connsiteX22" fmla="*/ 3394018 w 6729587"/>
              <a:gd name="connsiteY22" fmla="*/ 818290 h 935189"/>
              <a:gd name="connsiteX23" fmla="*/ 2935222 w 6729587"/>
              <a:gd name="connsiteY23" fmla="*/ 818290 h 935189"/>
              <a:gd name="connsiteX24" fmla="*/ 2345340 w 6729587"/>
              <a:gd name="connsiteY24" fmla="*/ 818290 h 935189"/>
              <a:gd name="connsiteX25" fmla="*/ 1821001 w 6729587"/>
              <a:gd name="connsiteY25" fmla="*/ 818290 h 935189"/>
              <a:gd name="connsiteX26" fmla="*/ 1034492 w 6729587"/>
              <a:gd name="connsiteY26" fmla="*/ 818290 h 935189"/>
              <a:gd name="connsiteX27" fmla="*/ 116899 w 6729587"/>
              <a:gd name="connsiteY27" fmla="*/ 818290 h 935189"/>
              <a:gd name="connsiteX28" fmla="*/ 116899 w 6729587"/>
              <a:gd name="connsiteY28" fmla="*/ 876740 h 935189"/>
              <a:gd name="connsiteX29" fmla="*/ 58450 w 6729587"/>
              <a:gd name="connsiteY29" fmla="*/ 935189 h 935189"/>
              <a:gd name="connsiteX30" fmla="*/ 1 w 6729587"/>
              <a:gd name="connsiteY30" fmla="*/ 876740 h 935189"/>
              <a:gd name="connsiteX31" fmla="*/ 0 w 6729587"/>
              <a:gd name="connsiteY31" fmla="*/ 175348 h 935189"/>
              <a:gd name="connsiteX32" fmla="*/ 6612688 w 6729587"/>
              <a:gd name="connsiteY32" fmla="*/ 116899 h 935189"/>
              <a:gd name="connsiteX33" fmla="*/ 6671138 w 6729587"/>
              <a:gd name="connsiteY33" fmla="*/ 116899 h 935189"/>
              <a:gd name="connsiteX34" fmla="*/ 6729587 w 6729587"/>
              <a:gd name="connsiteY34" fmla="*/ 58450 h 935189"/>
              <a:gd name="connsiteX35" fmla="*/ 6671138 w 6729587"/>
              <a:gd name="connsiteY35" fmla="*/ 116899 h 935189"/>
              <a:gd name="connsiteX36" fmla="*/ 6671138 w 6729587"/>
              <a:gd name="connsiteY36" fmla="*/ 58449 h 935189"/>
              <a:gd name="connsiteX37" fmla="*/ 6641913 w 6729587"/>
              <a:gd name="connsiteY37" fmla="*/ 87674 h 935189"/>
              <a:gd name="connsiteX38" fmla="*/ 6612688 w 6729587"/>
              <a:gd name="connsiteY38" fmla="*/ 58449 h 935189"/>
              <a:gd name="connsiteX39" fmla="*/ 58449 w 6729587"/>
              <a:gd name="connsiteY39" fmla="*/ 233797 h 935189"/>
              <a:gd name="connsiteX40" fmla="*/ 58449 w 6729587"/>
              <a:gd name="connsiteY40" fmla="*/ 175348 h 935189"/>
              <a:gd name="connsiteX41" fmla="*/ 87674 w 6729587"/>
              <a:gd name="connsiteY41" fmla="*/ 146123 h 935189"/>
              <a:gd name="connsiteX42" fmla="*/ 116899 w 6729587"/>
              <a:gd name="connsiteY42" fmla="*/ 175348 h 935189"/>
              <a:gd name="connsiteX43" fmla="*/ 58450 w 6729587"/>
              <a:gd name="connsiteY43" fmla="*/ 233797 h 935189"/>
              <a:gd name="connsiteX44" fmla="*/ 1 w 6729587"/>
              <a:gd name="connsiteY44" fmla="*/ 175348 h 935189"/>
              <a:gd name="connsiteX45" fmla="*/ 116899 w 6729587"/>
              <a:gd name="connsiteY45" fmla="*/ 175348 h 935189"/>
              <a:gd name="connsiteX46" fmla="*/ 116899 w 6729587"/>
              <a:gd name="connsiteY46" fmla="*/ 818290 h 93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729587" h="935189" stroke="0" extrusionOk="0">
                <a:moveTo>
                  <a:pt x="6729587" y="58449"/>
                </a:moveTo>
                <a:cubicBezTo>
                  <a:pt x="6713797" y="79541"/>
                  <a:pt x="6700488" y="92603"/>
                  <a:pt x="6671138" y="116898"/>
                </a:cubicBezTo>
                <a:cubicBezTo>
                  <a:pt x="6673519" y="89640"/>
                  <a:pt x="6669966" y="84885"/>
                  <a:pt x="6671138" y="58449"/>
                </a:cubicBezTo>
                <a:cubicBezTo>
                  <a:pt x="6672377" y="74050"/>
                  <a:pt x="6660303" y="89560"/>
                  <a:pt x="6641913" y="87674"/>
                </a:cubicBezTo>
                <a:cubicBezTo>
                  <a:pt x="6625654" y="89372"/>
                  <a:pt x="6610844" y="72372"/>
                  <a:pt x="6612688" y="58449"/>
                </a:cubicBezTo>
                <a:cubicBezTo>
                  <a:pt x="6610393" y="79296"/>
                  <a:pt x="6610044" y="88397"/>
                  <a:pt x="6612688" y="116899"/>
                </a:cubicBezTo>
                <a:cubicBezTo>
                  <a:pt x="6429495" y="99171"/>
                  <a:pt x="6243261" y="119216"/>
                  <a:pt x="6022806" y="116899"/>
                </a:cubicBezTo>
                <a:cubicBezTo>
                  <a:pt x="5802351" y="114582"/>
                  <a:pt x="5512390" y="113100"/>
                  <a:pt x="5236298" y="116899"/>
                </a:cubicBezTo>
                <a:cubicBezTo>
                  <a:pt x="4960206" y="120698"/>
                  <a:pt x="4837602" y="125606"/>
                  <a:pt x="4580874" y="116899"/>
                </a:cubicBezTo>
                <a:cubicBezTo>
                  <a:pt x="4324146" y="108192"/>
                  <a:pt x="4178638" y="141817"/>
                  <a:pt x="3925450" y="116899"/>
                </a:cubicBezTo>
                <a:cubicBezTo>
                  <a:pt x="3672262" y="91981"/>
                  <a:pt x="3528436" y="113554"/>
                  <a:pt x="3401111" y="116899"/>
                </a:cubicBezTo>
                <a:cubicBezTo>
                  <a:pt x="3273786" y="120244"/>
                  <a:pt x="3076196" y="99163"/>
                  <a:pt x="2811229" y="116899"/>
                </a:cubicBezTo>
                <a:cubicBezTo>
                  <a:pt x="2546262" y="134635"/>
                  <a:pt x="2337087" y="85536"/>
                  <a:pt x="2090263" y="116899"/>
                </a:cubicBezTo>
                <a:cubicBezTo>
                  <a:pt x="1843439" y="148262"/>
                  <a:pt x="1817023" y="98636"/>
                  <a:pt x="1631466" y="116899"/>
                </a:cubicBezTo>
                <a:cubicBezTo>
                  <a:pt x="1445909" y="135162"/>
                  <a:pt x="1260774" y="117065"/>
                  <a:pt x="910500" y="116899"/>
                </a:cubicBezTo>
                <a:cubicBezTo>
                  <a:pt x="560226" y="116733"/>
                  <a:pt x="330971" y="122882"/>
                  <a:pt x="58449" y="116899"/>
                </a:cubicBezTo>
                <a:cubicBezTo>
                  <a:pt x="22767" y="112779"/>
                  <a:pt x="-2944" y="141567"/>
                  <a:pt x="0" y="175348"/>
                </a:cubicBezTo>
                <a:cubicBezTo>
                  <a:pt x="18038" y="317335"/>
                  <a:pt x="-16745" y="445949"/>
                  <a:pt x="0" y="540072"/>
                </a:cubicBezTo>
                <a:cubicBezTo>
                  <a:pt x="16745" y="634195"/>
                  <a:pt x="-10009" y="738069"/>
                  <a:pt x="0" y="876740"/>
                </a:cubicBezTo>
                <a:cubicBezTo>
                  <a:pt x="675" y="911166"/>
                  <a:pt x="26181" y="937210"/>
                  <a:pt x="58449" y="935189"/>
                </a:cubicBezTo>
                <a:cubicBezTo>
                  <a:pt x="90263" y="940399"/>
                  <a:pt x="117351" y="906425"/>
                  <a:pt x="116898" y="876740"/>
                </a:cubicBezTo>
                <a:cubicBezTo>
                  <a:pt x="117605" y="858215"/>
                  <a:pt x="116885" y="839117"/>
                  <a:pt x="116899" y="818290"/>
                </a:cubicBezTo>
                <a:cubicBezTo>
                  <a:pt x="279314" y="824388"/>
                  <a:pt x="552581" y="808844"/>
                  <a:pt x="706781" y="818290"/>
                </a:cubicBezTo>
                <a:cubicBezTo>
                  <a:pt x="860981" y="827736"/>
                  <a:pt x="1122227" y="813890"/>
                  <a:pt x="1427747" y="818290"/>
                </a:cubicBezTo>
                <a:cubicBezTo>
                  <a:pt x="1733267" y="822690"/>
                  <a:pt x="1932086" y="851226"/>
                  <a:pt x="2214255" y="818290"/>
                </a:cubicBezTo>
                <a:cubicBezTo>
                  <a:pt x="2496424" y="785354"/>
                  <a:pt x="2565640" y="800825"/>
                  <a:pt x="2804137" y="818290"/>
                </a:cubicBezTo>
                <a:cubicBezTo>
                  <a:pt x="3042634" y="835755"/>
                  <a:pt x="3062107" y="799042"/>
                  <a:pt x="3262934" y="818290"/>
                </a:cubicBezTo>
                <a:cubicBezTo>
                  <a:pt x="3463761" y="837538"/>
                  <a:pt x="3566009" y="805003"/>
                  <a:pt x="3852815" y="818290"/>
                </a:cubicBezTo>
                <a:cubicBezTo>
                  <a:pt x="4139621" y="831577"/>
                  <a:pt x="4358291" y="779075"/>
                  <a:pt x="4639324" y="818290"/>
                </a:cubicBezTo>
                <a:cubicBezTo>
                  <a:pt x="4920357" y="857505"/>
                  <a:pt x="5036205" y="827863"/>
                  <a:pt x="5360290" y="818290"/>
                </a:cubicBezTo>
                <a:cubicBezTo>
                  <a:pt x="5684375" y="808717"/>
                  <a:pt x="5719096" y="798036"/>
                  <a:pt x="5950172" y="818290"/>
                </a:cubicBezTo>
                <a:cubicBezTo>
                  <a:pt x="6181248" y="838544"/>
                  <a:pt x="6342886" y="789277"/>
                  <a:pt x="6671138" y="818290"/>
                </a:cubicBezTo>
                <a:cubicBezTo>
                  <a:pt x="6705597" y="814383"/>
                  <a:pt x="6722704" y="792367"/>
                  <a:pt x="6729587" y="759841"/>
                </a:cubicBezTo>
                <a:cubicBezTo>
                  <a:pt x="6732767" y="590356"/>
                  <a:pt x="6723182" y="470274"/>
                  <a:pt x="6729587" y="395117"/>
                </a:cubicBezTo>
                <a:cubicBezTo>
                  <a:pt x="6735992" y="319960"/>
                  <a:pt x="6735311" y="221051"/>
                  <a:pt x="6729587" y="58449"/>
                </a:cubicBezTo>
                <a:close/>
                <a:moveTo>
                  <a:pt x="58449" y="233797"/>
                </a:moveTo>
                <a:cubicBezTo>
                  <a:pt x="94452" y="233387"/>
                  <a:pt x="119761" y="206563"/>
                  <a:pt x="116898" y="175348"/>
                </a:cubicBezTo>
                <a:cubicBezTo>
                  <a:pt x="117626" y="160657"/>
                  <a:pt x="104514" y="147403"/>
                  <a:pt x="87673" y="146123"/>
                </a:cubicBezTo>
                <a:cubicBezTo>
                  <a:pt x="71018" y="145217"/>
                  <a:pt x="58886" y="156946"/>
                  <a:pt x="58448" y="175348"/>
                </a:cubicBezTo>
                <a:cubicBezTo>
                  <a:pt x="60920" y="191366"/>
                  <a:pt x="60287" y="211958"/>
                  <a:pt x="58449" y="233797"/>
                </a:cubicBezTo>
                <a:close/>
              </a:path>
              <a:path w="6729587" h="935189" fill="darkenLess" stroke="0" extrusionOk="0">
                <a:moveTo>
                  <a:pt x="58449" y="233797"/>
                </a:moveTo>
                <a:cubicBezTo>
                  <a:pt x="73468" y="213344"/>
                  <a:pt x="97946" y="198857"/>
                  <a:pt x="116898" y="175348"/>
                </a:cubicBezTo>
                <a:cubicBezTo>
                  <a:pt x="117227" y="158766"/>
                  <a:pt x="105467" y="147993"/>
                  <a:pt x="87673" y="146123"/>
                </a:cubicBezTo>
                <a:cubicBezTo>
                  <a:pt x="72117" y="145233"/>
                  <a:pt x="58294" y="162454"/>
                  <a:pt x="58448" y="175348"/>
                </a:cubicBezTo>
                <a:cubicBezTo>
                  <a:pt x="60461" y="195710"/>
                  <a:pt x="58369" y="219009"/>
                  <a:pt x="58449" y="233797"/>
                </a:cubicBezTo>
                <a:close/>
                <a:moveTo>
                  <a:pt x="6671138" y="116899"/>
                </a:moveTo>
                <a:cubicBezTo>
                  <a:pt x="6701298" y="122275"/>
                  <a:pt x="6723227" y="91311"/>
                  <a:pt x="6729587" y="58450"/>
                </a:cubicBezTo>
                <a:cubicBezTo>
                  <a:pt x="6731693" y="30046"/>
                  <a:pt x="6699146" y="-5708"/>
                  <a:pt x="6671138" y="1"/>
                </a:cubicBezTo>
                <a:cubicBezTo>
                  <a:pt x="6632072" y="-2502"/>
                  <a:pt x="6614915" y="25429"/>
                  <a:pt x="6612689" y="58450"/>
                </a:cubicBezTo>
                <a:cubicBezTo>
                  <a:pt x="6614196" y="74671"/>
                  <a:pt x="6625917" y="89265"/>
                  <a:pt x="6641914" y="87675"/>
                </a:cubicBezTo>
                <a:cubicBezTo>
                  <a:pt x="6658117" y="86735"/>
                  <a:pt x="6670750" y="72602"/>
                  <a:pt x="6671139" y="58450"/>
                </a:cubicBezTo>
                <a:cubicBezTo>
                  <a:pt x="6670893" y="77517"/>
                  <a:pt x="6671122" y="101876"/>
                  <a:pt x="6671138" y="116899"/>
                </a:cubicBezTo>
                <a:close/>
              </a:path>
              <a:path w="6729587" h="935189" fill="none" extrusionOk="0">
                <a:moveTo>
                  <a:pt x="0" y="175348"/>
                </a:moveTo>
                <a:cubicBezTo>
                  <a:pt x="1786" y="142918"/>
                  <a:pt x="31435" y="119389"/>
                  <a:pt x="58449" y="116899"/>
                </a:cubicBezTo>
                <a:cubicBezTo>
                  <a:pt x="265798" y="144038"/>
                  <a:pt x="404784" y="110132"/>
                  <a:pt x="648331" y="116899"/>
                </a:cubicBezTo>
                <a:cubicBezTo>
                  <a:pt x="891878" y="123666"/>
                  <a:pt x="1055452" y="143081"/>
                  <a:pt x="1172670" y="116899"/>
                </a:cubicBezTo>
                <a:cubicBezTo>
                  <a:pt x="1289888" y="90717"/>
                  <a:pt x="1596815" y="98550"/>
                  <a:pt x="1893636" y="116899"/>
                </a:cubicBezTo>
                <a:cubicBezTo>
                  <a:pt x="2190457" y="135248"/>
                  <a:pt x="2148723" y="113701"/>
                  <a:pt x="2352433" y="116899"/>
                </a:cubicBezTo>
                <a:cubicBezTo>
                  <a:pt x="2556143" y="120097"/>
                  <a:pt x="2732642" y="94105"/>
                  <a:pt x="3073399" y="116899"/>
                </a:cubicBezTo>
                <a:cubicBezTo>
                  <a:pt x="3414156" y="139693"/>
                  <a:pt x="3663609" y="128972"/>
                  <a:pt x="3859908" y="116899"/>
                </a:cubicBezTo>
                <a:cubicBezTo>
                  <a:pt x="4056207" y="104826"/>
                  <a:pt x="4205317" y="121291"/>
                  <a:pt x="4449789" y="116899"/>
                </a:cubicBezTo>
                <a:cubicBezTo>
                  <a:pt x="4694261" y="112507"/>
                  <a:pt x="4768537" y="108805"/>
                  <a:pt x="4908586" y="116899"/>
                </a:cubicBezTo>
                <a:cubicBezTo>
                  <a:pt x="5048635" y="124993"/>
                  <a:pt x="5316084" y="89574"/>
                  <a:pt x="5695095" y="116899"/>
                </a:cubicBezTo>
                <a:cubicBezTo>
                  <a:pt x="6074106" y="144224"/>
                  <a:pt x="6234081" y="126717"/>
                  <a:pt x="6612688" y="116899"/>
                </a:cubicBezTo>
                <a:cubicBezTo>
                  <a:pt x="6612744" y="91575"/>
                  <a:pt x="6614690" y="82839"/>
                  <a:pt x="6612688" y="58449"/>
                </a:cubicBezTo>
                <a:cubicBezTo>
                  <a:pt x="6612766" y="27530"/>
                  <a:pt x="6646200" y="-1860"/>
                  <a:pt x="6671137" y="0"/>
                </a:cubicBezTo>
                <a:cubicBezTo>
                  <a:pt x="6704128" y="4086"/>
                  <a:pt x="6729192" y="32841"/>
                  <a:pt x="6729586" y="58449"/>
                </a:cubicBezTo>
                <a:cubicBezTo>
                  <a:pt x="6753737" y="298009"/>
                  <a:pt x="6712716" y="477558"/>
                  <a:pt x="6729587" y="759841"/>
                </a:cubicBezTo>
                <a:cubicBezTo>
                  <a:pt x="6724390" y="789291"/>
                  <a:pt x="6700998" y="817192"/>
                  <a:pt x="6671138" y="818290"/>
                </a:cubicBezTo>
                <a:cubicBezTo>
                  <a:pt x="6499841" y="797595"/>
                  <a:pt x="6227407" y="812650"/>
                  <a:pt x="6081256" y="818290"/>
                </a:cubicBezTo>
                <a:cubicBezTo>
                  <a:pt x="5935105" y="823930"/>
                  <a:pt x="5785366" y="797495"/>
                  <a:pt x="5622460" y="818290"/>
                </a:cubicBezTo>
                <a:cubicBezTo>
                  <a:pt x="5459554" y="839085"/>
                  <a:pt x="5208311" y="825397"/>
                  <a:pt x="5098121" y="818290"/>
                </a:cubicBezTo>
                <a:cubicBezTo>
                  <a:pt x="4987931" y="811183"/>
                  <a:pt x="4808069" y="834345"/>
                  <a:pt x="4639324" y="818290"/>
                </a:cubicBezTo>
                <a:cubicBezTo>
                  <a:pt x="4470579" y="802235"/>
                  <a:pt x="4281301" y="795923"/>
                  <a:pt x="4180527" y="818290"/>
                </a:cubicBezTo>
                <a:cubicBezTo>
                  <a:pt x="4079753" y="840657"/>
                  <a:pt x="3659511" y="781236"/>
                  <a:pt x="3394018" y="818290"/>
                </a:cubicBezTo>
                <a:cubicBezTo>
                  <a:pt x="3128525" y="855344"/>
                  <a:pt x="3056784" y="826105"/>
                  <a:pt x="2935222" y="818290"/>
                </a:cubicBezTo>
                <a:cubicBezTo>
                  <a:pt x="2813660" y="810475"/>
                  <a:pt x="2569441" y="838998"/>
                  <a:pt x="2345340" y="818290"/>
                </a:cubicBezTo>
                <a:cubicBezTo>
                  <a:pt x="2121239" y="797582"/>
                  <a:pt x="2050159" y="808126"/>
                  <a:pt x="1821001" y="818290"/>
                </a:cubicBezTo>
                <a:cubicBezTo>
                  <a:pt x="1591843" y="828454"/>
                  <a:pt x="1375594" y="808126"/>
                  <a:pt x="1034492" y="818290"/>
                </a:cubicBezTo>
                <a:cubicBezTo>
                  <a:pt x="693390" y="828454"/>
                  <a:pt x="453348" y="833893"/>
                  <a:pt x="116899" y="818290"/>
                </a:cubicBezTo>
                <a:cubicBezTo>
                  <a:pt x="118830" y="843901"/>
                  <a:pt x="117966" y="854022"/>
                  <a:pt x="116899" y="876740"/>
                </a:cubicBezTo>
                <a:cubicBezTo>
                  <a:pt x="120427" y="908858"/>
                  <a:pt x="94138" y="938880"/>
                  <a:pt x="58450" y="935189"/>
                </a:cubicBezTo>
                <a:cubicBezTo>
                  <a:pt x="26439" y="933694"/>
                  <a:pt x="-4119" y="908920"/>
                  <a:pt x="1" y="876740"/>
                </a:cubicBezTo>
                <a:cubicBezTo>
                  <a:pt x="28197" y="612370"/>
                  <a:pt x="-37423" y="453708"/>
                  <a:pt x="0" y="175348"/>
                </a:cubicBezTo>
                <a:close/>
                <a:moveTo>
                  <a:pt x="6612688" y="116899"/>
                </a:moveTo>
                <a:cubicBezTo>
                  <a:pt x="6638341" y="119318"/>
                  <a:pt x="6645852" y="115818"/>
                  <a:pt x="6671138" y="116899"/>
                </a:cubicBezTo>
                <a:cubicBezTo>
                  <a:pt x="6702587" y="117088"/>
                  <a:pt x="6726122" y="95123"/>
                  <a:pt x="6729587" y="58450"/>
                </a:cubicBezTo>
                <a:moveTo>
                  <a:pt x="6671138" y="116899"/>
                </a:moveTo>
                <a:cubicBezTo>
                  <a:pt x="6670377" y="98049"/>
                  <a:pt x="6670991" y="80877"/>
                  <a:pt x="6671138" y="58449"/>
                </a:cubicBezTo>
                <a:cubicBezTo>
                  <a:pt x="6671542" y="77567"/>
                  <a:pt x="6658324" y="91290"/>
                  <a:pt x="6641913" y="87674"/>
                </a:cubicBezTo>
                <a:cubicBezTo>
                  <a:pt x="6626582" y="86118"/>
                  <a:pt x="6615246" y="76471"/>
                  <a:pt x="6612688" y="58449"/>
                </a:cubicBezTo>
                <a:moveTo>
                  <a:pt x="58449" y="233797"/>
                </a:moveTo>
                <a:cubicBezTo>
                  <a:pt x="60304" y="211246"/>
                  <a:pt x="58167" y="190262"/>
                  <a:pt x="58449" y="175348"/>
                </a:cubicBezTo>
                <a:cubicBezTo>
                  <a:pt x="60903" y="156125"/>
                  <a:pt x="72576" y="146723"/>
                  <a:pt x="87674" y="146123"/>
                </a:cubicBezTo>
                <a:cubicBezTo>
                  <a:pt x="103924" y="148066"/>
                  <a:pt x="116666" y="158724"/>
                  <a:pt x="116899" y="175348"/>
                </a:cubicBezTo>
                <a:cubicBezTo>
                  <a:pt x="113499" y="206925"/>
                  <a:pt x="93897" y="230984"/>
                  <a:pt x="58450" y="233797"/>
                </a:cubicBezTo>
                <a:cubicBezTo>
                  <a:pt x="22880" y="228793"/>
                  <a:pt x="2378" y="203471"/>
                  <a:pt x="1" y="175348"/>
                </a:cubicBezTo>
                <a:moveTo>
                  <a:pt x="116899" y="175348"/>
                </a:moveTo>
                <a:cubicBezTo>
                  <a:pt x="141011" y="390808"/>
                  <a:pt x="115923" y="620244"/>
                  <a:pt x="116899" y="818290"/>
                </a:cubicBezTo>
              </a:path>
              <a:path w="6729587" h="935189" fill="none" stroke="0" extrusionOk="0">
                <a:moveTo>
                  <a:pt x="0" y="175348"/>
                </a:moveTo>
                <a:cubicBezTo>
                  <a:pt x="3108" y="143883"/>
                  <a:pt x="19945" y="116295"/>
                  <a:pt x="58449" y="116899"/>
                </a:cubicBezTo>
                <a:cubicBezTo>
                  <a:pt x="285416" y="117555"/>
                  <a:pt x="380606" y="135427"/>
                  <a:pt x="517246" y="116899"/>
                </a:cubicBezTo>
                <a:cubicBezTo>
                  <a:pt x="653886" y="98371"/>
                  <a:pt x="940022" y="141699"/>
                  <a:pt x="1172670" y="116899"/>
                </a:cubicBezTo>
                <a:cubicBezTo>
                  <a:pt x="1405318" y="92099"/>
                  <a:pt x="1506093" y="96291"/>
                  <a:pt x="1697009" y="116899"/>
                </a:cubicBezTo>
                <a:cubicBezTo>
                  <a:pt x="1887925" y="137507"/>
                  <a:pt x="2190874" y="153352"/>
                  <a:pt x="2483517" y="116899"/>
                </a:cubicBezTo>
                <a:cubicBezTo>
                  <a:pt x="2776160" y="80446"/>
                  <a:pt x="2828058" y="96253"/>
                  <a:pt x="2942314" y="116899"/>
                </a:cubicBezTo>
                <a:cubicBezTo>
                  <a:pt x="3056570" y="137545"/>
                  <a:pt x="3281761" y="121232"/>
                  <a:pt x="3401111" y="116899"/>
                </a:cubicBezTo>
                <a:cubicBezTo>
                  <a:pt x="3520461" y="112566"/>
                  <a:pt x="4004083" y="126509"/>
                  <a:pt x="4187620" y="116899"/>
                </a:cubicBezTo>
                <a:cubicBezTo>
                  <a:pt x="4371157" y="107289"/>
                  <a:pt x="4433234" y="96114"/>
                  <a:pt x="4646416" y="116899"/>
                </a:cubicBezTo>
                <a:cubicBezTo>
                  <a:pt x="4859598" y="137684"/>
                  <a:pt x="4931023" y="125331"/>
                  <a:pt x="5170755" y="116899"/>
                </a:cubicBezTo>
                <a:cubicBezTo>
                  <a:pt x="5410487" y="108467"/>
                  <a:pt x="5777517" y="90447"/>
                  <a:pt x="5957264" y="116899"/>
                </a:cubicBezTo>
                <a:cubicBezTo>
                  <a:pt x="6137011" y="143351"/>
                  <a:pt x="6445177" y="138410"/>
                  <a:pt x="6612688" y="116899"/>
                </a:cubicBezTo>
                <a:cubicBezTo>
                  <a:pt x="6612536" y="98654"/>
                  <a:pt x="6611392" y="83992"/>
                  <a:pt x="6612688" y="58449"/>
                </a:cubicBezTo>
                <a:cubicBezTo>
                  <a:pt x="6609657" y="22537"/>
                  <a:pt x="6639447" y="-895"/>
                  <a:pt x="6671137" y="0"/>
                </a:cubicBezTo>
                <a:cubicBezTo>
                  <a:pt x="6709152" y="4308"/>
                  <a:pt x="6733087" y="25898"/>
                  <a:pt x="6729586" y="58449"/>
                </a:cubicBezTo>
                <a:cubicBezTo>
                  <a:pt x="6731799" y="341174"/>
                  <a:pt x="6723829" y="518905"/>
                  <a:pt x="6729587" y="759841"/>
                </a:cubicBezTo>
                <a:cubicBezTo>
                  <a:pt x="6727716" y="790668"/>
                  <a:pt x="6705232" y="820109"/>
                  <a:pt x="6671138" y="818290"/>
                </a:cubicBezTo>
                <a:cubicBezTo>
                  <a:pt x="6547979" y="824224"/>
                  <a:pt x="6360193" y="842787"/>
                  <a:pt x="6146799" y="818290"/>
                </a:cubicBezTo>
                <a:cubicBezTo>
                  <a:pt x="5933405" y="793793"/>
                  <a:pt x="5764101" y="828074"/>
                  <a:pt x="5491375" y="818290"/>
                </a:cubicBezTo>
                <a:cubicBezTo>
                  <a:pt x="5218649" y="808506"/>
                  <a:pt x="5216543" y="792814"/>
                  <a:pt x="4967036" y="818290"/>
                </a:cubicBezTo>
                <a:cubicBezTo>
                  <a:pt x="4717529" y="843766"/>
                  <a:pt x="4514889" y="791675"/>
                  <a:pt x="4311612" y="818290"/>
                </a:cubicBezTo>
                <a:cubicBezTo>
                  <a:pt x="4108335" y="844905"/>
                  <a:pt x="3917057" y="807072"/>
                  <a:pt x="3656188" y="818290"/>
                </a:cubicBezTo>
                <a:cubicBezTo>
                  <a:pt x="3395319" y="829508"/>
                  <a:pt x="3141150" y="845970"/>
                  <a:pt x="2869679" y="818290"/>
                </a:cubicBezTo>
                <a:cubicBezTo>
                  <a:pt x="2598208" y="790610"/>
                  <a:pt x="2517364" y="831598"/>
                  <a:pt x="2214255" y="818290"/>
                </a:cubicBezTo>
                <a:cubicBezTo>
                  <a:pt x="1911146" y="804982"/>
                  <a:pt x="1944621" y="795815"/>
                  <a:pt x="1755459" y="818290"/>
                </a:cubicBezTo>
                <a:cubicBezTo>
                  <a:pt x="1566297" y="840765"/>
                  <a:pt x="1454358" y="840552"/>
                  <a:pt x="1296662" y="818290"/>
                </a:cubicBezTo>
                <a:cubicBezTo>
                  <a:pt x="1138966" y="796028"/>
                  <a:pt x="869309" y="827811"/>
                  <a:pt x="706781" y="818290"/>
                </a:cubicBezTo>
                <a:cubicBezTo>
                  <a:pt x="544253" y="808769"/>
                  <a:pt x="338117" y="800434"/>
                  <a:pt x="116899" y="818290"/>
                </a:cubicBezTo>
                <a:cubicBezTo>
                  <a:pt x="119410" y="840305"/>
                  <a:pt x="118101" y="861618"/>
                  <a:pt x="116899" y="876740"/>
                </a:cubicBezTo>
                <a:cubicBezTo>
                  <a:pt x="118608" y="908765"/>
                  <a:pt x="87693" y="935004"/>
                  <a:pt x="58450" y="935189"/>
                </a:cubicBezTo>
                <a:cubicBezTo>
                  <a:pt x="24022" y="939207"/>
                  <a:pt x="-1648" y="905576"/>
                  <a:pt x="1" y="876740"/>
                </a:cubicBezTo>
                <a:cubicBezTo>
                  <a:pt x="28159" y="666113"/>
                  <a:pt x="21283" y="413596"/>
                  <a:pt x="0" y="175348"/>
                </a:cubicBezTo>
                <a:close/>
                <a:moveTo>
                  <a:pt x="6612688" y="116899"/>
                </a:moveTo>
                <a:cubicBezTo>
                  <a:pt x="6629093" y="117005"/>
                  <a:pt x="6658301" y="119759"/>
                  <a:pt x="6671138" y="116899"/>
                </a:cubicBezTo>
                <a:cubicBezTo>
                  <a:pt x="6698558" y="113138"/>
                  <a:pt x="6735214" y="89907"/>
                  <a:pt x="6729587" y="58450"/>
                </a:cubicBezTo>
                <a:moveTo>
                  <a:pt x="6671138" y="116899"/>
                </a:moveTo>
                <a:cubicBezTo>
                  <a:pt x="6673497" y="94472"/>
                  <a:pt x="6670641" y="75903"/>
                  <a:pt x="6671138" y="58449"/>
                </a:cubicBezTo>
                <a:cubicBezTo>
                  <a:pt x="6672447" y="77851"/>
                  <a:pt x="6660163" y="88860"/>
                  <a:pt x="6641913" y="87674"/>
                </a:cubicBezTo>
                <a:cubicBezTo>
                  <a:pt x="6623893" y="85896"/>
                  <a:pt x="6613551" y="77257"/>
                  <a:pt x="6612688" y="58449"/>
                </a:cubicBezTo>
                <a:moveTo>
                  <a:pt x="58449" y="233797"/>
                </a:moveTo>
                <a:cubicBezTo>
                  <a:pt x="56734" y="205379"/>
                  <a:pt x="56459" y="195067"/>
                  <a:pt x="58449" y="175348"/>
                </a:cubicBezTo>
                <a:cubicBezTo>
                  <a:pt x="58270" y="163185"/>
                  <a:pt x="71677" y="148891"/>
                  <a:pt x="87674" y="146123"/>
                </a:cubicBezTo>
                <a:cubicBezTo>
                  <a:pt x="105305" y="145305"/>
                  <a:pt x="119057" y="158063"/>
                  <a:pt x="116899" y="175348"/>
                </a:cubicBezTo>
                <a:cubicBezTo>
                  <a:pt x="117404" y="201562"/>
                  <a:pt x="88099" y="231322"/>
                  <a:pt x="58450" y="233797"/>
                </a:cubicBezTo>
                <a:cubicBezTo>
                  <a:pt x="20725" y="238885"/>
                  <a:pt x="-1172" y="206315"/>
                  <a:pt x="1" y="175348"/>
                </a:cubicBezTo>
                <a:moveTo>
                  <a:pt x="116899" y="175348"/>
                </a:moveTo>
                <a:cubicBezTo>
                  <a:pt x="123345" y="398987"/>
                  <a:pt x="89776" y="543753"/>
                  <a:pt x="116899" y="81829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632D09"/>
            </a:solidFill>
            <a:extLst>
              <a:ext uri="{C807C97D-BFC1-408E-A445-0C87EB9F89A2}">
                <ask:lineSketchStyleProps xmlns:ask="http://schemas.microsoft.com/office/drawing/2018/sketchyshapes" xmlns="" sd="505682854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ar-SA" sz="4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مراحل كتابة السنة و تدوينها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3951529" y="1389724"/>
            <a:ext cx="810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143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مرت كتابة الحديث النبوي وتدوينه بعدة مراحل ، يمكن إجمالها فيما يأتي :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4258572" y="2651357"/>
            <a:ext cx="79334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7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وذلك في القرن الأول الهجري ، نهى النبي ﷺ عن كتابة أحاديثه </a:t>
            </a:r>
          </a:p>
          <a:p>
            <a:pPr>
              <a:lnSpc>
                <a:spcPct val="150000"/>
              </a:lnSpc>
            </a:pPr>
            <a:r>
              <a:rPr lang="ar-SA" sz="27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في أول الإسلام خشية اختلاطها بالقرآن ، فعن أبي سعيد الخدري</a:t>
            </a:r>
          </a:p>
          <a:p>
            <a:pPr>
              <a:lnSpc>
                <a:spcPct val="150000"/>
              </a:lnSpc>
            </a:pPr>
            <a:r>
              <a:rPr lang="ar-SA" sz="27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 رضي الله عنهما أن رسول الله ﷺ قال : ( لا تكتبوا عني ، ومن كتب عني غير القرآن فليمحه ). ثم أذن ﷺ لبعض الصحابة رضي الله عنهم ، قال أبو هريرة رضي الله عنه : ( وما من أصحاب النبي ﷺ أحد أكثر حديثاً مني ؛ إلا ما كان من عبدالله بن عمرو ؛ فإنه يكتب ولا أكتب ).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1835A9D9-5527-4496-B19D-E9C524C78AA6}"/>
              </a:ext>
            </a:extLst>
          </p:cNvPr>
          <p:cNvGrpSpPr/>
          <p:nvPr/>
        </p:nvGrpSpPr>
        <p:grpSpPr>
          <a:xfrm>
            <a:off x="5039355" y="2047754"/>
            <a:ext cx="7119236" cy="646103"/>
            <a:chOff x="6434632" y="1239393"/>
            <a:chExt cx="1296977" cy="534890"/>
          </a:xfrm>
          <a:effectLst>
            <a:glow rad="63500">
              <a:schemeClr val="accent2">
                <a:lumMod val="50000"/>
              </a:schemeClr>
            </a:glow>
          </a:effectLst>
        </p:grpSpPr>
        <p:sp>
          <p:nvSpPr>
            <p:cNvPr id="20" name="سهم: خماسي 10">
              <a:extLst>
                <a:ext uri="{FF2B5EF4-FFF2-40B4-BE49-F238E27FC236}">
                  <a16:creationId xmlns:a16="http://schemas.microsoft.com/office/drawing/2014/main" id="{A540508F-D810-41F7-86BD-6F015B208999}"/>
                </a:ext>
              </a:extLst>
            </p:cNvPr>
            <p:cNvSpPr/>
            <p:nvPr/>
          </p:nvSpPr>
          <p:spPr>
            <a:xfrm flipH="1">
              <a:off x="6434632" y="1239393"/>
              <a:ext cx="1273355" cy="534890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8A3F0C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1" name="Google Shape;556;p52">
              <a:extLst>
                <a:ext uri="{FF2B5EF4-FFF2-40B4-BE49-F238E27FC236}">
                  <a16:creationId xmlns:a16="http://schemas.microsoft.com/office/drawing/2014/main" id="{2DE98EDF-D767-4355-A3EE-0A6551FC525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458251" y="1274576"/>
              <a:ext cx="1273358" cy="464523"/>
            </a:xfrm>
            <a:prstGeom prst="plaque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36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9pPr>
            </a:lstStyle>
            <a:p>
              <a:pPr algn="ctr" rtl="1"/>
              <a:r>
                <a:rPr lang="ar-SA" sz="28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glow rad="114300">
                      <a:schemeClr val="accent4">
                        <a:lumMod val="5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</a:rPr>
                <a:t>المرحلة الأولى : الكتابة في عهد النبي ﷺ وأصحابه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1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281CEB6-223F-443E-9CF9-A30837C470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تمرير: أفقي 3">
            <a:extLst>
              <a:ext uri="{FF2B5EF4-FFF2-40B4-BE49-F238E27FC236}">
                <a16:creationId xmlns:a16="http://schemas.microsoft.com/office/drawing/2014/main" id="{70760881-19AE-456E-B723-321276E85286}"/>
              </a:ext>
            </a:extLst>
          </p:cNvPr>
          <p:cNvSpPr/>
          <p:nvPr/>
        </p:nvSpPr>
        <p:spPr>
          <a:xfrm>
            <a:off x="5364480" y="394602"/>
            <a:ext cx="6729587" cy="935189"/>
          </a:xfrm>
          <a:custGeom>
            <a:avLst/>
            <a:gdLst>
              <a:gd name="connsiteX0" fmla="*/ 6729587 w 6729587"/>
              <a:gd name="connsiteY0" fmla="*/ 58449 h 935189"/>
              <a:gd name="connsiteX1" fmla="*/ 6671138 w 6729587"/>
              <a:gd name="connsiteY1" fmla="*/ 116898 h 935189"/>
              <a:gd name="connsiteX2" fmla="*/ 6671138 w 6729587"/>
              <a:gd name="connsiteY2" fmla="*/ 58449 h 935189"/>
              <a:gd name="connsiteX3" fmla="*/ 6641913 w 6729587"/>
              <a:gd name="connsiteY3" fmla="*/ 87674 h 935189"/>
              <a:gd name="connsiteX4" fmla="*/ 6612688 w 6729587"/>
              <a:gd name="connsiteY4" fmla="*/ 58449 h 935189"/>
              <a:gd name="connsiteX5" fmla="*/ 6612688 w 6729587"/>
              <a:gd name="connsiteY5" fmla="*/ 116899 h 935189"/>
              <a:gd name="connsiteX6" fmla="*/ 6022806 w 6729587"/>
              <a:gd name="connsiteY6" fmla="*/ 116899 h 935189"/>
              <a:gd name="connsiteX7" fmla="*/ 5236298 w 6729587"/>
              <a:gd name="connsiteY7" fmla="*/ 116899 h 935189"/>
              <a:gd name="connsiteX8" fmla="*/ 4580874 w 6729587"/>
              <a:gd name="connsiteY8" fmla="*/ 116899 h 935189"/>
              <a:gd name="connsiteX9" fmla="*/ 3925450 w 6729587"/>
              <a:gd name="connsiteY9" fmla="*/ 116899 h 935189"/>
              <a:gd name="connsiteX10" fmla="*/ 3401111 w 6729587"/>
              <a:gd name="connsiteY10" fmla="*/ 116899 h 935189"/>
              <a:gd name="connsiteX11" fmla="*/ 2811229 w 6729587"/>
              <a:gd name="connsiteY11" fmla="*/ 116899 h 935189"/>
              <a:gd name="connsiteX12" fmla="*/ 2090263 w 6729587"/>
              <a:gd name="connsiteY12" fmla="*/ 116899 h 935189"/>
              <a:gd name="connsiteX13" fmla="*/ 1631466 w 6729587"/>
              <a:gd name="connsiteY13" fmla="*/ 116899 h 935189"/>
              <a:gd name="connsiteX14" fmla="*/ 910500 w 6729587"/>
              <a:gd name="connsiteY14" fmla="*/ 116899 h 935189"/>
              <a:gd name="connsiteX15" fmla="*/ 58449 w 6729587"/>
              <a:gd name="connsiteY15" fmla="*/ 116899 h 935189"/>
              <a:gd name="connsiteX16" fmla="*/ 0 w 6729587"/>
              <a:gd name="connsiteY16" fmla="*/ 175348 h 935189"/>
              <a:gd name="connsiteX17" fmla="*/ 0 w 6729587"/>
              <a:gd name="connsiteY17" fmla="*/ 540072 h 935189"/>
              <a:gd name="connsiteX18" fmla="*/ 0 w 6729587"/>
              <a:gd name="connsiteY18" fmla="*/ 876740 h 935189"/>
              <a:gd name="connsiteX19" fmla="*/ 58449 w 6729587"/>
              <a:gd name="connsiteY19" fmla="*/ 935189 h 935189"/>
              <a:gd name="connsiteX20" fmla="*/ 116898 w 6729587"/>
              <a:gd name="connsiteY20" fmla="*/ 876740 h 935189"/>
              <a:gd name="connsiteX21" fmla="*/ 116899 w 6729587"/>
              <a:gd name="connsiteY21" fmla="*/ 818290 h 935189"/>
              <a:gd name="connsiteX22" fmla="*/ 706781 w 6729587"/>
              <a:gd name="connsiteY22" fmla="*/ 818290 h 935189"/>
              <a:gd name="connsiteX23" fmla="*/ 1427747 w 6729587"/>
              <a:gd name="connsiteY23" fmla="*/ 818290 h 935189"/>
              <a:gd name="connsiteX24" fmla="*/ 2214255 w 6729587"/>
              <a:gd name="connsiteY24" fmla="*/ 818290 h 935189"/>
              <a:gd name="connsiteX25" fmla="*/ 2804137 w 6729587"/>
              <a:gd name="connsiteY25" fmla="*/ 818290 h 935189"/>
              <a:gd name="connsiteX26" fmla="*/ 3262934 w 6729587"/>
              <a:gd name="connsiteY26" fmla="*/ 818290 h 935189"/>
              <a:gd name="connsiteX27" fmla="*/ 3852815 w 6729587"/>
              <a:gd name="connsiteY27" fmla="*/ 818290 h 935189"/>
              <a:gd name="connsiteX28" fmla="*/ 4639324 w 6729587"/>
              <a:gd name="connsiteY28" fmla="*/ 818290 h 935189"/>
              <a:gd name="connsiteX29" fmla="*/ 5360290 w 6729587"/>
              <a:gd name="connsiteY29" fmla="*/ 818290 h 935189"/>
              <a:gd name="connsiteX30" fmla="*/ 5950172 w 6729587"/>
              <a:gd name="connsiteY30" fmla="*/ 818290 h 935189"/>
              <a:gd name="connsiteX31" fmla="*/ 6671138 w 6729587"/>
              <a:gd name="connsiteY31" fmla="*/ 818290 h 935189"/>
              <a:gd name="connsiteX32" fmla="*/ 6729587 w 6729587"/>
              <a:gd name="connsiteY32" fmla="*/ 759841 h 935189"/>
              <a:gd name="connsiteX33" fmla="*/ 6729587 w 6729587"/>
              <a:gd name="connsiteY33" fmla="*/ 395117 h 935189"/>
              <a:gd name="connsiteX34" fmla="*/ 6729587 w 6729587"/>
              <a:gd name="connsiteY34" fmla="*/ 58449 h 935189"/>
              <a:gd name="connsiteX35" fmla="*/ 58449 w 6729587"/>
              <a:gd name="connsiteY35" fmla="*/ 233797 h 935189"/>
              <a:gd name="connsiteX36" fmla="*/ 116898 w 6729587"/>
              <a:gd name="connsiteY36" fmla="*/ 175348 h 935189"/>
              <a:gd name="connsiteX37" fmla="*/ 87673 w 6729587"/>
              <a:gd name="connsiteY37" fmla="*/ 146123 h 935189"/>
              <a:gd name="connsiteX38" fmla="*/ 58448 w 6729587"/>
              <a:gd name="connsiteY38" fmla="*/ 175348 h 935189"/>
              <a:gd name="connsiteX39" fmla="*/ 58449 w 6729587"/>
              <a:gd name="connsiteY39" fmla="*/ 233797 h 935189"/>
              <a:gd name="connsiteX0" fmla="*/ 58449 w 6729587"/>
              <a:gd name="connsiteY0" fmla="*/ 233797 h 935189"/>
              <a:gd name="connsiteX1" fmla="*/ 116898 w 6729587"/>
              <a:gd name="connsiteY1" fmla="*/ 175348 h 935189"/>
              <a:gd name="connsiteX2" fmla="*/ 87673 w 6729587"/>
              <a:gd name="connsiteY2" fmla="*/ 146123 h 935189"/>
              <a:gd name="connsiteX3" fmla="*/ 58448 w 6729587"/>
              <a:gd name="connsiteY3" fmla="*/ 175348 h 935189"/>
              <a:gd name="connsiteX4" fmla="*/ 58449 w 6729587"/>
              <a:gd name="connsiteY4" fmla="*/ 233797 h 935189"/>
              <a:gd name="connsiteX5" fmla="*/ 6671138 w 6729587"/>
              <a:gd name="connsiteY5" fmla="*/ 116899 h 935189"/>
              <a:gd name="connsiteX6" fmla="*/ 6729587 w 6729587"/>
              <a:gd name="connsiteY6" fmla="*/ 58450 h 935189"/>
              <a:gd name="connsiteX7" fmla="*/ 6671138 w 6729587"/>
              <a:gd name="connsiteY7" fmla="*/ 1 h 935189"/>
              <a:gd name="connsiteX8" fmla="*/ 6612689 w 6729587"/>
              <a:gd name="connsiteY8" fmla="*/ 58450 h 935189"/>
              <a:gd name="connsiteX9" fmla="*/ 6641914 w 6729587"/>
              <a:gd name="connsiteY9" fmla="*/ 87675 h 935189"/>
              <a:gd name="connsiteX10" fmla="*/ 6671139 w 6729587"/>
              <a:gd name="connsiteY10" fmla="*/ 58450 h 935189"/>
              <a:gd name="connsiteX11" fmla="*/ 6671138 w 6729587"/>
              <a:gd name="connsiteY11" fmla="*/ 116899 h 935189"/>
              <a:gd name="connsiteX0" fmla="*/ 0 w 6729587"/>
              <a:gd name="connsiteY0" fmla="*/ 175348 h 935189"/>
              <a:gd name="connsiteX1" fmla="*/ 58449 w 6729587"/>
              <a:gd name="connsiteY1" fmla="*/ 116899 h 935189"/>
              <a:gd name="connsiteX2" fmla="*/ 648331 w 6729587"/>
              <a:gd name="connsiteY2" fmla="*/ 116899 h 935189"/>
              <a:gd name="connsiteX3" fmla="*/ 1172670 w 6729587"/>
              <a:gd name="connsiteY3" fmla="*/ 116899 h 935189"/>
              <a:gd name="connsiteX4" fmla="*/ 1893636 w 6729587"/>
              <a:gd name="connsiteY4" fmla="*/ 116899 h 935189"/>
              <a:gd name="connsiteX5" fmla="*/ 2352433 w 6729587"/>
              <a:gd name="connsiteY5" fmla="*/ 116899 h 935189"/>
              <a:gd name="connsiteX6" fmla="*/ 3073399 w 6729587"/>
              <a:gd name="connsiteY6" fmla="*/ 116899 h 935189"/>
              <a:gd name="connsiteX7" fmla="*/ 3859908 w 6729587"/>
              <a:gd name="connsiteY7" fmla="*/ 116899 h 935189"/>
              <a:gd name="connsiteX8" fmla="*/ 4449789 w 6729587"/>
              <a:gd name="connsiteY8" fmla="*/ 116899 h 935189"/>
              <a:gd name="connsiteX9" fmla="*/ 4908586 w 6729587"/>
              <a:gd name="connsiteY9" fmla="*/ 116899 h 935189"/>
              <a:gd name="connsiteX10" fmla="*/ 5695095 w 6729587"/>
              <a:gd name="connsiteY10" fmla="*/ 116899 h 935189"/>
              <a:gd name="connsiteX11" fmla="*/ 6612688 w 6729587"/>
              <a:gd name="connsiteY11" fmla="*/ 116899 h 935189"/>
              <a:gd name="connsiteX12" fmla="*/ 6612688 w 6729587"/>
              <a:gd name="connsiteY12" fmla="*/ 58449 h 935189"/>
              <a:gd name="connsiteX13" fmla="*/ 6671137 w 6729587"/>
              <a:gd name="connsiteY13" fmla="*/ 0 h 935189"/>
              <a:gd name="connsiteX14" fmla="*/ 6729586 w 6729587"/>
              <a:gd name="connsiteY14" fmla="*/ 58449 h 935189"/>
              <a:gd name="connsiteX15" fmla="*/ 6729587 w 6729587"/>
              <a:gd name="connsiteY15" fmla="*/ 759841 h 935189"/>
              <a:gd name="connsiteX16" fmla="*/ 6671138 w 6729587"/>
              <a:gd name="connsiteY16" fmla="*/ 818290 h 935189"/>
              <a:gd name="connsiteX17" fmla="*/ 6081256 w 6729587"/>
              <a:gd name="connsiteY17" fmla="*/ 818290 h 935189"/>
              <a:gd name="connsiteX18" fmla="*/ 5622460 w 6729587"/>
              <a:gd name="connsiteY18" fmla="*/ 818290 h 935189"/>
              <a:gd name="connsiteX19" fmla="*/ 5098121 w 6729587"/>
              <a:gd name="connsiteY19" fmla="*/ 818290 h 935189"/>
              <a:gd name="connsiteX20" fmla="*/ 4639324 w 6729587"/>
              <a:gd name="connsiteY20" fmla="*/ 818290 h 935189"/>
              <a:gd name="connsiteX21" fmla="*/ 4180527 w 6729587"/>
              <a:gd name="connsiteY21" fmla="*/ 818290 h 935189"/>
              <a:gd name="connsiteX22" fmla="*/ 3394018 w 6729587"/>
              <a:gd name="connsiteY22" fmla="*/ 818290 h 935189"/>
              <a:gd name="connsiteX23" fmla="*/ 2935222 w 6729587"/>
              <a:gd name="connsiteY23" fmla="*/ 818290 h 935189"/>
              <a:gd name="connsiteX24" fmla="*/ 2345340 w 6729587"/>
              <a:gd name="connsiteY24" fmla="*/ 818290 h 935189"/>
              <a:gd name="connsiteX25" fmla="*/ 1821001 w 6729587"/>
              <a:gd name="connsiteY25" fmla="*/ 818290 h 935189"/>
              <a:gd name="connsiteX26" fmla="*/ 1034492 w 6729587"/>
              <a:gd name="connsiteY26" fmla="*/ 818290 h 935189"/>
              <a:gd name="connsiteX27" fmla="*/ 116899 w 6729587"/>
              <a:gd name="connsiteY27" fmla="*/ 818290 h 935189"/>
              <a:gd name="connsiteX28" fmla="*/ 116899 w 6729587"/>
              <a:gd name="connsiteY28" fmla="*/ 876740 h 935189"/>
              <a:gd name="connsiteX29" fmla="*/ 58450 w 6729587"/>
              <a:gd name="connsiteY29" fmla="*/ 935189 h 935189"/>
              <a:gd name="connsiteX30" fmla="*/ 1 w 6729587"/>
              <a:gd name="connsiteY30" fmla="*/ 876740 h 935189"/>
              <a:gd name="connsiteX31" fmla="*/ 0 w 6729587"/>
              <a:gd name="connsiteY31" fmla="*/ 175348 h 935189"/>
              <a:gd name="connsiteX32" fmla="*/ 6612688 w 6729587"/>
              <a:gd name="connsiteY32" fmla="*/ 116899 h 935189"/>
              <a:gd name="connsiteX33" fmla="*/ 6671138 w 6729587"/>
              <a:gd name="connsiteY33" fmla="*/ 116899 h 935189"/>
              <a:gd name="connsiteX34" fmla="*/ 6729587 w 6729587"/>
              <a:gd name="connsiteY34" fmla="*/ 58450 h 935189"/>
              <a:gd name="connsiteX35" fmla="*/ 6671138 w 6729587"/>
              <a:gd name="connsiteY35" fmla="*/ 116899 h 935189"/>
              <a:gd name="connsiteX36" fmla="*/ 6671138 w 6729587"/>
              <a:gd name="connsiteY36" fmla="*/ 58449 h 935189"/>
              <a:gd name="connsiteX37" fmla="*/ 6641913 w 6729587"/>
              <a:gd name="connsiteY37" fmla="*/ 87674 h 935189"/>
              <a:gd name="connsiteX38" fmla="*/ 6612688 w 6729587"/>
              <a:gd name="connsiteY38" fmla="*/ 58449 h 935189"/>
              <a:gd name="connsiteX39" fmla="*/ 58449 w 6729587"/>
              <a:gd name="connsiteY39" fmla="*/ 233797 h 935189"/>
              <a:gd name="connsiteX40" fmla="*/ 58449 w 6729587"/>
              <a:gd name="connsiteY40" fmla="*/ 175348 h 935189"/>
              <a:gd name="connsiteX41" fmla="*/ 87674 w 6729587"/>
              <a:gd name="connsiteY41" fmla="*/ 146123 h 935189"/>
              <a:gd name="connsiteX42" fmla="*/ 116899 w 6729587"/>
              <a:gd name="connsiteY42" fmla="*/ 175348 h 935189"/>
              <a:gd name="connsiteX43" fmla="*/ 58450 w 6729587"/>
              <a:gd name="connsiteY43" fmla="*/ 233797 h 935189"/>
              <a:gd name="connsiteX44" fmla="*/ 1 w 6729587"/>
              <a:gd name="connsiteY44" fmla="*/ 175348 h 935189"/>
              <a:gd name="connsiteX45" fmla="*/ 116899 w 6729587"/>
              <a:gd name="connsiteY45" fmla="*/ 175348 h 935189"/>
              <a:gd name="connsiteX46" fmla="*/ 116899 w 6729587"/>
              <a:gd name="connsiteY46" fmla="*/ 818290 h 93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729587" h="935189" stroke="0" extrusionOk="0">
                <a:moveTo>
                  <a:pt x="6729587" y="58449"/>
                </a:moveTo>
                <a:cubicBezTo>
                  <a:pt x="6713797" y="79541"/>
                  <a:pt x="6700488" y="92603"/>
                  <a:pt x="6671138" y="116898"/>
                </a:cubicBezTo>
                <a:cubicBezTo>
                  <a:pt x="6673519" y="89640"/>
                  <a:pt x="6669966" y="84885"/>
                  <a:pt x="6671138" y="58449"/>
                </a:cubicBezTo>
                <a:cubicBezTo>
                  <a:pt x="6672377" y="74050"/>
                  <a:pt x="6660303" y="89560"/>
                  <a:pt x="6641913" y="87674"/>
                </a:cubicBezTo>
                <a:cubicBezTo>
                  <a:pt x="6625654" y="89372"/>
                  <a:pt x="6610844" y="72372"/>
                  <a:pt x="6612688" y="58449"/>
                </a:cubicBezTo>
                <a:cubicBezTo>
                  <a:pt x="6610393" y="79296"/>
                  <a:pt x="6610044" y="88397"/>
                  <a:pt x="6612688" y="116899"/>
                </a:cubicBezTo>
                <a:cubicBezTo>
                  <a:pt x="6429495" y="99171"/>
                  <a:pt x="6243261" y="119216"/>
                  <a:pt x="6022806" y="116899"/>
                </a:cubicBezTo>
                <a:cubicBezTo>
                  <a:pt x="5802351" y="114582"/>
                  <a:pt x="5512390" y="113100"/>
                  <a:pt x="5236298" y="116899"/>
                </a:cubicBezTo>
                <a:cubicBezTo>
                  <a:pt x="4960206" y="120698"/>
                  <a:pt x="4837602" y="125606"/>
                  <a:pt x="4580874" y="116899"/>
                </a:cubicBezTo>
                <a:cubicBezTo>
                  <a:pt x="4324146" y="108192"/>
                  <a:pt x="4178638" y="141817"/>
                  <a:pt x="3925450" y="116899"/>
                </a:cubicBezTo>
                <a:cubicBezTo>
                  <a:pt x="3672262" y="91981"/>
                  <a:pt x="3528436" y="113554"/>
                  <a:pt x="3401111" y="116899"/>
                </a:cubicBezTo>
                <a:cubicBezTo>
                  <a:pt x="3273786" y="120244"/>
                  <a:pt x="3076196" y="99163"/>
                  <a:pt x="2811229" y="116899"/>
                </a:cubicBezTo>
                <a:cubicBezTo>
                  <a:pt x="2546262" y="134635"/>
                  <a:pt x="2337087" y="85536"/>
                  <a:pt x="2090263" y="116899"/>
                </a:cubicBezTo>
                <a:cubicBezTo>
                  <a:pt x="1843439" y="148262"/>
                  <a:pt x="1817023" y="98636"/>
                  <a:pt x="1631466" y="116899"/>
                </a:cubicBezTo>
                <a:cubicBezTo>
                  <a:pt x="1445909" y="135162"/>
                  <a:pt x="1260774" y="117065"/>
                  <a:pt x="910500" y="116899"/>
                </a:cubicBezTo>
                <a:cubicBezTo>
                  <a:pt x="560226" y="116733"/>
                  <a:pt x="330971" y="122882"/>
                  <a:pt x="58449" y="116899"/>
                </a:cubicBezTo>
                <a:cubicBezTo>
                  <a:pt x="22767" y="112779"/>
                  <a:pt x="-2944" y="141567"/>
                  <a:pt x="0" y="175348"/>
                </a:cubicBezTo>
                <a:cubicBezTo>
                  <a:pt x="18038" y="317335"/>
                  <a:pt x="-16745" y="445949"/>
                  <a:pt x="0" y="540072"/>
                </a:cubicBezTo>
                <a:cubicBezTo>
                  <a:pt x="16745" y="634195"/>
                  <a:pt x="-10009" y="738069"/>
                  <a:pt x="0" y="876740"/>
                </a:cubicBezTo>
                <a:cubicBezTo>
                  <a:pt x="675" y="911166"/>
                  <a:pt x="26181" y="937210"/>
                  <a:pt x="58449" y="935189"/>
                </a:cubicBezTo>
                <a:cubicBezTo>
                  <a:pt x="90263" y="940399"/>
                  <a:pt x="117351" y="906425"/>
                  <a:pt x="116898" y="876740"/>
                </a:cubicBezTo>
                <a:cubicBezTo>
                  <a:pt x="117605" y="858215"/>
                  <a:pt x="116885" y="839117"/>
                  <a:pt x="116899" y="818290"/>
                </a:cubicBezTo>
                <a:cubicBezTo>
                  <a:pt x="279314" y="824388"/>
                  <a:pt x="552581" y="808844"/>
                  <a:pt x="706781" y="818290"/>
                </a:cubicBezTo>
                <a:cubicBezTo>
                  <a:pt x="860981" y="827736"/>
                  <a:pt x="1122227" y="813890"/>
                  <a:pt x="1427747" y="818290"/>
                </a:cubicBezTo>
                <a:cubicBezTo>
                  <a:pt x="1733267" y="822690"/>
                  <a:pt x="1932086" y="851226"/>
                  <a:pt x="2214255" y="818290"/>
                </a:cubicBezTo>
                <a:cubicBezTo>
                  <a:pt x="2496424" y="785354"/>
                  <a:pt x="2565640" y="800825"/>
                  <a:pt x="2804137" y="818290"/>
                </a:cubicBezTo>
                <a:cubicBezTo>
                  <a:pt x="3042634" y="835755"/>
                  <a:pt x="3062107" y="799042"/>
                  <a:pt x="3262934" y="818290"/>
                </a:cubicBezTo>
                <a:cubicBezTo>
                  <a:pt x="3463761" y="837538"/>
                  <a:pt x="3566009" y="805003"/>
                  <a:pt x="3852815" y="818290"/>
                </a:cubicBezTo>
                <a:cubicBezTo>
                  <a:pt x="4139621" y="831577"/>
                  <a:pt x="4358291" y="779075"/>
                  <a:pt x="4639324" y="818290"/>
                </a:cubicBezTo>
                <a:cubicBezTo>
                  <a:pt x="4920357" y="857505"/>
                  <a:pt x="5036205" y="827863"/>
                  <a:pt x="5360290" y="818290"/>
                </a:cubicBezTo>
                <a:cubicBezTo>
                  <a:pt x="5684375" y="808717"/>
                  <a:pt x="5719096" y="798036"/>
                  <a:pt x="5950172" y="818290"/>
                </a:cubicBezTo>
                <a:cubicBezTo>
                  <a:pt x="6181248" y="838544"/>
                  <a:pt x="6342886" y="789277"/>
                  <a:pt x="6671138" y="818290"/>
                </a:cubicBezTo>
                <a:cubicBezTo>
                  <a:pt x="6705597" y="814383"/>
                  <a:pt x="6722704" y="792367"/>
                  <a:pt x="6729587" y="759841"/>
                </a:cubicBezTo>
                <a:cubicBezTo>
                  <a:pt x="6732767" y="590356"/>
                  <a:pt x="6723182" y="470274"/>
                  <a:pt x="6729587" y="395117"/>
                </a:cubicBezTo>
                <a:cubicBezTo>
                  <a:pt x="6735992" y="319960"/>
                  <a:pt x="6735311" y="221051"/>
                  <a:pt x="6729587" y="58449"/>
                </a:cubicBezTo>
                <a:close/>
                <a:moveTo>
                  <a:pt x="58449" y="233797"/>
                </a:moveTo>
                <a:cubicBezTo>
                  <a:pt x="94452" y="233387"/>
                  <a:pt x="119761" y="206563"/>
                  <a:pt x="116898" y="175348"/>
                </a:cubicBezTo>
                <a:cubicBezTo>
                  <a:pt x="117626" y="160657"/>
                  <a:pt x="104514" y="147403"/>
                  <a:pt x="87673" y="146123"/>
                </a:cubicBezTo>
                <a:cubicBezTo>
                  <a:pt x="71018" y="145217"/>
                  <a:pt x="58886" y="156946"/>
                  <a:pt x="58448" y="175348"/>
                </a:cubicBezTo>
                <a:cubicBezTo>
                  <a:pt x="60920" y="191366"/>
                  <a:pt x="60287" y="211958"/>
                  <a:pt x="58449" y="233797"/>
                </a:cubicBezTo>
                <a:close/>
              </a:path>
              <a:path w="6729587" h="935189" fill="darkenLess" stroke="0" extrusionOk="0">
                <a:moveTo>
                  <a:pt x="58449" y="233797"/>
                </a:moveTo>
                <a:cubicBezTo>
                  <a:pt x="73468" y="213344"/>
                  <a:pt x="97946" y="198857"/>
                  <a:pt x="116898" y="175348"/>
                </a:cubicBezTo>
                <a:cubicBezTo>
                  <a:pt x="117227" y="158766"/>
                  <a:pt x="105467" y="147993"/>
                  <a:pt x="87673" y="146123"/>
                </a:cubicBezTo>
                <a:cubicBezTo>
                  <a:pt x="72117" y="145233"/>
                  <a:pt x="58294" y="162454"/>
                  <a:pt x="58448" y="175348"/>
                </a:cubicBezTo>
                <a:cubicBezTo>
                  <a:pt x="60461" y="195710"/>
                  <a:pt x="58369" y="219009"/>
                  <a:pt x="58449" y="233797"/>
                </a:cubicBezTo>
                <a:close/>
                <a:moveTo>
                  <a:pt x="6671138" y="116899"/>
                </a:moveTo>
                <a:cubicBezTo>
                  <a:pt x="6701298" y="122275"/>
                  <a:pt x="6723227" y="91311"/>
                  <a:pt x="6729587" y="58450"/>
                </a:cubicBezTo>
                <a:cubicBezTo>
                  <a:pt x="6731693" y="30046"/>
                  <a:pt x="6699146" y="-5708"/>
                  <a:pt x="6671138" y="1"/>
                </a:cubicBezTo>
                <a:cubicBezTo>
                  <a:pt x="6632072" y="-2502"/>
                  <a:pt x="6614915" y="25429"/>
                  <a:pt x="6612689" y="58450"/>
                </a:cubicBezTo>
                <a:cubicBezTo>
                  <a:pt x="6614196" y="74671"/>
                  <a:pt x="6625917" y="89265"/>
                  <a:pt x="6641914" y="87675"/>
                </a:cubicBezTo>
                <a:cubicBezTo>
                  <a:pt x="6658117" y="86735"/>
                  <a:pt x="6670750" y="72602"/>
                  <a:pt x="6671139" y="58450"/>
                </a:cubicBezTo>
                <a:cubicBezTo>
                  <a:pt x="6670893" y="77517"/>
                  <a:pt x="6671122" y="101876"/>
                  <a:pt x="6671138" y="116899"/>
                </a:cubicBezTo>
                <a:close/>
              </a:path>
              <a:path w="6729587" h="935189" fill="none" extrusionOk="0">
                <a:moveTo>
                  <a:pt x="0" y="175348"/>
                </a:moveTo>
                <a:cubicBezTo>
                  <a:pt x="1786" y="142918"/>
                  <a:pt x="31435" y="119389"/>
                  <a:pt x="58449" y="116899"/>
                </a:cubicBezTo>
                <a:cubicBezTo>
                  <a:pt x="265798" y="144038"/>
                  <a:pt x="404784" y="110132"/>
                  <a:pt x="648331" y="116899"/>
                </a:cubicBezTo>
                <a:cubicBezTo>
                  <a:pt x="891878" y="123666"/>
                  <a:pt x="1055452" y="143081"/>
                  <a:pt x="1172670" y="116899"/>
                </a:cubicBezTo>
                <a:cubicBezTo>
                  <a:pt x="1289888" y="90717"/>
                  <a:pt x="1596815" y="98550"/>
                  <a:pt x="1893636" y="116899"/>
                </a:cubicBezTo>
                <a:cubicBezTo>
                  <a:pt x="2190457" y="135248"/>
                  <a:pt x="2148723" y="113701"/>
                  <a:pt x="2352433" y="116899"/>
                </a:cubicBezTo>
                <a:cubicBezTo>
                  <a:pt x="2556143" y="120097"/>
                  <a:pt x="2732642" y="94105"/>
                  <a:pt x="3073399" y="116899"/>
                </a:cubicBezTo>
                <a:cubicBezTo>
                  <a:pt x="3414156" y="139693"/>
                  <a:pt x="3663609" y="128972"/>
                  <a:pt x="3859908" y="116899"/>
                </a:cubicBezTo>
                <a:cubicBezTo>
                  <a:pt x="4056207" y="104826"/>
                  <a:pt x="4205317" y="121291"/>
                  <a:pt x="4449789" y="116899"/>
                </a:cubicBezTo>
                <a:cubicBezTo>
                  <a:pt x="4694261" y="112507"/>
                  <a:pt x="4768537" y="108805"/>
                  <a:pt x="4908586" y="116899"/>
                </a:cubicBezTo>
                <a:cubicBezTo>
                  <a:pt x="5048635" y="124993"/>
                  <a:pt x="5316084" y="89574"/>
                  <a:pt x="5695095" y="116899"/>
                </a:cubicBezTo>
                <a:cubicBezTo>
                  <a:pt x="6074106" y="144224"/>
                  <a:pt x="6234081" y="126717"/>
                  <a:pt x="6612688" y="116899"/>
                </a:cubicBezTo>
                <a:cubicBezTo>
                  <a:pt x="6612744" y="91575"/>
                  <a:pt x="6614690" y="82839"/>
                  <a:pt x="6612688" y="58449"/>
                </a:cubicBezTo>
                <a:cubicBezTo>
                  <a:pt x="6612766" y="27530"/>
                  <a:pt x="6646200" y="-1860"/>
                  <a:pt x="6671137" y="0"/>
                </a:cubicBezTo>
                <a:cubicBezTo>
                  <a:pt x="6704128" y="4086"/>
                  <a:pt x="6729192" y="32841"/>
                  <a:pt x="6729586" y="58449"/>
                </a:cubicBezTo>
                <a:cubicBezTo>
                  <a:pt x="6753737" y="298009"/>
                  <a:pt x="6712716" y="477558"/>
                  <a:pt x="6729587" y="759841"/>
                </a:cubicBezTo>
                <a:cubicBezTo>
                  <a:pt x="6724390" y="789291"/>
                  <a:pt x="6700998" y="817192"/>
                  <a:pt x="6671138" y="818290"/>
                </a:cubicBezTo>
                <a:cubicBezTo>
                  <a:pt x="6499841" y="797595"/>
                  <a:pt x="6227407" y="812650"/>
                  <a:pt x="6081256" y="818290"/>
                </a:cubicBezTo>
                <a:cubicBezTo>
                  <a:pt x="5935105" y="823930"/>
                  <a:pt x="5785366" y="797495"/>
                  <a:pt x="5622460" y="818290"/>
                </a:cubicBezTo>
                <a:cubicBezTo>
                  <a:pt x="5459554" y="839085"/>
                  <a:pt x="5208311" y="825397"/>
                  <a:pt x="5098121" y="818290"/>
                </a:cubicBezTo>
                <a:cubicBezTo>
                  <a:pt x="4987931" y="811183"/>
                  <a:pt x="4808069" y="834345"/>
                  <a:pt x="4639324" y="818290"/>
                </a:cubicBezTo>
                <a:cubicBezTo>
                  <a:pt x="4470579" y="802235"/>
                  <a:pt x="4281301" y="795923"/>
                  <a:pt x="4180527" y="818290"/>
                </a:cubicBezTo>
                <a:cubicBezTo>
                  <a:pt x="4079753" y="840657"/>
                  <a:pt x="3659511" y="781236"/>
                  <a:pt x="3394018" y="818290"/>
                </a:cubicBezTo>
                <a:cubicBezTo>
                  <a:pt x="3128525" y="855344"/>
                  <a:pt x="3056784" y="826105"/>
                  <a:pt x="2935222" y="818290"/>
                </a:cubicBezTo>
                <a:cubicBezTo>
                  <a:pt x="2813660" y="810475"/>
                  <a:pt x="2569441" y="838998"/>
                  <a:pt x="2345340" y="818290"/>
                </a:cubicBezTo>
                <a:cubicBezTo>
                  <a:pt x="2121239" y="797582"/>
                  <a:pt x="2050159" y="808126"/>
                  <a:pt x="1821001" y="818290"/>
                </a:cubicBezTo>
                <a:cubicBezTo>
                  <a:pt x="1591843" y="828454"/>
                  <a:pt x="1375594" y="808126"/>
                  <a:pt x="1034492" y="818290"/>
                </a:cubicBezTo>
                <a:cubicBezTo>
                  <a:pt x="693390" y="828454"/>
                  <a:pt x="453348" y="833893"/>
                  <a:pt x="116899" y="818290"/>
                </a:cubicBezTo>
                <a:cubicBezTo>
                  <a:pt x="118830" y="843901"/>
                  <a:pt x="117966" y="854022"/>
                  <a:pt x="116899" y="876740"/>
                </a:cubicBezTo>
                <a:cubicBezTo>
                  <a:pt x="120427" y="908858"/>
                  <a:pt x="94138" y="938880"/>
                  <a:pt x="58450" y="935189"/>
                </a:cubicBezTo>
                <a:cubicBezTo>
                  <a:pt x="26439" y="933694"/>
                  <a:pt x="-4119" y="908920"/>
                  <a:pt x="1" y="876740"/>
                </a:cubicBezTo>
                <a:cubicBezTo>
                  <a:pt x="28197" y="612370"/>
                  <a:pt x="-37423" y="453708"/>
                  <a:pt x="0" y="175348"/>
                </a:cubicBezTo>
                <a:close/>
                <a:moveTo>
                  <a:pt x="6612688" y="116899"/>
                </a:moveTo>
                <a:cubicBezTo>
                  <a:pt x="6638341" y="119318"/>
                  <a:pt x="6645852" y="115818"/>
                  <a:pt x="6671138" y="116899"/>
                </a:cubicBezTo>
                <a:cubicBezTo>
                  <a:pt x="6702587" y="117088"/>
                  <a:pt x="6726122" y="95123"/>
                  <a:pt x="6729587" y="58450"/>
                </a:cubicBezTo>
                <a:moveTo>
                  <a:pt x="6671138" y="116899"/>
                </a:moveTo>
                <a:cubicBezTo>
                  <a:pt x="6670377" y="98049"/>
                  <a:pt x="6670991" y="80877"/>
                  <a:pt x="6671138" y="58449"/>
                </a:cubicBezTo>
                <a:cubicBezTo>
                  <a:pt x="6671542" y="77567"/>
                  <a:pt x="6658324" y="91290"/>
                  <a:pt x="6641913" y="87674"/>
                </a:cubicBezTo>
                <a:cubicBezTo>
                  <a:pt x="6626582" y="86118"/>
                  <a:pt x="6615246" y="76471"/>
                  <a:pt x="6612688" y="58449"/>
                </a:cubicBezTo>
                <a:moveTo>
                  <a:pt x="58449" y="233797"/>
                </a:moveTo>
                <a:cubicBezTo>
                  <a:pt x="60304" y="211246"/>
                  <a:pt x="58167" y="190262"/>
                  <a:pt x="58449" y="175348"/>
                </a:cubicBezTo>
                <a:cubicBezTo>
                  <a:pt x="60903" y="156125"/>
                  <a:pt x="72576" y="146723"/>
                  <a:pt x="87674" y="146123"/>
                </a:cubicBezTo>
                <a:cubicBezTo>
                  <a:pt x="103924" y="148066"/>
                  <a:pt x="116666" y="158724"/>
                  <a:pt x="116899" y="175348"/>
                </a:cubicBezTo>
                <a:cubicBezTo>
                  <a:pt x="113499" y="206925"/>
                  <a:pt x="93897" y="230984"/>
                  <a:pt x="58450" y="233797"/>
                </a:cubicBezTo>
                <a:cubicBezTo>
                  <a:pt x="22880" y="228793"/>
                  <a:pt x="2378" y="203471"/>
                  <a:pt x="1" y="175348"/>
                </a:cubicBezTo>
                <a:moveTo>
                  <a:pt x="116899" y="175348"/>
                </a:moveTo>
                <a:cubicBezTo>
                  <a:pt x="141011" y="390808"/>
                  <a:pt x="115923" y="620244"/>
                  <a:pt x="116899" y="818290"/>
                </a:cubicBezTo>
              </a:path>
              <a:path w="6729587" h="935189" fill="none" stroke="0" extrusionOk="0">
                <a:moveTo>
                  <a:pt x="0" y="175348"/>
                </a:moveTo>
                <a:cubicBezTo>
                  <a:pt x="3108" y="143883"/>
                  <a:pt x="19945" y="116295"/>
                  <a:pt x="58449" y="116899"/>
                </a:cubicBezTo>
                <a:cubicBezTo>
                  <a:pt x="285416" y="117555"/>
                  <a:pt x="380606" y="135427"/>
                  <a:pt x="517246" y="116899"/>
                </a:cubicBezTo>
                <a:cubicBezTo>
                  <a:pt x="653886" y="98371"/>
                  <a:pt x="940022" y="141699"/>
                  <a:pt x="1172670" y="116899"/>
                </a:cubicBezTo>
                <a:cubicBezTo>
                  <a:pt x="1405318" y="92099"/>
                  <a:pt x="1506093" y="96291"/>
                  <a:pt x="1697009" y="116899"/>
                </a:cubicBezTo>
                <a:cubicBezTo>
                  <a:pt x="1887925" y="137507"/>
                  <a:pt x="2190874" y="153352"/>
                  <a:pt x="2483517" y="116899"/>
                </a:cubicBezTo>
                <a:cubicBezTo>
                  <a:pt x="2776160" y="80446"/>
                  <a:pt x="2828058" y="96253"/>
                  <a:pt x="2942314" y="116899"/>
                </a:cubicBezTo>
                <a:cubicBezTo>
                  <a:pt x="3056570" y="137545"/>
                  <a:pt x="3281761" y="121232"/>
                  <a:pt x="3401111" y="116899"/>
                </a:cubicBezTo>
                <a:cubicBezTo>
                  <a:pt x="3520461" y="112566"/>
                  <a:pt x="4004083" y="126509"/>
                  <a:pt x="4187620" y="116899"/>
                </a:cubicBezTo>
                <a:cubicBezTo>
                  <a:pt x="4371157" y="107289"/>
                  <a:pt x="4433234" y="96114"/>
                  <a:pt x="4646416" y="116899"/>
                </a:cubicBezTo>
                <a:cubicBezTo>
                  <a:pt x="4859598" y="137684"/>
                  <a:pt x="4931023" y="125331"/>
                  <a:pt x="5170755" y="116899"/>
                </a:cubicBezTo>
                <a:cubicBezTo>
                  <a:pt x="5410487" y="108467"/>
                  <a:pt x="5777517" y="90447"/>
                  <a:pt x="5957264" y="116899"/>
                </a:cubicBezTo>
                <a:cubicBezTo>
                  <a:pt x="6137011" y="143351"/>
                  <a:pt x="6445177" y="138410"/>
                  <a:pt x="6612688" y="116899"/>
                </a:cubicBezTo>
                <a:cubicBezTo>
                  <a:pt x="6612536" y="98654"/>
                  <a:pt x="6611392" y="83992"/>
                  <a:pt x="6612688" y="58449"/>
                </a:cubicBezTo>
                <a:cubicBezTo>
                  <a:pt x="6609657" y="22537"/>
                  <a:pt x="6639447" y="-895"/>
                  <a:pt x="6671137" y="0"/>
                </a:cubicBezTo>
                <a:cubicBezTo>
                  <a:pt x="6709152" y="4308"/>
                  <a:pt x="6733087" y="25898"/>
                  <a:pt x="6729586" y="58449"/>
                </a:cubicBezTo>
                <a:cubicBezTo>
                  <a:pt x="6731799" y="341174"/>
                  <a:pt x="6723829" y="518905"/>
                  <a:pt x="6729587" y="759841"/>
                </a:cubicBezTo>
                <a:cubicBezTo>
                  <a:pt x="6727716" y="790668"/>
                  <a:pt x="6705232" y="820109"/>
                  <a:pt x="6671138" y="818290"/>
                </a:cubicBezTo>
                <a:cubicBezTo>
                  <a:pt x="6547979" y="824224"/>
                  <a:pt x="6360193" y="842787"/>
                  <a:pt x="6146799" y="818290"/>
                </a:cubicBezTo>
                <a:cubicBezTo>
                  <a:pt x="5933405" y="793793"/>
                  <a:pt x="5764101" y="828074"/>
                  <a:pt x="5491375" y="818290"/>
                </a:cubicBezTo>
                <a:cubicBezTo>
                  <a:pt x="5218649" y="808506"/>
                  <a:pt x="5216543" y="792814"/>
                  <a:pt x="4967036" y="818290"/>
                </a:cubicBezTo>
                <a:cubicBezTo>
                  <a:pt x="4717529" y="843766"/>
                  <a:pt x="4514889" y="791675"/>
                  <a:pt x="4311612" y="818290"/>
                </a:cubicBezTo>
                <a:cubicBezTo>
                  <a:pt x="4108335" y="844905"/>
                  <a:pt x="3917057" y="807072"/>
                  <a:pt x="3656188" y="818290"/>
                </a:cubicBezTo>
                <a:cubicBezTo>
                  <a:pt x="3395319" y="829508"/>
                  <a:pt x="3141150" y="845970"/>
                  <a:pt x="2869679" y="818290"/>
                </a:cubicBezTo>
                <a:cubicBezTo>
                  <a:pt x="2598208" y="790610"/>
                  <a:pt x="2517364" y="831598"/>
                  <a:pt x="2214255" y="818290"/>
                </a:cubicBezTo>
                <a:cubicBezTo>
                  <a:pt x="1911146" y="804982"/>
                  <a:pt x="1944621" y="795815"/>
                  <a:pt x="1755459" y="818290"/>
                </a:cubicBezTo>
                <a:cubicBezTo>
                  <a:pt x="1566297" y="840765"/>
                  <a:pt x="1454358" y="840552"/>
                  <a:pt x="1296662" y="818290"/>
                </a:cubicBezTo>
                <a:cubicBezTo>
                  <a:pt x="1138966" y="796028"/>
                  <a:pt x="869309" y="827811"/>
                  <a:pt x="706781" y="818290"/>
                </a:cubicBezTo>
                <a:cubicBezTo>
                  <a:pt x="544253" y="808769"/>
                  <a:pt x="338117" y="800434"/>
                  <a:pt x="116899" y="818290"/>
                </a:cubicBezTo>
                <a:cubicBezTo>
                  <a:pt x="119410" y="840305"/>
                  <a:pt x="118101" y="861618"/>
                  <a:pt x="116899" y="876740"/>
                </a:cubicBezTo>
                <a:cubicBezTo>
                  <a:pt x="118608" y="908765"/>
                  <a:pt x="87693" y="935004"/>
                  <a:pt x="58450" y="935189"/>
                </a:cubicBezTo>
                <a:cubicBezTo>
                  <a:pt x="24022" y="939207"/>
                  <a:pt x="-1648" y="905576"/>
                  <a:pt x="1" y="876740"/>
                </a:cubicBezTo>
                <a:cubicBezTo>
                  <a:pt x="28159" y="666113"/>
                  <a:pt x="21283" y="413596"/>
                  <a:pt x="0" y="175348"/>
                </a:cubicBezTo>
                <a:close/>
                <a:moveTo>
                  <a:pt x="6612688" y="116899"/>
                </a:moveTo>
                <a:cubicBezTo>
                  <a:pt x="6629093" y="117005"/>
                  <a:pt x="6658301" y="119759"/>
                  <a:pt x="6671138" y="116899"/>
                </a:cubicBezTo>
                <a:cubicBezTo>
                  <a:pt x="6698558" y="113138"/>
                  <a:pt x="6735214" y="89907"/>
                  <a:pt x="6729587" y="58450"/>
                </a:cubicBezTo>
                <a:moveTo>
                  <a:pt x="6671138" y="116899"/>
                </a:moveTo>
                <a:cubicBezTo>
                  <a:pt x="6673497" y="94472"/>
                  <a:pt x="6670641" y="75903"/>
                  <a:pt x="6671138" y="58449"/>
                </a:cubicBezTo>
                <a:cubicBezTo>
                  <a:pt x="6672447" y="77851"/>
                  <a:pt x="6660163" y="88860"/>
                  <a:pt x="6641913" y="87674"/>
                </a:cubicBezTo>
                <a:cubicBezTo>
                  <a:pt x="6623893" y="85896"/>
                  <a:pt x="6613551" y="77257"/>
                  <a:pt x="6612688" y="58449"/>
                </a:cubicBezTo>
                <a:moveTo>
                  <a:pt x="58449" y="233797"/>
                </a:moveTo>
                <a:cubicBezTo>
                  <a:pt x="56734" y="205379"/>
                  <a:pt x="56459" y="195067"/>
                  <a:pt x="58449" y="175348"/>
                </a:cubicBezTo>
                <a:cubicBezTo>
                  <a:pt x="58270" y="163185"/>
                  <a:pt x="71677" y="148891"/>
                  <a:pt x="87674" y="146123"/>
                </a:cubicBezTo>
                <a:cubicBezTo>
                  <a:pt x="105305" y="145305"/>
                  <a:pt x="119057" y="158063"/>
                  <a:pt x="116899" y="175348"/>
                </a:cubicBezTo>
                <a:cubicBezTo>
                  <a:pt x="117404" y="201562"/>
                  <a:pt x="88099" y="231322"/>
                  <a:pt x="58450" y="233797"/>
                </a:cubicBezTo>
                <a:cubicBezTo>
                  <a:pt x="20725" y="238885"/>
                  <a:pt x="-1172" y="206315"/>
                  <a:pt x="1" y="175348"/>
                </a:cubicBezTo>
                <a:moveTo>
                  <a:pt x="116899" y="175348"/>
                </a:moveTo>
                <a:cubicBezTo>
                  <a:pt x="123345" y="398987"/>
                  <a:pt x="89776" y="543753"/>
                  <a:pt x="116899" y="81829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632D09"/>
            </a:solidFill>
            <a:extLst>
              <a:ext uri="{C807C97D-BFC1-408E-A445-0C87EB9F89A2}">
                <ask:lineSketchStyleProps xmlns:ask="http://schemas.microsoft.com/office/drawing/2018/sketchyshapes" xmlns="" sd="505682854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ar-SA" sz="4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مراحل كتابة السنة و تدوينها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1835A9D9-5527-4496-B19D-E9C524C78AA6}"/>
              </a:ext>
            </a:extLst>
          </p:cNvPr>
          <p:cNvGrpSpPr/>
          <p:nvPr/>
        </p:nvGrpSpPr>
        <p:grpSpPr>
          <a:xfrm>
            <a:off x="5039355" y="2047754"/>
            <a:ext cx="7119236" cy="646103"/>
            <a:chOff x="6434632" y="1239393"/>
            <a:chExt cx="1296977" cy="534890"/>
          </a:xfrm>
          <a:effectLst>
            <a:glow rad="63500">
              <a:schemeClr val="accent2">
                <a:lumMod val="50000"/>
              </a:schemeClr>
            </a:glow>
          </a:effectLst>
        </p:grpSpPr>
        <p:sp>
          <p:nvSpPr>
            <p:cNvPr id="11" name="سهم: خماسي 10">
              <a:extLst>
                <a:ext uri="{FF2B5EF4-FFF2-40B4-BE49-F238E27FC236}">
                  <a16:creationId xmlns:a16="http://schemas.microsoft.com/office/drawing/2014/main" id="{A540508F-D810-41F7-86BD-6F015B208999}"/>
                </a:ext>
              </a:extLst>
            </p:cNvPr>
            <p:cNvSpPr/>
            <p:nvPr/>
          </p:nvSpPr>
          <p:spPr>
            <a:xfrm flipH="1">
              <a:off x="6434632" y="1239393"/>
              <a:ext cx="1273355" cy="534890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8A3F0C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Google Shape;556;p52">
              <a:extLst>
                <a:ext uri="{FF2B5EF4-FFF2-40B4-BE49-F238E27FC236}">
                  <a16:creationId xmlns:a16="http://schemas.microsoft.com/office/drawing/2014/main" id="{2DE98EDF-D767-4355-A3EE-0A6551FC525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458251" y="1274576"/>
              <a:ext cx="1273358" cy="464523"/>
            </a:xfrm>
            <a:prstGeom prst="plaque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36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9pPr>
            </a:lstStyle>
            <a:p>
              <a:pPr algn="ctr" rtl="1"/>
              <a:r>
                <a:rPr lang="ar-SA" sz="28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glow rad="114300">
                      <a:schemeClr val="accent4">
                        <a:lumMod val="5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</a:rPr>
                <a:t>المرحلة الأولى : الكتابة في عهد النبي ﷺ وأصحابه </a:t>
              </a: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3951529" y="1389724"/>
            <a:ext cx="810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143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مرت كتابة الحديث النبوي وتدوينه بعدة مراحل ، يمكن إجمالها فيما يأتي :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4085958" y="2651357"/>
            <a:ext cx="8072633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7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وقال عبدالله بن عمرو بن العاص رضي الله عنهما كنت أكتب كل </a:t>
            </a:r>
          </a:p>
          <a:p>
            <a:pPr>
              <a:lnSpc>
                <a:spcPct val="150000"/>
              </a:lnSpc>
            </a:pPr>
            <a:r>
              <a:rPr lang="ar-SA" sz="27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شيء اسمعه من رسول الله ﷺ أريد حفظه ، فنهتني قريش ، </a:t>
            </a:r>
          </a:p>
          <a:p>
            <a:pPr>
              <a:lnSpc>
                <a:spcPct val="150000"/>
              </a:lnSpc>
            </a:pPr>
            <a:r>
              <a:rPr lang="ar-SA" sz="27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وقالوا : أتكتب كل شيء تسمعه من رسول الله ﷺ ، ورسول الله بشر يتكلم في الغضب والرضا ، فأمسكت عن الكتاب ، فذكرت ذلك لرسول الله ﷺ فقال : ( اكتب ، </a:t>
            </a:r>
            <a:r>
              <a:rPr lang="ar-SA" sz="2700" b="1" dirty="0" err="1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فوالذي</a:t>
            </a:r>
            <a:r>
              <a:rPr lang="ar-SA" sz="27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 نفسي بيده ما خرج مني إلا الحق ) ، وكتب رضي الله عنه صحيفة كان يسميها : ( الصادقة ).</a:t>
            </a:r>
          </a:p>
        </p:txBody>
      </p:sp>
    </p:spTree>
    <p:extLst>
      <p:ext uri="{BB962C8B-B14F-4D97-AF65-F5344CB8AC3E}">
        <p14:creationId xmlns:p14="http://schemas.microsoft.com/office/powerpoint/2010/main" val="31201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281CEB6-223F-443E-9CF9-A30837C470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تمرير: أفقي 3">
            <a:extLst>
              <a:ext uri="{FF2B5EF4-FFF2-40B4-BE49-F238E27FC236}">
                <a16:creationId xmlns:a16="http://schemas.microsoft.com/office/drawing/2014/main" id="{70760881-19AE-456E-B723-321276E85286}"/>
              </a:ext>
            </a:extLst>
          </p:cNvPr>
          <p:cNvSpPr/>
          <p:nvPr/>
        </p:nvSpPr>
        <p:spPr>
          <a:xfrm>
            <a:off x="5364480" y="394602"/>
            <a:ext cx="6729587" cy="935189"/>
          </a:xfrm>
          <a:custGeom>
            <a:avLst/>
            <a:gdLst>
              <a:gd name="connsiteX0" fmla="*/ 6729587 w 6729587"/>
              <a:gd name="connsiteY0" fmla="*/ 58449 h 935189"/>
              <a:gd name="connsiteX1" fmla="*/ 6671138 w 6729587"/>
              <a:gd name="connsiteY1" fmla="*/ 116898 h 935189"/>
              <a:gd name="connsiteX2" fmla="*/ 6671138 w 6729587"/>
              <a:gd name="connsiteY2" fmla="*/ 58449 h 935189"/>
              <a:gd name="connsiteX3" fmla="*/ 6641913 w 6729587"/>
              <a:gd name="connsiteY3" fmla="*/ 87674 h 935189"/>
              <a:gd name="connsiteX4" fmla="*/ 6612688 w 6729587"/>
              <a:gd name="connsiteY4" fmla="*/ 58449 h 935189"/>
              <a:gd name="connsiteX5" fmla="*/ 6612688 w 6729587"/>
              <a:gd name="connsiteY5" fmla="*/ 116899 h 935189"/>
              <a:gd name="connsiteX6" fmla="*/ 6022806 w 6729587"/>
              <a:gd name="connsiteY6" fmla="*/ 116899 h 935189"/>
              <a:gd name="connsiteX7" fmla="*/ 5236298 w 6729587"/>
              <a:gd name="connsiteY7" fmla="*/ 116899 h 935189"/>
              <a:gd name="connsiteX8" fmla="*/ 4580874 w 6729587"/>
              <a:gd name="connsiteY8" fmla="*/ 116899 h 935189"/>
              <a:gd name="connsiteX9" fmla="*/ 3925450 w 6729587"/>
              <a:gd name="connsiteY9" fmla="*/ 116899 h 935189"/>
              <a:gd name="connsiteX10" fmla="*/ 3401111 w 6729587"/>
              <a:gd name="connsiteY10" fmla="*/ 116899 h 935189"/>
              <a:gd name="connsiteX11" fmla="*/ 2811229 w 6729587"/>
              <a:gd name="connsiteY11" fmla="*/ 116899 h 935189"/>
              <a:gd name="connsiteX12" fmla="*/ 2090263 w 6729587"/>
              <a:gd name="connsiteY12" fmla="*/ 116899 h 935189"/>
              <a:gd name="connsiteX13" fmla="*/ 1631466 w 6729587"/>
              <a:gd name="connsiteY13" fmla="*/ 116899 h 935189"/>
              <a:gd name="connsiteX14" fmla="*/ 910500 w 6729587"/>
              <a:gd name="connsiteY14" fmla="*/ 116899 h 935189"/>
              <a:gd name="connsiteX15" fmla="*/ 58449 w 6729587"/>
              <a:gd name="connsiteY15" fmla="*/ 116899 h 935189"/>
              <a:gd name="connsiteX16" fmla="*/ 0 w 6729587"/>
              <a:gd name="connsiteY16" fmla="*/ 175348 h 935189"/>
              <a:gd name="connsiteX17" fmla="*/ 0 w 6729587"/>
              <a:gd name="connsiteY17" fmla="*/ 540072 h 935189"/>
              <a:gd name="connsiteX18" fmla="*/ 0 w 6729587"/>
              <a:gd name="connsiteY18" fmla="*/ 876740 h 935189"/>
              <a:gd name="connsiteX19" fmla="*/ 58449 w 6729587"/>
              <a:gd name="connsiteY19" fmla="*/ 935189 h 935189"/>
              <a:gd name="connsiteX20" fmla="*/ 116898 w 6729587"/>
              <a:gd name="connsiteY20" fmla="*/ 876740 h 935189"/>
              <a:gd name="connsiteX21" fmla="*/ 116899 w 6729587"/>
              <a:gd name="connsiteY21" fmla="*/ 818290 h 935189"/>
              <a:gd name="connsiteX22" fmla="*/ 706781 w 6729587"/>
              <a:gd name="connsiteY22" fmla="*/ 818290 h 935189"/>
              <a:gd name="connsiteX23" fmla="*/ 1427747 w 6729587"/>
              <a:gd name="connsiteY23" fmla="*/ 818290 h 935189"/>
              <a:gd name="connsiteX24" fmla="*/ 2214255 w 6729587"/>
              <a:gd name="connsiteY24" fmla="*/ 818290 h 935189"/>
              <a:gd name="connsiteX25" fmla="*/ 2804137 w 6729587"/>
              <a:gd name="connsiteY25" fmla="*/ 818290 h 935189"/>
              <a:gd name="connsiteX26" fmla="*/ 3262934 w 6729587"/>
              <a:gd name="connsiteY26" fmla="*/ 818290 h 935189"/>
              <a:gd name="connsiteX27" fmla="*/ 3852815 w 6729587"/>
              <a:gd name="connsiteY27" fmla="*/ 818290 h 935189"/>
              <a:gd name="connsiteX28" fmla="*/ 4639324 w 6729587"/>
              <a:gd name="connsiteY28" fmla="*/ 818290 h 935189"/>
              <a:gd name="connsiteX29" fmla="*/ 5360290 w 6729587"/>
              <a:gd name="connsiteY29" fmla="*/ 818290 h 935189"/>
              <a:gd name="connsiteX30" fmla="*/ 5950172 w 6729587"/>
              <a:gd name="connsiteY30" fmla="*/ 818290 h 935189"/>
              <a:gd name="connsiteX31" fmla="*/ 6671138 w 6729587"/>
              <a:gd name="connsiteY31" fmla="*/ 818290 h 935189"/>
              <a:gd name="connsiteX32" fmla="*/ 6729587 w 6729587"/>
              <a:gd name="connsiteY32" fmla="*/ 759841 h 935189"/>
              <a:gd name="connsiteX33" fmla="*/ 6729587 w 6729587"/>
              <a:gd name="connsiteY33" fmla="*/ 395117 h 935189"/>
              <a:gd name="connsiteX34" fmla="*/ 6729587 w 6729587"/>
              <a:gd name="connsiteY34" fmla="*/ 58449 h 935189"/>
              <a:gd name="connsiteX35" fmla="*/ 58449 w 6729587"/>
              <a:gd name="connsiteY35" fmla="*/ 233797 h 935189"/>
              <a:gd name="connsiteX36" fmla="*/ 116898 w 6729587"/>
              <a:gd name="connsiteY36" fmla="*/ 175348 h 935189"/>
              <a:gd name="connsiteX37" fmla="*/ 87673 w 6729587"/>
              <a:gd name="connsiteY37" fmla="*/ 146123 h 935189"/>
              <a:gd name="connsiteX38" fmla="*/ 58448 w 6729587"/>
              <a:gd name="connsiteY38" fmla="*/ 175348 h 935189"/>
              <a:gd name="connsiteX39" fmla="*/ 58449 w 6729587"/>
              <a:gd name="connsiteY39" fmla="*/ 233797 h 935189"/>
              <a:gd name="connsiteX0" fmla="*/ 58449 w 6729587"/>
              <a:gd name="connsiteY0" fmla="*/ 233797 h 935189"/>
              <a:gd name="connsiteX1" fmla="*/ 116898 w 6729587"/>
              <a:gd name="connsiteY1" fmla="*/ 175348 h 935189"/>
              <a:gd name="connsiteX2" fmla="*/ 87673 w 6729587"/>
              <a:gd name="connsiteY2" fmla="*/ 146123 h 935189"/>
              <a:gd name="connsiteX3" fmla="*/ 58448 w 6729587"/>
              <a:gd name="connsiteY3" fmla="*/ 175348 h 935189"/>
              <a:gd name="connsiteX4" fmla="*/ 58449 w 6729587"/>
              <a:gd name="connsiteY4" fmla="*/ 233797 h 935189"/>
              <a:gd name="connsiteX5" fmla="*/ 6671138 w 6729587"/>
              <a:gd name="connsiteY5" fmla="*/ 116899 h 935189"/>
              <a:gd name="connsiteX6" fmla="*/ 6729587 w 6729587"/>
              <a:gd name="connsiteY6" fmla="*/ 58450 h 935189"/>
              <a:gd name="connsiteX7" fmla="*/ 6671138 w 6729587"/>
              <a:gd name="connsiteY7" fmla="*/ 1 h 935189"/>
              <a:gd name="connsiteX8" fmla="*/ 6612689 w 6729587"/>
              <a:gd name="connsiteY8" fmla="*/ 58450 h 935189"/>
              <a:gd name="connsiteX9" fmla="*/ 6641914 w 6729587"/>
              <a:gd name="connsiteY9" fmla="*/ 87675 h 935189"/>
              <a:gd name="connsiteX10" fmla="*/ 6671139 w 6729587"/>
              <a:gd name="connsiteY10" fmla="*/ 58450 h 935189"/>
              <a:gd name="connsiteX11" fmla="*/ 6671138 w 6729587"/>
              <a:gd name="connsiteY11" fmla="*/ 116899 h 935189"/>
              <a:gd name="connsiteX0" fmla="*/ 0 w 6729587"/>
              <a:gd name="connsiteY0" fmla="*/ 175348 h 935189"/>
              <a:gd name="connsiteX1" fmla="*/ 58449 w 6729587"/>
              <a:gd name="connsiteY1" fmla="*/ 116899 h 935189"/>
              <a:gd name="connsiteX2" fmla="*/ 648331 w 6729587"/>
              <a:gd name="connsiteY2" fmla="*/ 116899 h 935189"/>
              <a:gd name="connsiteX3" fmla="*/ 1172670 w 6729587"/>
              <a:gd name="connsiteY3" fmla="*/ 116899 h 935189"/>
              <a:gd name="connsiteX4" fmla="*/ 1893636 w 6729587"/>
              <a:gd name="connsiteY4" fmla="*/ 116899 h 935189"/>
              <a:gd name="connsiteX5" fmla="*/ 2352433 w 6729587"/>
              <a:gd name="connsiteY5" fmla="*/ 116899 h 935189"/>
              <a:gd name="connsiteX6" fmla="*/ 3073399 w 6729587"/>
              <a:gd name="connsiteY6" fmla="*/ 116899 h 935189"/>
              <a:gd name="connsiteX7" fmla="*/ 3859908 w 6729587"/>
              <a:gd name="connsiteY7" fmla="*/ 116899 h 935189"/>
              <a:gd name="connsiteX8" fmla="*/ 4449789 w 6729587"/>
              <a:gd name="connsiteY8" fmla="*/ 116899 h 935189"/>
              <a:gd name="connsiteX9" fmla="*/ 4908586 w 6729587"/>
              <a:gd name="connsiteY9" fmla="*/ 116899 h 935189"/>
              <a:gd name="connsiteX10" fmla="*/ 5695095 w 6729587"/>
              <a:gd name="connsiteY10" fmla="*/ 116899 h 935189"/>
              <a:gd name="connsiteX11" fmla="*/ 6612688 w 6729587"/>
              <a:gd name="connsiteY11" fmla="*/ 116899 h 935189"/>
              <a:gd name="connsiteX12" fmla="*/ 6612688 w 6729587"/>
              <a:gd name="connsiteY12" fmla="*/ 58449 h 935189"/>
              <a:gd name="connsiteX13" fmla="*/ 6671137 w 6729587"/>
              <a:gd name="connsiteY13" fmla="*/ 0 h 935189"/>
              <a:gd name="connsiteX14" fmla="*/ 6729586 w 6729587"/>
              <a:gd name="connsiteY14" fmla="*/ 58449 h 935189"/>
              <a:gd name="connsiteX15" fmla="*/ 6729587 w 6729587"/>
              <a:gd name="connsiteY15" fmla="*/ 759841 h 935189"/>
              <a:gd name="connsiteX16" fmla="*/ 6671138 w 6729587"/>
              <a:gd name="connsiteY16" fmla="*/ 818290 h 935189"/>
              <a:gd name="connsiteX17" fmla="*/ 6081256 w 6729587"/>
              <a:gd name="connsiteY17" fmla="*/ 818290 h 935189"/>
              <a:gd name="connsiteX18" fmla="*/ 5622460 w 6729587"/>
              <a:gd name="connsiteY18" fmla="*/ 818290 h 935189"/>
              <a:gd name="connsiteX19" fmla="*/ 5098121 w 6729587"/>
              <a:gd name="connsiteY19" fmla="*/ 818290 h 935189"/>
              <a:gd name="connsiteX20" fmla="*/ 4639324 w 6729587"/>
              <a:gd name="connsiteY20" fmla="*/ 818290 h 935189"/>
              <a:gd name="connsiteX21" fmla="*/ 4180527 w 6729587"/>
              <a:gd name="connsiteY21" fmla="*/ 818290 h 935189"/>
              <a:gd name="connsiteX22" fmla="*/ 3394018 w 6729587"/>
              <a:gd name="connsiteY22" fmla="*/ 818290 h 935189"/>
              <a:gd name="connsiteX23" fmla="*/ 2935222 w 6729587"/>
              <a:gd name="connsiteY23" fmla="*/ 818290 h 935189"/>
              <a:gd name="connsiteX24" fmla="*/ 2345340 w 6729587"/>
              <a:gd name="connsiteY24" fmla="*/ 818290 h 935189"/>
              <a:gd name="connsiteX25" fmla="*/ 1821001 w 6729587"/>
              <a:gd name="connsiteY25" fmla="*/ 818290 h 935189"/>
              <a:gd name="connsiteX26" fmla="*/ 1034492 w 6729587"/>
              <a:gd name="connsiteY26" fmla="*/ 818290 h 935189"/>
              <a:gd name="connsiteX27" fmla="*/ 116899 w 6729587"/>
              <a:gd name="connsiteY27" fmla="*/ 818290 h 935189"/>
              <a:gd name="connsiteX28" fmla="*/ 116899 w 6729587"/>
              <a:gd name="connsiteY28" fmla="*/ 876740 h 935189"/>
              <a:gd name="connsiteX29" fmla="*/ 58450 w 6729587"/>
              <a:gd name="connsiteY29" fmla="*/ 935189 h 935189"/>
              <a:gd name="connsiteX30" fmla="*/ 1 w 6729587"/>
              <a:gd name="connsiteY30" fmla="*/ 876740 h 935189"/>
              <a:gd name="connsiteX31" fmla="*/ 0 w 6729587"/>
              <a:gd name="connsiteY31" fmla="*/ 175348 h 935189"/>
              <a:gd name="connsiteX32" fmla="*/ 6612688 w 6729587"/>
              <a:gd name="connsiteY32" fmla="*/ 116899 h 935189"/>
              <a:gd name="connsiteX33" fmla="*/ 6671138 w 6729587"/>
              <a:gd name="connsiteY33" fmla="*/ 116899 h 935189"/>
              <a:gd name="connsiteX34" fmla="*/ 6729587 w 6729587"/>
              <a:gd name="connsiteY34" fmla="*/ 58450 h 935189"/>
              <a:gd name="connsiteX35" fmla="*/ 6671138 w 6729587"/>
              <a:gd name="connsiteY35" fmla="*/ 116899 h 935189"/>
              <a:gd name="connsiteX36" fmla="*/ 6671138 w 6729587"/>
              <a:gd name="connsiteY36" fmla="*/ 58449 h 935189"/>
              <a:gd name="connsiteX37" fmla="*/ 6641913 w 6729587"/>
              <a:gd name="connsiteY37" fmla="*/ 87674 h 935189"/>
              <a:gd name="connsiteX38" fmla="*/ 6612688 w 6729587"/>
              <a:gd name="connsiteY38" fmla="*/ 58449 h 935189"/>
              <a:gd name="connsiteX39" fmla="*/ 58449 w 6729587"/>
              <a:gd name="connsiteY39" fmla="*/ 233797 h 935189"/>
              <a:gd name="connsiteX40" fmla="*/ 58449 w 6729587"/>
              <a:gd name="connsiteY40" fmla="*/ 175348 h 935189"/>
              <a:gd name="connsiteX41" fmla="*/ 87674 w 6729587"/>
              <a:gd name="connsiteY41" fmla="*/ 146123 h 935189"/>
              <a:gd name="connsiteX42" fmla="*/ 116899 w 6729587"/>
              <a:gd name="connsiteY42" fmla="*/ 175348 h 935189"/>
              <a:gd name="connsiteX43" fmla="*/ 58450 w 6729587"/>
              <a:gd name="connsiteY43" fmla="*/ 233797 h 935189"/>
              <a:gd name="connsiteX44" fmla="*/ 1 w 6729587"/>
              <a:gd name="connsiteY44" fmla="*/ 175348 h 935189"/>
              <a:gd name="connsiteX45" fmla="*/ 116899 w 6729587"/>
              <a:gd name="connsiteY45" fmla="*/ 175348 h 935189"/>
              <a:gd name="connsiteX46" fmla="*/ 116899 w 6729587"/>
              <a:gd name="connsiteY46" fmla="*/ 818290 h 93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729587" h="935189" stroke="0" extrusionOk="0">
                <a:moveTo>
                  <a:pt x="6729587" y="58449"/>
                </a:moveTo>
                <a:cubicBezTo>
                  <a:pt x="6713797" y="79541"/>
                  <a:pt x="6700488" y="92603"/>
                  <a:pt x="6671138" y="116898"/>
                </a:cubicBezTo>
                <a:cubicBezTo>
                  <a:pt x="6673519" y="89640"/>
                  <a:pt x="6669966" y="84885"/>
                  <a:pt x="6671138" y="58449"/>
                </a:cubicBezTo>
                <a:cubicBezTo>
                  <a:pt x="6672377" y="74050"/>
                  <a:pt x="6660303" y="89560"/>
                  <a:pt x="6641913" y="87674"/>
                </a:cubicBezTo>
                <a:cubicBezTo>
                  <a:pt x="6625654" y="89372"/>
                  <a:pt x="6610844" y="72372"/>
                  <a:pt x="6612688" y="58449"/>
                </a:cubicBezTo>
                <a:cubicBezTo>
                  <a:pt x="6610393" y="79296"/>
                  <a:pt x="6610044" y="88397"/>
                  <a:pt x="6612688" y="116899"/>
                </a:cubicBezTo>
                <a:cubicBezTo>
                  <a:pt x="6429495" y="99171"/>
                  <a:pt x="6243261" y="119216"/>
                  <a:pt x="6022806" y="116899"/>
                </a:cubicBezTo>
                <a:cubicBezTo>
                  <a:pt x="5802351" y="114582"/>
                  <a:pt x="5512390" y="113100"/>
                  <a:pt x="5236298" y="116899"/>
                </a:cubicBezTo>
                <a:cubicBezTo>
                  <a:pt x="4960206" y="120698"/>
                  <a:pt x="4837602" y="125606"/>
                  <a:pt x="4580874" y="116899"/>
                </a:cubicBezTo>
                <a:cubicBezTo>
                  <a:pt x="4324146" y="108192"/>
                  <a:pt x="4178638" y="141817"/>
                  <a:pt x="3925450" y="116899"/>
                </a:cubicBezTo>
                <a:cubicBezTo>
                  <a:pt x="3672262" y="91981"/>
                  <a:pt x="3528436" y="113554"/>
                  <a:pt x="3401111" y="116899"/>
                </a:cubicBezTo>
                <a:cubicBezTo>
                  <a:pt x="3273786" y="120244"/>
                  <a:pt x="3076196" y="99163"/>
                  <a:pt x="2811229" y="116899"/>
                </a:cubicBezTo>
                <a:cubicBezTo>
                  <a:pt x="2546262" y="134635"/>
                  <a:pt x="2337087" y="85536"/>
                  <a:pt x="2090263" y="116899"/>
                </a:cubicBezTo>
                <a:cubicBezTo>
                  <a:pt x="1843439" y="148262"/>
                  <a:pt x="1817023" y="98636"/>
                  <a:pt x="1631466" y="116899"/>
                </a:cubicBezTo>
                <a:cubicBezTo>
                  <a:pt x="1445909" y="135162"/>
                  <a:pt x="1260774" y="117065"/>
                  <a:pt x="910500" y="116899"/>
                </a:cubicBezTo>
                <a:cubicBezTo>
                  <a:pt x="560226" y="116733"/>
                  <a:pt x="330971" y="122882"/>
                  <a:pt x="58449" y="116899"/>
                </a:cubicBezTo>
                <a:cubicBezTo>
                  <a:pt x="22767" y="112779"/>
                  <a:pt x="-2944" y="141567"/>
                  <a:pt x="0" y="175348"/>
                </a:cubicBezTo>
                <a:cubicBezTo>
                  <a:pt x="18038" y="317335"/>
                  <a:pt x="-16745" y="445949"/>
                  <a:pt x="0" y="540072"/>
                </a:cubicBezTo>
                <a:cubicBezTo>
                  <a:pt x="16745" y="634195"/>
                  <a:pt x="-10009" y="738069"/>
                  <a:pt x="0" y="876740"/>
                </a:cubicBezTo>
                <a:cubicBezTo>
                  <a:pt x="675" y="911166"/>
                  <a:pt x="26181" y="937210"/>
                  <a:pt x="58449" y="935189"/>
                </a:cubicBezTo>
                <a:cubicBezTo>
                  <a:pt x="90263" y="940399"/>
                  <a:pt x="117351" y="906425"/>
                  <a:pt x="116898" y="876740"/>
                </a:cubicBezTo>
                <a:cubicBezTo>
                  <a:pt x="117605" y="858215"/>
                  <a:pt x="116885" y="839117"/>
                  <a:pt x="116899" y="818290"/>
                </a:cubicBezTo>
                <a:cubicBezTo>
                  <a:pt x="279314" y="824388"/>
                  <a:pt x="552581" y="808844"/>
                  <a:pt x="706781" y="818290"/>
                </a:cubicBezTo>
                <a:cubicBezTo>
                  <a:pt x="860981" y="827736"/>
                  <a:pt x="1122227" y="813890"/>
                  <a:pt x="1427747" y="818290"/>
                </a:cubicBezTo>
                <a:cubicBezTo>
                  <a:pt x="1733267" y="822690"/>
                  <a:pt x="1932086" y="851226"/>
                  <a:pt x="2214255" y="818290"/>
                </a:cubicBezTo>
                <a:cubicBezTo>
                  <a:pt x="2496424" y="785354"/>
                  <a:pt x="2565640" y="800825"/>
                  <a:pt x="2804137" y="818290"/>
                </a:cubicBezTo>
                <a:cubicBezTo>
                  <a:pt x="3042634" y="835755"/>
                  <a:pt x="3062107" y="799042"/>
                  <a:pt x="3262934" y="818290"/>
                </a:cubicBezTo>
                <a:cubicBezTo>
                  <a:pt x="3463761" y="837538"/>
                  <a:pt x="3566009" y="805003"/>
                  <a:pt x="3852815" y="818290"/>
                </a:cubicBezTo>
                <a:cubicBezTo>
                  <a:pt x="4139621" y="831577"/>
                  <a:pt x="4358291" y="779075"/>
                  <a:pt x="4639324" y="818290"/>
                </a:cubicBezTo>
                <a:cubicBezTo>
                  <a:pt x="4920357" y="857505"/>
                  <a:pt x="5036205" y="827863"/>
                  <a:pt x="5360290" y="818290"/>
                </a:cubicBezTo>
                <a:cubicBezTo>
                  <a:pt x="5684375" y="808717"/>
                  <a:pt x="5719096" y="798036"/>
                  <a:pt x="5950172" y="818290"/>
                </a:cubicBezTo>
                <a:cubicBezTo>
                  <a:pt x="6181248" y="838544"/>
                  <a:pt x="6342886" y="789277"/>
                  <a:pt x="6671138" y="818290"/>
                </a:cubicBezTo>
                <a:cubicBezTo>
                  <a:pt x="6705597" y="814383"/>
                  <a:pt x="6722704" y="792367"/>
                  <a:pt x="6729587" y="759841"/>
                </a:cubicBezTo>
                <a:cubicBezTo>
                  <a:pt x="6732767" y="590356"/>
                  <a:pt x="6723182" y="470274"/>
                  <a:pt x="6729587" y="395117"/>
                </a:cubicBezTo>
                <a:cubicBezTo>
                  <a:pt x="6735992" y="319960"/>
                  <a:pt x="6735311" y="221051"/>
                  <a:pt x="6729587" y="58449"/>
                </a:cubicBezTo>
                <a:close/>
                <a:moveTo>
                  <a:pt x="58449" y="233797"/>
                </a:moveTo>
                <a:cubicBezTo>
                  <a:pt x="94452" y="233387"/>
                  <a:pt x="119761" y="206563"/>
                  <a:pt x="116898" y="175348"/>
                </a:cubicBezTo>
                <a:cubicBezTo>
                  <a:pt x="117626" y="160657"/>
                  <a:pt x="104514" y="147403"/>
                  <a:pt x="87673" y="146123"/>
                </a:cubicBezTo>
                <a:cubicBezTo>
                  <a:pt x="71018" y="145217"/>
                  <a:pt x="58886" y="156946"/>
                  <a:pt x="58448" y="175348"/>
                </a:cubicBezTo>
                <a:cubicBezTo>
                  <a:pt x="60920" y="191366"/>
                  <a:pt x="60287" y="211958"/>
                  <a:pt x="58449" y="233797"/>
                </a:cubicBezTo>
                <a:close/>
              </a:path>
              <a:path w="6729587" h="935189" fill="darkenLess" stroke="0" extrusionOk="0">
                <a:moveTo>
                  <a:pt x="58449" y="233797"/>
                </a:moveTo>
                <a:cubicBezTo>
                  <a:pt x="73468" y="213344"/>
                  <a:pt x="97946" y="198857"/>
                  <a:pt x="116898" y="175348"/>
                </a:cubicBezTo>
                <a:cubicBezTo>
                  <a:pt x="117227" y="158766"/>
                  <a:pt x="105467" y="147993"/>
                  <a:pt x="87673" y="146123"/>
                </a:cubicBezTo>
                <a:cubicBezTo>
                  <a:pt x="72117" y="145233"/>
                  <a:pt x="58294" y="162454"/>
                  <a:pt x="58448" y="175348"/>
                </a:cubicBezTo>
                <a:cubicBezTo>
                  <a:pt x="60461" y="195710"/>
                  <a:pt x="58369" y="219009"/>
                  <a:pt x="58449" y="233797"/>
                </a:cubicBezTo>
                <a:close/>
                <a:moveTo>
                  <a:pt x="6671138" y="116899"/>
                </a:moveTo>
                <a:cubicBezTo>
                  <a:pt x="6701298" y="122275"/>
                  <a:pt x="6723227" y="91311"/>
                  <a:pt x="6729587" y="58450"/>
                </a:cubicBezTo>
                <a:cubicBezTo>
                  <a:pt x="6731693" y="30046"/>
                  <a:pt x="6699146" y="-5708"/>
                  <a:pt x="6671138" y="1"/>
                </a:cubicBezTo>
                <a:cubicBezTo>
                  <a:pt x="6632072" y="-2502"/>
                  <a:pt x="6614915" y="25429"/>
                  <a:pt x="6612689" y="58450"/>
                </a:cubicBezTo>
                <a:cubicBezTo>
                  <a:pt x="6614196" y="74671"/>
                  <a:pt x="6625917" y="89265"/>
                  <a:pt x="6641914" y="87675"/>
                </a:cubicBezTo>
                <a:cubicBezTo>
                  <a:pt x="6658117" y="86735"/>
                  <a:pt x="6670750" y="72602"/>
                  <a:pt x="6671139" y="58450"/>
                </a:cubicBezTo>
                <a:cubicBezTo>
                  <a:pt x="6670893" y="77517"/>
                  <a:pt x="6671122" y="101876"/>
                  <a:pt x="6671138" y="116899"/>
                </a:cubicBezTo>
                <a:close/>
              </a:path>
              <a:path w="6729587" h="935189" fill="none" extrusionOk="0">
                <a:moveTo>
                  <a:pt x="0" y="175348"/>
                </a:moveTo>
                <a:cubicBezTo>
                  <a:pt x="1786" y="142918"/>
                  <a:pt x="31435" y="119389"/>
                  <a:pt x="58449" y="116899"/>
                </a:cubicBezTo>
                <a:cubicBezTo>
                  <a:pt x="265798" y="144038"/>
                  <a:pt x="404784" y="110132"/>
                  <a:pt x="648331" y="116899"/>
                </a:cubicBezTo>
                <a:cubicBezTo>
                  <a:pt x="891878" y="123666"/>
                  <a:pt x="1055452" y="143081"/>
                  <a:pt x="1172670" y="116899"/>
                </a:cubicBezTo>
                <a:cubicBezTo>
                  <a:pt x="1289888" y="90717"/>
                  <a:pt x="1596815" y="98550"/>
                  <a:pt x="1893636" y="116899"/>
                </a:cubicBezTo>
                <a:cubicBezTo>
                  <a:pt x="2190457" y="135248"/>
                  <a:pt x="2148723" y="113701"/>
                  <a:pt x="2352433" y="116899"/>
                </a:cubicBezTo>
                <a:cubicBezTo>
                  <a:pt x="2556143" y="120097"/>
                  <a:pt x="2732642" y="94105"/>
                  <a:pt x="3073399" y="116899"/>
                </a:cubicBezTo>
                <a:cubicBezTo>
                  <a:pt x="3414156" y="139693"/>
                  <a:pt x="3663609" y="128972"/>
                  <a:pt x="3859908" y="116899"/>
                </a:cubicBezTo>
                <a:cubicBezTo>
                  <a:pt x="4056207" y="104826"/>
                  <a:pt x="4205317" y="121291"/>
                  <a:pt x="4449789" y="116899"/>
                </a:cubicBezTo>
                <a:cubicBezTo>
                  <a:pt x="4694261" y="112507"/>
                  <a:pt x="4768537" y="108805"/>
                  <a:pt x="4908586" y="116899"/>
                </a:cubicBezTo>
                <a:cubicBezTo>
                  <a:pt x="5048635" y="124993"/>
                  <a:pt x="5316084" y="89574"/>
                  <a:pt x="5695095" y="116899"/>
                </a:cubicBezTo>
                <a:cubicBezTo>
                  <a:pt x="6074106" y="144224"/>
                  <a:pt x="6234081" y="126717"/>
                  <a:pt x="6612688" y="116899"/>
                </a:cubicBezTo>
                <a:cubicBezTo>
                  <a:pt x="6612744" y="91575"/>
                  <a:pt x="6614690" y="82839"/>
                  <a:pt x="6612688" y="58449"/>
                </a:cubicBezTo>
                <a:cubicBezTo>
                  <a:pt x="6612766" y="27530"/>
                  <a:pt x="6646200" y="-1860"/>
                  <a:pt x="6671137" y="0"/>
                </a:cubicBezTo>
                <a:cubicBezTo>
                  <a:pt x="6704128" y="4086"/>
                  <a:pt x="6729192" y="32841"/>
                  <a:pt x="6729586" y="58449"/>
                </a:cubicBezTo>
                <a:cubicBezTo>
                  <a:pt x="6753737" y="298009"/>
                  <a:pt x="6712716" y="477558"/>
                  <a:pt x="6729587" y="759841"/>
                </a:cubicBezTo>
                <a:cubicBezTo>
                  <a:pt x="6724390" y="789291"/>
                  <a:pt x="6700998" y="817192"/>
                  <a:pt x="6671138" y="818290"/>
                </a:cubicBezTo>
                <a:cubicBezTo>
                  <a:pt x="6499841" y="797595"/>
                  <a:pt x="6227407" y="812650"/>
                  <a:pt x="6081256" y="818290"/>
                </a:cubicBezTo>
                <a:cubicBezTo>
                  <a:pt x="5935105" y="823930"/>
                  <a:pt x="5785366" y="797495"/>
                  <a:pt x="5622460" y="818290"/>
                </a:cubicBezTo>
                <a:cubicBezTo>
                  <a:pt x="5459554" y="839085"/>
                  <a:pt x="5208311" y="825397"/>
                  <a:pt x="5098121" y="818290"/>
                </a:cubicBezTo>
                <a:cubicBezTo>
                  <a:pt x="4987931" y="811183"/>
                  <a:pt x="4808069" y="834345"/>
                  <a:pt x="4639324" y="818290"/>
                </a:cubicBezTo>
                <a:cubicBezTo>
                  <a:pt x="4470579" y="802235"/>
                  <a:pt x="4281301" y="795923"/>
                  <a:pt x="4180527" y="818290"/>
                </a:cubicBezTo>
                <a:cubicBezTo>
                  <a:pt x="4079753" y="840657"/>
                  <a:pt x="3659511" y="781236"/>
                  <a:pt x="3394018" y="818290"/>
                </a:cubicBezTo>
                <a:cubicBezTo>
                  <a:pt x="3128525" y="855344"/>
                  <a:pt x="3056784" y="826105"/>
                  <a:pt x="2935222" y="818290"/>
                </a:cubicBezTo>
                <a:cubicBezTo>
                  <a:pt x="2813660" y="810475"/>
                  <a:pt x="2569441" y="838998"/>
                  <a:pt x="2345340" y="818290"/>
                </a:cubicBezTo>
                <a:cubicBezTo>
                  <a:pt x="2121239" y="797582"/>
                  <a:pt x="2050159" y="808126"/>
                  <a:pt x="1821001" y="818290"/>
                </a:cubicBezTo>
                <a:cubicBezTo>
                  <a:pt x="1591843" y="828454"/>
                  <a:pt x="1375594" y="808126"/>
                  <a:pt x="1034492" y="818290"/>
                </a:cubicBezTo>
                <a:cubicBezTo>
                  <a:pt x="693390" y="828454"/>
                  <a:pt x="453348" y="833893"/>
                  <a:pt x="116899" y="818290"/>
                </a:cubicBezTo>
                <a:cubicBezTo>
                  <a:pt x="118830" y="843901"/>
                  <a:pt x="117966" y="854022"/>
                  <a:pt x="116899" y="876740"/>
                </a:cubicBezTo>
                <a:cubicBezTo>
                  <a:pt x="120427" y="908858"/>
                  <a:pt x="94138" y="938880"/>
                  <a:pt x="58450" y="935189"/>
                </a:cubicBezTo>
                <a:cubicBezTo>
                  <a:pt x="26439" y="933694"/>
                  <a:pt x="-4119" y="908920"/>
                  <a:pt x="1" y="876740"/>
                </a:cubicBezTo>
                <a:cubicBezTo>
                  <a:pt x="28197" y="612370"/>
                  <a:pt x="-37423" y="453708"/>
                  <a:pt x="0" y="175348"/>
                </a:cubicBezTo>
                <a:close/>
                <a:moveTo>
                  <a:pt x="6612688" y="116899"/>
                </a:moveTo>
                <a:cubicBezTo>
                  <a:pt x="6638341" y="119318"/>
                  <a:pt x="6645852" y="115818"/>
                  <a:pt x="6671138" y="116899"/>
                </a:cubicBezTo>
                <a:cubicBezTo>
                  <a:pt x="6702587" y="117088"/>
                  <a:pt x="6726122" y="95123"/>
                  <a:pt x="6729587" y="58450"/>
                </a:cubicBezTo>
                <a:moveTo>
                  <a:pt x="6671138" y="116899"/>
                </a:moveTo>
                <a:cubicBezTo>
                  <a:pt x="6670377" y="98049"/>
                  <a:pt x="6670991" y="80877"/>
                  <a:pt x="6671138" y="58449"/>
                </a:cubicBezTo>
                <a:cubicBezTo>
                  <a:pt x="6671542" y="77567"/>
                  <a:pt x="6658324" y="91290"/>
                  <a:pt x="6641913" y="87674"/>
                </a:cubicBezTo>
                <a:cubicBezTo>
                  <a:pt x="6626582" y="86118"/>
                  <a:pt x="6615246" y="76471"/>
                  <a:pt x="6612688" y="58449"/>
                </a:cubicBezTo>
                <a:moveTo>
                  <a:pt x="58449" y="233797"/>
                </a:moveTo>
                <a:cubicBezTo>
                  <a:pt x="60304" y="211246"/>
                  <a:pt x="58167" y="190262"/>
                  <a:pt x="58449" y="175348"/>
                </a:cubicBezTo>
                <a:cubicBezTo>
                  <a:pt x="60903" y="156125"/>
                  <a:pt x="72576" y="146723"/>
                  <a:pt x="87674" y="146123"/>
                </a:cubicBezTo>
                <a:cubicBezTo>
                  <a:pt x="103924" y="148066"/>
                  <a:pt x="116666" y="158724"/>
                  <a:pt x="116899" y="175348"/>
                </a:cubicBezTo>
                <a:cubicBezTo>
                  <a:pt x="113499" y="206925"/>
                  <a:pt x="93897" y="230984"/>
                  <a:pt x="58450" y="233797"/>
                </a:cubicBezTo>
                <a:cubicBezTo>
                  <a:pt x="22880" y="228793"/>
                  <a:pt x="2378" y="203471"/>
                  <a:pt x="1" y="175348"/>
                </a:cubicBezTo>
                <a:moveTo>
                  <a:pt x="116899" y="175348"/>
                </a:moveTo>
                <a:cubicBezTo>
                  <a:pt x="141011" y="390808"/>
                  <a:pt x="115923" y="620244"/>
                  <a:pt x="116899" y="818290"/>
                </a:cubicBezTo>
              </a:path>
              <a:path w="6729587" h="935189" fill="none" stroke="0" extrusionOk="0">
                <a:moveTo>
                  <a:pt x="0" y="175348"/>
                </a:moveTo>
                <a:cubicBezTo>
                  <a:pt x="3108" y="143883"/>
                  <a:pt x="19945" y="116295"/>
                  <a:pt x="58449" y="116899"/>
                </a:cubicBezTo>
                <a:cubicBezTo>
                  <a:pt x="285416" y="117555"/>
                  <a:pt x="380606" y="135427"/>
                  <a:pt x="517246" y="116899"/>
                </a:cubicBezTo>
                <a:cubicBezTo>
                  <a:pt x="653886" y="98371"/>
                  <a:pt x="940022" y="141699"/>
                  <a:pt x="1172670" y="116899"/>
                </a:cubicBezTo>
                <a:cubicBezTo>
                  <a:pt x="1405318" y="92099"/>
                  <a:pt x="1506093" y="96291"/>
                  <a:pt x="1697009" y="116899"/>
                </a:cubicBezTo>
                <a:cubicBezTo>
                  <a:pt x="1887925" y="137507"/>
                  <a:pt x="2190874" y="153352"/>
                  <a:pt x="2483517" y="116899"/>
                </a:cubicBezTo>
                <a:cubicBezTo>
                  <a:pt x="2776160" y="80446"/>
                  <a:pt x="2828058" y="96253"/>
                  <a:pt x="2942314" y="116899"/>
                </a:cubicBezTo>
                <a:cubicBezTo>
                  <a:pt x="3056570" y="137545"/>
                  <a:pt x="3281761" y="121232"/>
                  <a:pt x="3401111" y="116899"/>
                </a:cubicBezTo>
                <a:cubicBezTo>
                  <a:pt x="3520461" y="112566"/>
                  <a:pt x="4004083" y="126509"/>
                  <a:pt x="4187620" y="116899"/>
                </a:cubicBezTo>
                <a:cubicBezTo>
                  <a:pt x="4371157" y="107289"/>
                  <a:pt x="4433234" y="96114"/>
                  <a:pt x="4646416" y="116899"/>
                </a:cubicBezTo>
                <a:cubicBezTo>
                  <a:pt x="4859598" y="137684"/>
                  <a:pt x="4931023" y="125331"/>
                  <a:pt x="5170755" y="116899"/>
                </a:cubicBezTo>
                <a:cubicBezTo>
                  <a:pt x="5410487" y="108467"/>
                  <a:pt x="5777517" y="90447"/>
                  <a:pt x="5957264" y="116899"/>
                </a:cubicBezTo>
                <a:cubicBezTo>
                  <a:pt x="6137011" y="143351"/>
                  <a:pt x="6445177" y="138410"/>
                  <a:pt x="6612688" y="116899"/>
                </a:cubicBezTo>
                <a:cubicBezTo>
                  <a:pt x="6612536" y="98654"/>
                  <a:pt x="6611392" y="83992"/>
                  <a:pt x="6612688" y="58449"/>
                </a:cubicBezTo>
                <a:cubicBezTo>
                  <a:pt x="6609657" y="22537"/>
                  <a:pt x="6639447" y="-895"/>
                  <a:pt x="6671137" y="0"/>
                </a:cubicBezTo>
                <a:cubicBezTo>
                  <a:pt x="6709152" y="4308"/>
                  <a:pt x="6733087" y="25898"/>
                  <a:pt x="6729586" y="58449"/>
                </a:cubicBezTo>
                <a:cubicBezTo>
                  <a:pt x="6731799" y="341174"/>
                  <a:pt x="6723829" y="518905"/>
                  <a:pt x="6729587" y="759841"/>
                </a:cubicBezTo>
                <a:cubicBezTo>
                  <a:pt x="6727716" y="790668"/>
                  <a:pt x="6705232" y="820109"/>
                  <a:pt x="6671138" y="818290"/>
                </a:cubicBezTo>
                <a:cubicBezTo>
                  <a:pt x="6547979" y="824224"/>
                  <a:pt x="6360193" y="842787"/>
                  <a:pt x="6146799" y="818290"/>
                </a:cubicBezTo>
                <a:cubicBezTo>
                  <a:pt x="5933405" y="793793"/>
                  <a:pt x="5764101" y="828074"/>
                  <a:pt x="5491375" y="818290"/>
                </a:cubicBezTo>
                <a:cubicBezTo>
                  <a:pt x="5218649" y="808506"/>
                  <a:pt x="5216543" y="792814"/>
                  <a:pt x="4967036" y="818290"/>
                </a:cubicBezTo>
                <a:cubicBezTo>
                  <a:pt x="4717529" y="843766"/>
                  <a:pt x="4514889" y="791675"/>
                  <a:pt x="4311612" y="818290"/>
                </a:cubicBezTo>
                <a:cubicBezTo>
                  <a:pt x="4108335" y="844905"/>
                  <a:pt x="3917057" y="807072"/>
                  <a:pt x="3656188" y="818290"/>
                </a:cubicBezTo>
                <a:cubicBezTo>
                  <a:pt x="3395319" y="829508"/>
                  <a:pt x="3141150" y="845970"/>
                  <a:pt x="2869679" y="818290"/>
                </a:cubicBezTo>
                <a:cubicBezTo>
                  <a:pt x="2598208" y="790610"/>
                  <a:pt x="2517364" y="831598"/>
                  <a:pt x="2214255" y="818290"/>
                </a:cubicBezTo>
                <a:cubicBezTo>
                  <a:pt x="1911146" y="804982"/>
                  <a:pt x="1944621" y="795815"/>
                  <a:pt x="1755459" y="818290"/>
                </a:cubicBezTo>
                <a:cubicBezTo>
                  <a:pt x="1566297" y="840765"/>
                  <a:pt x="1454358" y="840552"/>
                  <a:pt x="1296662" y="818290"/>
                </a:cubicBezTo>
                <a:cubicBezTo>
                  <a:pt x="1138966" y="796028"/>
                  <a:pt x="869309" y="827811"/>
                  <a:pt x="706781" y="818290"/>
                </a:cubicBezTo>
                <a:cubicBezTo>
                  <a:pt x="544253" y="808769"/>
                  <a:pt x="338117" y="800434"/>
                  <a:pt x="116899" y="818290"/>
                </a:cubicBezTo>
                <a:cubicBezTo>
                  <a:pt x="119410" y="840305"/>
                  <a:pt x="118101" y="861618"/>
                  <a:pt x="116899" y="876740"/>
                </a:cubicBezTo>
                <a:cubicBezTo>
                  <a:pt x="118608" y="908765"/>
                  <a:pt x="87693" y="935004"/>
                  <a:pt x="58450" y="935189"/>
                </a:cubicBezTo>
                <a:cubicBezTo>
                  <a:pt x="24022" y="939207"/>
                  <a:pt x="-1648" y="905576"/>
                  <a:pt x="1" y="876740"/>
                </a:cubicBezTo>
                <a:cubicBezTo>
                  <a:pt x="28159" y="666113"/>
                  <a:pt x="21283" y="413596"/>
                  <a:pt x="0" y="175348"/>
                </a:cubicBezTo>
                <a:close/>
                <a:moveTo>
                  <a:pt x="6612688" y="116899"/>
                </a:moveTo>
                <a:cubicBezTo>
                  <a:pt x="6629093" y="117005"/>
                  <a:pt x="6658301" y="119759"/>
                  <a:pt x="6671138" y="116899"/>
                </a:cubicBezTo>
                <a:cubicBezTo>
                  <a:pt x="6698558" y="113138"/>
                  <a:pt x="6735214" y="89907"/>
                  <a:pt x="6729587" y="58450"/>
                </a:cubicBezTo>
                <a:moveTo>
                  <a:pt x="6671138" y="116899"/>
                </a:moveTo>
                <a:cubicBezTo>
                  <a:pt x="6673497" y="94472"/>
                  <a:pt x="6670641" y="75903"/>
                  <a:pt x="6671138" y="58449"/>
                </a:cubicBezTo>
                <a:cubicBezTo>
                  <a:pt x="6672447" y="77851"/>
                  <a:pt x="6660163" y="88860"/>
                  <a:pt x="6641913" y="87674"/>
                </a:cubicBezTo>
                <a:cubicBezTo>
                  <a:pt x="6623893" y="85896"/>
                  <a:pt x="6613551" y="77257"/>
                  <a:pt x="6612688" y="58449"/>
                </a:cubicBezTo>
                <a:moveTo>
                  <a:pt x="58449" y="233797"/>
                </a:moveTo>
                <a:cubicBezTo>
                  <a:pt x="56734" y="205379"/>
                  <a:pt x="56459" y="195067"/>
                  <a:pt x="58449" y="175348"/>
                </a:cubicBezTo>
                <a:cubicBezTo>
                  <a:pt x="58270" y="163185"/>
                  <a:pt x="71677" y="148891"/>
                  <a:pt x="87674" y="146123"/>
                </a:cubicBezTo>
                <a:cubicBezTo>
                  <a:pt x="105305" y="145305"/>
                  <a:pt x="119057" y="158063"/>
                  <a:pt x="116899" y="175348"/>
                </a:cubicBezTo>
                <a:cubicBezTo>
                  <a:pt x="117404" y="201562"/>
                  <a:pt x="88099" y="231322"/>
                  <a:pt x="58450" y="233797"/>
                </a:cubicBezTo>
                <a:cubicBezTo>
                  <a:pt x="20725" y="238885"/>
                  <a:pt x="-1172" y="206315"/>
                  <a:pt x="1" y="175348"/>
                </a:cubicBezTo>
                <a:moveTo>
                  <a:pt x="116899" y="175348"/>
                </a:moveTo>
                <a:cubicBezTo>
                  <a:pt x="123345" y="398987"/>
                  <a:pt x="89776" y="543753"/>
                  <a:pt x="116899" y="81829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632D09"/>
            </a:solidFill>
            <a:extLst>
              <a:ext uri="{C807C97D-BFC1-408E-A445-0C87EB9F89A2}">
                <ask:lineSketchStyleProps xmlns:ask="http://schemas.microsoft.com/office/drawing/2018/sketchyshapes" xmlns="" sd="505682854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ar-SA" sz="4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utrosNewsH1" pitchFamily="2" charset="-78"/>
                <a:cs typeface="BoutrosNewsH1" pitchFamily="2" charset="-78"/>
              </a:rPr>
              <a:t>مراحل كتابة السنة و تدوينها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1835A9D9-5527-4496-B19D-E9C524C78AA6}"/>
              </a:ext>
            </a:extLst>
          </p:cNvPr>
          <p:cNvGrpSpPr/>
          <p:nvPr/>
        </p:nvGrpSpPr>
        <p:grpSpPr>
          <a:xfrm>
            <a:off x="5039355" y="2047754"/>
            <a:ext cx="7119236" cy="646103"/>
            <a:chOff x="6434632" y="1239393"/>
            <a:chExt cx="1296977" cy="534890"/>
          </a:xfrm>
          <a:effectLst>
            <a:glow rad="63500">
              <a:schemeClr val="accent2">
                <a:lumMod val="50000"/>
              </a:schemeClr>
            </a:glow>
          </a:effectLst>
        </p:grpSpPr>
        <p:sp>
          <p:nvSpPr>
            <p:cNvPr id="11" name="سهم: خماسي 10">
              <a:extLst>
                <a:ext uri="{FF2B5EF4-FFF2-40B4-BE49-F238E27FC236}">
                  <a16:creationId xmlns:a16="http://schemas.microsoft.com/office/drawing/2014/main" id="{A540508F-D810-41F7-86BD-6F015B208999}"/>
                </a:ext>
              </a:extLst>
            </p:cNvPr>
            <p:cNvSpPr/>
            <p:nvPr/>
          </p:nvSpPr>
          <p:spPr>
            <a:xfrm flipH="1">
              <a:off x="6434632" y="1239393"/>
              <a:ext cx="1273355" cy="534890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8A3F0C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Google Shape;556;p52">
              <a:extLst>
                <a:ext uri="{FF2B5EF4-FFF2-40B4-BE49-F238E27FC236}">
                  <a16:creationId xmlns:a16="http://schemas.microsoft.com/office/drawing/2014/main" id="{2DE98EDF-D767-4355-A3EE-0A6551FC525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458251" y="1274576"/>
              <a:ext cx="1273358" cy="464523"/>
            </a:xfrm>
            <a:prstGeom prst="plaque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36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Berkshire Swash"/>
                <a:buNone/>
                <a:defRPr sz="4200" b="0" i="0" u="none" strike="noStrike" cap="none">
                  <a:solidFill>
                    <a:srgbClr val="FFFFFF"/>
                  </a:solidFill>
                  <a:latin typeface="Berkshire Swash"/>
                  <a:ea typeface="Berkshire Swash"/>
                  <a:cs typeface="Berkshire Swash"/>
                  <a:sym typeface="Berkshire Swash"/>
                </a:defRPr>
              </a:lvl9pPr>
            </a:lstStyle>
            <a:p>
              <a:pPr algn="ctr" rtl="1"/>
              <a:r>
                <a:rPr lang="ar-SA" sz="28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glow rad="114300">
                      <a:schemeClr val="accent4">
                        <a:lumMod val="5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</a:rPr>
                <a:t>المرحلة الأولى : الكتابة في عهد النبي ﷺ وأصحابه </a:t>
              </a: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3951529" y="1389724"/>
            <a:ext cx="810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143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مرت كتابة الحديث النبوي وتدوينه بعدة مراحل ، يمكن إجمالها فيما يأتي :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3949080" y="2631580"/>
            <a:ext cx="817778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80000"/>
              </a:lnSpc>
            </a:pPr>
            <a:r>
              <a:rPr lang="ar-SA" sz="27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وأمر النبي ﷺ بالكتابة لبعض أصحابه رضي الله عنه ، فعن أبي </a:t>
            </a:r>
          </a:p>
          <a:p>
            <a:pPr>
              <a:lnSpc>
                <a:spcPct val="180000"/>
              </a:lnSpc>
            </a:pPr>
            <a:r>
              <a:rPr lang="ar-SA" sz="27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هريرة أن النبي ﷺ خطب في عام فتح مكة خطبه ، فقام رجل من </a:t>
            </a:r>
          </a:p>
          <a:p>
            <a:pPr>
              <a:lnSpc>
                <a:spcPct val="180000"/>
              </a:lnSpc>
            </a:pPr>
            <a:r>
              <a:rPr lang="ar-SA" sz="2700" b="1" dirty="0">
                <a:solidFill>
                  <a:srgbClr val="FDF1E9"/>
                </a:solidFill>
                <a:effectLst>
                  <a:glow rad="114300">
                    <a:schemeClr val="accent2">
                      <a:lumMod val="5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ij Tanseek Pro" panose="02040703060201020203" pitchFamily="18" charset="-78"/>
                <a:cs typeface="Bahij Tanseek Pro" panose="02040703060201020203" pitchFamily="18" charset="-78"/>
              </a:rPr>
              <a:t>أهل اليمن يقال له : أبو شاه ، فقال : اكتب لي يا رسول الله ، فقال رسول الله ﷺ : ( اكتبوا لأبي شاه ) ، وكتب النبي ﷺ كتابا في الصدقات ، وكتب إلى ملوك الأرض يدعوهم إلى الإسلام.</a:t>
            </a:r>
          </a:p>
        </p:txBody>
      </p:sp>
    </p:spTree>
    <p:extLst>
      <p:ext uri="{BB962C8B-B14F-4D97-AF65-F5344CB8AC3E}">
        <p14:creationId xmlns:p14="http://schemas.microsoft.com/office/powerpoint/2010/main" val="1565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حفظ الله تعالى للسنة النبوية</Template>
  <TotalTime>0</TotalTime>
  <Words>963</Words>
  <Application>Microsoft Office PowerPoint</Application>
  <PresentationFormat>شاشة عريضة</PresentationFormat>
  <Paragraphs>76</Paragraphs>
  <Slides>18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32" baseType="lpstr">
      <vt:lpstr>Bahij Tanseek Pro</vt:lpstr>
      <vt:lpstr>Times New Roman</vt:lpstr>
      <vt:lpstr>Hacen Beirut</vt:lpstr>
      <vt:lpstr>Hacen Liner XL</vt:lpstr>
      <vt:lpstr>Berkshire Swash</vt:lpstr>
      <vt:lpstr>BoutrosNewsH1</vt:lpstr>
      <vt:lpstr>Calibri Light</vt:lpstr>
      <vt:lpstr>HSIshraq-Medium</vt:lpstr>
      <vt:lpstr>Calibri</vt:lpstr>
      <vt:lpstr>Dubai</vt:lpstr>
      <vt:lpstr>AbdoMaster-Bold</vt:lpstr>
      <vt:lpstr>Rakkas</vt:lpstr>
      <vt:lpstr>Arial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user</cp:lastModifiedBy>
  <cp:revision>1</cp:revision>
  <dcterms:created xsi:type="dcterms:W3CDTF">2021-01-06T22:48:02Z</dcterms:created>
  <dcterms:modified xsi:type="dcterms:W3CDTF">2021-01-06T22:48:54Z</dcterms:modified>
</cp:coreProperties>
</file>