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FB41-0905-404D-A1C7-667922A5E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693A2-E294-449D-83B7-61C388E22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6A2E1-23FD-4D8B-9D2D-81FBED29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1174C-365D-4A61-86FA-F8949290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377EA-F135-49D0-BC87-94C34A0B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64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86D0-4549-42BD-99FA-E3F4413A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CFE60-FA02-4C52-AD62-C44CA8C80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B6499-EE94-4462-95FE-E778540E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15894-9C06-49DA-B2DC-806E3190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658E-4974-4A5A-A057-CA198DB8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93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6C2915-951E-4C70-99AC-1E66AEA46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4E8C6-C4D8-46A2-B0CF-0839EF39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80C8-01AC-4C56-A4F2-F04CB10C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29FA5-3D14-41B1-B7BC-E1CB36D3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9AE6A-E221-47DA-BE0D-E2967532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661A-6375-45DF-9009-57669A72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F598-ECAD-431D-8463-87672A14F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C57B-3E8E-4D24-8CA5-333D6AEA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C55B-C689-4CA9-B8C3-C5E3A238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05CD-C9E0-42CD-8D9D-6E62C347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7D39-C052-4103-B09D-D328A61A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C9A46-035A-47B3-8999-6D7CD84EB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2EE91-8245-415E-82DC-9B2ED79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42114-82A8-496C-90BE-982000ED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95F5D-86DA-411E-B220-A91CE512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3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4E68-E3DC-4A33-8954-D0741C54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E90A-44DB-4AFA-8EF8-CED8CE2AF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609B7-5171-49E1-A12A-E9E45BEF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7D70-CC94-4D47-B117-9ADADCD0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378E-7363-40AB-9028-769D42EE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356A5-3D5E-459A-BFB4-7AFB687B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C256-A0AF-4AC1-8F4E-96673C2D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FF0F0-7737-4C98-A0EA-2F5D968B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CCFBC-6CDC-4D5F-8EE4-DE9DBF531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BBF6B-E01C-4070-B22D-558F9CCF5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66A47-9118-466C-8FA1-15C78401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41C2D-102A-42B3-A170-C47288EE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996F1-9DDC-493A-9F38-79EEC4BE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6922F-154C-4040-A064-D578C1EB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B517-476D-4DFA-8984-1A741652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F3590-5AEF-47AA-B578-ED3368BC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1C339-B7E3-410B-B8D5-3E7A9CC7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92C90-95A8-44D0-8E4B-43B4B66E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5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2D415-6CC9-44A8-945E-789804AB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93D50-FB91-4D3D-8167-C122FA51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4B0E-32E7-4523-8A8B-9D884D8D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1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11BB-CB1D-434B-8F9F-E822E8A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66CD4-8225-4B83-BF5B-D3FFB9EF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0A968-8FA2-4EA8-B7DA-4D0074E1E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1C60D-4D90-42A1-9FF8-212F616D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0D62D-0862-4473-BDEA-847C3279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656F5-56D0-4997-8EB0-56F56128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3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3380-B22E-4788-91E7-0474D6EA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A9C12-0B2E-4D45-A1EC-15B2CCC92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8931C-46EB-4B1F-B04B-D88EF4F58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B2E8E-84F3-4CFB-8D0D-B05FE18F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CAB35-41B0-43D5-95ED-A73AE0B1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915F6-BE8F-48E1-8CBC-4593F2F7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3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4778A-38C3-4187-BC9B-781A4FD2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58834-22AE-4495-BE5E-F7379E81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6D672-2E11-43F3-905A-E015F0549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C4B9-5164-4C28-BCB4-23AF3DFFC2F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0D46A-6088-428E-A5E7-B64B389EF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FF9F-051A-49AB-968B-EB9A93DC1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A2DD-1295-401D-8CAE-FE5EE9339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3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 /><Relationship Id="rId2" Type="http://schemas.openxmlformats.org/officeDocument/2006/relationships/hyperlink" Target="file:///Applications/WhatsApp.app/Contents/Resources/app.asar/index.html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7F2DA-F3DA-1042-874C-EA25249E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FAADCB-93C0-2648-97AE-66CDDB36C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KW" dirty="0">
              <a:hlinkClick r:id="rId2" tooltip="تنزيل &quot;العفة.pptx&quot;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360BE78-9445-524E-8FBC-CB562853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231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47E671A-B497-7D41-B20E-61D28C819B08}"/>
              </a:ext>
            </a:extLst>
          </p:cNvPr>
          <p:cNvSpPr txBox="1"/>
          <p:nvPr/>
        </p:nvSpPr>
        <p:spPr>
          <a:xfrm>
            <a:off x="3465226" y="2680538"/>
            <a:ext cx="5261547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914400" rtl="1" eaLnBrk="1" latinLnBrk="0" hangingPunct="1"/>
            <a:r>
              <a:rPr lang="ar-KW" sz="11500" b="1" dirty="0">
                <a:solidFill>
                  <a:srgbClr val="C00000"/>
                </a:solidFill>
              </a:rPr>
              <a:t>عفة الفرج</a:t>
            </a:r>
          </a:p>
        </p:txBody>
      </p:sp>
    </p:spTree>
    <p:extLst>
      <p:ext uri="{BB962C8B-B14F-4D97-AF65-F5344CB8AC3E}">
        <p14:creationId xmlns:p14="http://schemas.microsoft.com/office/powerpoint/2010/main" val="416431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5F13-2BBD-47C8-875A-068A67178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5F197-DACB-4A3E-B103-54DDB312CA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7C1D6-6D4C-4794-BD5A-4B44E74A3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9C82F39-37AD-9445-9C68-156B8F6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07" y="1851241"/>
            <a:ext cx="7702657" cy="278108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D0AD187-50B0-F24A-8777-6ADC162851CF}"/>
              </a:ext>
            </a:extLst>
          </p:cNvPr>
          <p:cNvSpPr txBox="1"/>
          <p:nvPr/>
        </p:nvSpPr>
        <p:spPr>
          <a:xfrm>
            <a:off x="8365294" y="827076"/>
            <a:ext cx="292786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KW" sz="2400" dirty="0">
                <a:solidFill>
                  <a:schemeClr val="bg1"/>
                </a:solidFill>
              </a:rPr>
              <a:t>قراءة الحديث:</a:t>
            </a:r>
          </a:p>
        </p:txBody>
      </p:sp>
    </p:spTree>
    <p:extLst>
      <p:ext uri="{BB962C8B-B14F-4D97-AF65-F5344CB8AC3E}">
        <p14:creationId xmlns:p14="http://schemas.microsoft.com/office/powerpoint/2010/main" val="119494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8369-9D19-412B-8645-5D555865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CC76F-6713-4F3B-B4FE-584CABC65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F82413D-8DCA-4646-AA4D-30A3E9EB6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03291"/>
              </p:ext>
            </p:extLst>
          </p:nvPr>
        </p:nvGraphicFramePr>
        <p:xfrm>
          <a:off x="3537808" y="1065449"/>
          <a:ext cx="8128000" cy="8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733461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95841774"/>
                    </a:ext>
                  </a:extLst>
                </a:gridCol>
              </a:tblGrid>
              <a:tr h="465055">
                <a:tc>
                  <a:txBody>
                    <a:bodyPr/>
                    <a:lstStyle/>
                    <a:p>
                      <a:pPr algn="r"/>
                      <a:r>
                        <a:rPr lang="ar-KW" dirty="0"/>
                        <a:t>معناها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KW" dirty="0"/>
                        <a:t>الكلمة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296216"/>
                  </a:ext>
                </a:extLst>
              </a:tr>
              <a:tr h="413420">
                <a:tc>
                  <a:txBody>
                    <a:bodyPr/>
                    <a:lstStyle/>
                    <a:p>
                      <a:pPr algn="r"/>
                      <a:r>
                        <a:rPr lang="ar-KW" dirty="0"/>
                        <a:t>من يفعل الفاحشة من رجل أو امرأة.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KW" dirty="0"/>
                        <a:t>الزاني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837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D8442B-23A1-4A8A-AB69-BA706A4525F4}"/>
              </a:ext>
            </a:extLst>
          </p:cNvPr>
          <p:cNvSpPr txBox="1"/>
          <p:nvPr/>
        </p:nvSpPr>
        <p:spPr>
          <a:xfrm>
            <a:off x="9943070" y="607323"/>
            <a:ext cx="149928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KW" dirty="0">
                <a:solidFill>
                  <a:schemeClr val="bg1"/>
                </a:solidFill>
              </a:rPr>
              <a:t>معاني الكلمات: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D8E3F-94CA-4DF1-8762-4F4CE5166015}"/>
              </a:ext>
            </a:extLst>
          </p:cNvPr>
          <p:cNvSpPr txBox="1"/>
          <p:nvPr/>
        </p:nvSpPr>
        <p:spPr>
          <a:xfrm>
            <a:off x="9868929" y="2242500"/>
            <a:ext cx="164756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KW" dirty="0">
                <a:solidFill>
                  <a:schemeClr val="bg1"/>
                </a:solidFill>
              </a:rPr>
              <a:t>معاني الحديث: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3DAF4-27B5-4BE6-B31D-B13B3F8ACEA2}"/>
              </a:ext>
            </a:extLst>
          </p:cNvPr>
          <p:cNvSpPr txBox="1"/>
          <p:nvPr/>
        </p:nvSpPr>
        <p:spPr>
          <a:xfrm>
            <a:off x="1878227" y="2667343"/>
            <a:ext cx="9345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KW" dirty="0"/>
              <a:t>حرص الإسلام على طهارة المجتمع وعفته، وحذر من كل ما يخدش العفة ويذهب الحياء، ومن أعظم  ذلك الوقوع في فاحشة الزنا، أو عمل قوم لوط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C49E6-7AC6-47B9-9EAC-CB463FE5A339}"/>
              </a:ext>
            </a:extLst>
          </p:cNvPr>
          <p:cNvSpPr txBox="1"/>
          <p:nvPr/>
        </p:nvSpPr>
        <p:spPr>
          <a:xfrm>
            <a:off x="1655805" y="3342665"/>
            <a:ext cx="9634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KW" dirty="0"/>
              <a:t>الزنا كبيرة من كبائر الذنوب، حيث ورد الوعيد لفاعلها بعدة عقوبات، منها: نفي الإيمان الواجب عنه، وتوعده بالعذاب المضاعف، كما ورد في سورة الفرقان آية {..........} ، وثبوت الحد عليه في الدنيا. </a:t>
            </a:r>
            <a:endParaRPr lang="en-GB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129BAA-1D2E-4E8E-AA91-1EA2403A7EF9}"/>
              </a:ext>
            </a:extLst>
          </p:cNvPr>
          <p:cNvSpPr txBox="1"/>
          <p:nvPr/>
        </p:nvSpPr>
        <p:spPr>
          <a:xfrm>
            <a:off x="4172505" y="4717643"/>
            <a:ext cx="726985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dirty="0"/>
              <a:t>من  أسباب الوقاية من الفاحشة: تربية النفس على الإيمان بالله والخوف منه، واستشعار مراقبته، والإكثار من العبادات خاصة الصيام، والتشجيع على الزواج المبكر، وتربية الفتيات على الستر  والاحتشام ، ........................... ، ........................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CCD0CC6-5514-4A39-9E7C-670DA0E67EF4}"/>
              </a:ext>
            </a:extLst>
          </p:cNvPr>
          <p:cNvSpPr txBox="1"/>
          <p:nvPr/>
        </p:nvSpPr>
        <p:spPr>
          <a:xfrm>
            <a:off x="1491310" y="4155545"/>
            <a:ext cx="10174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ar-KW" dirty="0"/>
              <a:t>من أسباب الوقوع في الفاحشة: ضعف الإيمان، إطلاق البصر،...........................، ....................... ، ......................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F61A475-0007-4D81-86C6-AED7B557245A}"/>
              </a:ext>
            </a:extLst>
          </p:cNvPr>
          <p:cNvSpPr txBox="1"/>
          <p:nvPr/>
        </p:nvSpPr>
        <p:spPr>
          <a:xfrm>
            <a:off x="7143867" y="3611633"/>
            <a:ext cx="9158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٦٨-٦٩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3CF64D3-E2A2-4D86-B038-4324EC82931C}"/>
              </a:ext>
            </a:extLst>
          </p:cNvPr>
          <p:cNvSpPr txBox="1"/>
          <p:nvPr/>
        </p:nvSpPr>
        <p:spPr>
          <a:xfrm>
            <a:off x="5181600" y="4105663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الصحبة السيئة 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24F289C-9EFE-4B46-9815-1AEF51A386C4}"/>
              </a:ext>
            </a:extLst>
          </p:cNvPr>
          <p:cNvSpPr txBox="1"/>
          <p:nvPr/>
        </p:nvSpPr>
        <p:spPr>
          <a:xfrm>
            <a:off x="3356611" y="4113148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غياب توجه الأهل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0B69D39-EDE7-43EB-88E1-AB3B5AFF56B9}"/>
              </a:ext>
            </a:extLst>
          </p:cNvPr>
          <p:cNvSpPr txBox="1"/>
          <p:nvPr/>
        </p:nvSpPr>
        <p:spPr>
          <a:xfrm>
            <a:off x="2123090" y="4113148"/>
            <a:ext cx="8828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الاختلاط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0045971-4CE6-43E7-A2D1-888FFEA60F84}"/>
              </a:ext>
            </a:extLst>
          </p:cNvPr>
          <p:cNvSpPr txBox="1"/>
          <p:nvPr/>
        </p:nvSpPr>
        <p:spPr>
          <a:xfrm>
            <a:off x="8954529" y="5593865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غض البصر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7CC562D-E469-41EC-852B-ED0B6C097EA2}"/>
              </a:ext>
            </a:extLst>
          </p:cNvPr>
          <p:cNvSpPr txBox="1"/>
          <p:nvPr/>
        </p:nvSpPr>
        <p:spPr>
          <a:xfrm>
            <a:off x="6792522" y="5589939"/>
            <a:ext cx="15029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الصحبة الصالحة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EFFE-9AC9-4952-8717-44FC514A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BF949A-75FD-401E-AF34-BE3225398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629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E94FFF8-1859-4878-A603-68DA94D8521C}"/>
              </a:ext>
            </a:extLst>
          </p:cNvPr>
          <p:cNvSpPr txBox="1"/>
          <p:nvPr/>
        </p:nvSpPr>
        <p:spPr>
          <a:xfrm rot="10800000" flipV="1">
            <a:off x="1445173" y="658574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KW" dirty="0"/>
              <a:t>من العفة التعفف عما  في أيدي الناس من الأموال العامة أو الخاصة، وعدم الاعتداء عليها بالسرقة  أو  الاختلاس أو  الانتهاب أو الاحتيال.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E4AC507-48F1-48A2-AF4A-3F91F230FAC4}"/>
              </a:ext>
            </a:extLst>
          </p:cNvPr>
          <p:cNvSpPr txBox="1"/>
          <p:nvPr/>
        </p:nvSpPr>
        <p:spPr>
          <a:xfrm>
            <a:off x="1445173" y="1229710"/>
            <a:ext cx="1043151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dirty="0"/>
              <a:t>السرقة من كبائر الذنوب حيث ورد الوعيد لمرتكبها بعدة عقوبات، منها: .................................. ، ............................... ، ...................................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6FDC7D9-E581-42A7-9B3B-EC4CDC42E915}"/>
              </a:ext>
            </a:extLst>
          </p:cNvPr>
          <p:cNvSpPr txBox="1"/>
          <p:nvPr/>
        </p:nvSpPr>
        <p:spPr>
          <a:xfrm>
            <a:off x="4674476" y="1208366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قطع اليد في الدنيا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2C92B0B-893C-4872-9EE3-52B122C0F564}"/>
              </a:ext>
            </a:extLst>
          </p:cNvPr>
          <p:cNvSpPr txBox="1"/>
          <p:nvPr/>
        </p:nvSpPr>
        <p:spPr>
          <a:xfrm>
            <a:off x="2238703" y="1255611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العذاب في الآخرة 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A56C0F-1C53-45DD-8654-6FF4719998F6}"/>
              </a:ext>
            </a:extLst>
          </p:cNvPr>
          <p:cNvSpPr txBox="1"/>
          <p:nvPr/>
        </p:nvSpPr>
        <p:spPr>
          <a:xfrm>
            <a:off x="9595945" y="1624943"/>
            <a:ext cx="2364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فضيحة السارق بين الناس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D9D866B-6A92-4427-839C-7050223B2E39}"/>
              </a:ext>
            </a:extLst>
          </p:cNvPr>
          <p:cNvSpPr txBox="1"/>
          <p:nvPr/>
        </p:nvSpPr>
        <p:spPr>
          <a:xfrm rot="10800000" flipV="1">
            <a:off x="3076903" y="2389508"/>
            <a:ext cx="9115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KW" dirty="0"/>
              <a:t>من العفة الابتعاد عن شرب الخمر، فهي تفسد العقل وتذهبه، وتسبب العداوة والبغضاء .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D6BCC03-3F21-49EE-B907-73321C091CE4}"/>
              </a:ext>
            </a:extLst>
          </p:cNvPr>
          <p:cNvSpPr txBox="1"/>
          <p:nvPr/>
        </p:nvSpPr>
        <p:spPr>
          <a:xfrm>
            <a:off x="2238703" y="2939298"/>
            <a:ext cx="9522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KW" dirty="0"/>
              <a:t>المؤمن العفيف يجتنب فعل الفاحشة، و السرقة، و شرب الخمر، ويبتعد عن أسباب الوقوع في ذلك، ويجعل بينه وبين الحرام حاجزا بالابتعاد عن الشبهات، وترك بعض المباحات خوفا من الوقوع في المحرمات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7BAC804-341A-470D-A9B3-1A47BC380F97}"/>
              </a:ext>
            </a:extLst>
          </p:cNvPr>
          <p:cNvSpPr txBox="1"/>
          <p:nvPr/>
        </p:nvSpPr>
        <p:spPr>
          <a:xfrm>
            <a:off x="9711558" y="3781991"/>
            <a:ext cx="182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تطبيقات سلوكية: </a:t>
            </a:r>
            <a:endParaRPr lang="ar-SA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1B7C2CB-7CA0-461D-92EB-74682F75C9C4}"/>
              </a:ext>
            </a:extLst>
          </p:cNvPr>
          <p:cNvSpPr txBox="1"/>
          <p:nvPr/>
        </p:nvSpPr>
        <p:spPr>
          <a:xfrm>
            <a:off x="5601661" y="4218530"/>
            <a:ext cx="5329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KW" dirty="0"/>
              <a:t>أحرص على اجتناب الفاحشة وأسبابه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KW" dirty="0"/>
              <a:t>أبتعد عن  السرقة ولا  أطمع فيما في أيدي الناس</a:t>
            </a:r>
          </a:p>
        </p:txBody>
      </p:sp>
    </p:spTree>
    <p:extLst>
      <p:ext uri="{BB962C8B-B14F-4D97-AF65-F5344CB8AC3E}">
        <p14:creationId xmlns:p14="http://schemas.microsoft.com/office/powerpoint/2010/main" val="1228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758516-8CBD-43AB-AC92-52DE5104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9578CC6-AF44-489B-834D-DC5855556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06E0362-2049-41C1-86AB-CB2C50536F2D}"/>
              </a:ext>
            </a:extLst>
          </p:cNvPr>
          <p:cNvSpPr txBox="1"/>
          <p:nvPr/>
        </p:nvSpPr>
        <p:spPr>
          <a:xfrm>
            <a:off x="8918811" y="627796"/>
            <a:ext cx="26544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التقويم: </a:t>
            </a:r>
            <a:endParaRPr lang="ar-SA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6C581B2-4CF9-4DC5-92E5-12D63E0ED8CB}"/>
              </a:ext>
            </a:extLst>
          </p:cNvPr>
          <p:cNvSpPr txBox="1"/>
          <p:nvPr/>
        </p:nvSpPr>
        <p:spPr>
          <a:xfrm>
            <a:off x="6960358" y="1393031"/>
            <a:ext cx="4241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dirty="0"/>
              <a:t>س1 :ما الحكمة من تحريم الزنا؟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1E5E287-F692-44D6-8398-F028ED480B67}"/>
              </a:ext>
            </a:extLst>
          </p:cNvPr>
          <p:cNvSpPr txBox="1"/>
          <p:nvPr/>
        </p:nvSpPr>
        <p:spPr>
          <a:xfrm>
            <a:off x="2011907" y="1837413"/>
            <a:ext cx="86060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الغيرة على العرض ، منع الاختلاط بالأنساب</a:t>
            </a:r>
            <a:r>
              <a:rPr lang="ar-KW" dirty="0">
                <a:solidFill>
                  <a:srgbClr val="FF0000"/>
                </a:solidFill>
              </a:rPr>
              <a:t>، الحماية من الامراض، المحافظة على كرامة المرأة و مكانتها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6D0F25A-9ECA-43D1-B723-460B8E3FF62E}"/>
              </a:ext>
            </a:extLst>
          </p:cNvPr>
          <p:cNvSpPr txBox="1"/>
          <p:nvPr/>
        </p:nvSpPr>
        <p:spPr>
          <a:xfrm>
            <a:off x="5158854" y="2734560"/>
            <a:ext cx="5837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dirty="0"/>
              <a:t>س2 :ما ثمرات العفة عما في أيدي الناس؟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E393A12-15B7-4F06-B744-76F10881CBC1}"/>
              </a:ext>
            </a:extLst>
          </p:cNvPr>
          <p:cNvSpPr txBox="1"/>
          <p:nvPr/>
        </p:nvSpPr>
        <p:spPr>
          <a:xfrm>
            <a:off x="4766481" y="4163040"/>
            <a:ext cx="6230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dirty="0"/>
              <a:t>س3 :اذكر صفتين من صفات  أبي هريرة ؟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B8A3EBD-62EC-4D0F-98CF-A060C06DAFDD}"/>
              </a:ext>
            </a:extLst>
          </p:cNvPr>
          <p:cNvSpPr txBox="1"/>
          <p:nvPr/>
        </p:nvSpPr>
        <p:spPr>
          <a:xfrm>
            <a:off x="2947916" y="3103892"/>
            <a:ext cx="7670042" cy="6609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القناعة و العفة و السلامة من الآثام الموجبة للعقوبات العاجلة و الآجلة ، و البعد عن إذلال النفس بسؤال الناس مما في أيديهم و العفة من أسباب دخول الجنة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854738B-E174-4177-A8B9-2028AF4E4288}"/>
              </a:ext>
            </a:extLst>
          </p:cNvPr>
          <p:cNvSpPr txBox="1"/>
          <p:nvPr/>
        </p:nvSpPr>
        <p:spPr>
          <a:xfrm>
            <a:off x="5158854" y="4661973"/>
            <a:ext cx="56911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١- كان أبو هريرة كثير الصلاة و الصيام و الذكر و من عباد الصحابة </a:t>
            </a:r>
          </a:p>
          <a:p>
            <a:pPr algn="r"/>
            <a:r>
              <a:rPr lang="ar-KW" dirty="0">
                <a:solidFill>
                  <a:srgbClr val="FF0000"/>
                </a:solidFill>
              </a:rPr>
              <a:t>٢- كان كريما و متواضعا و كان أكثر رواة الحديث</a:t>
            </a:r>
            <a:endParaRPr lang="ar-SA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745B72-11C3-D248-BEE6-2614AC406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94" y="0"/>
            <a:ext cx="2956776" cy="33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374</Words>
  <Application>Microsoft Office PowerPoint</Application>
  <PresentationFormat>شاشة عريضة</PresentationFormat>
  <Paragraphs>36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Reema Belal</dc:creator>
  <cp:lastModifiedBy>dmmrb1991@gmail.com</cp:lastModifiedBy>
  <cp:revision>13</cp:revision>
  <dcterms:created xsi:type="dcterms:W3CDTF">2021-02-19T17:51:22Z</dcterms:created>
  <dcterms:modified xsi:type="dcterms:W3CDTF">2021-02-20T01:20:40Z</dcterms:modified>
</cp:coreProperties>
</file>