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323" r:id="rId9"/>
    <p:sldId id="293" r:id="rId10"/>
    <p:sldId id="324" r:id="rId11"/>
    <p:sldId id="321" r:id="rId12"/>
    <p:sldId id="317" r:id="rId13"/>
    <p:sldId id="310" r:id="rId14"/>
    <p:sldId id="294" r:id="rId15"/>
    <p:sldId id="325" r:id="rId16"/>
    <p:sldId id="304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006600"/>
    <a:srgbClr val="00009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481931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78569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292926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0320" y="4952959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4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333774" y="800112"/>
            <a:ext cx="55409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point and pronounce </a:t>
            </a:r>
            <a:endParaRPr lang="en-US" sz="1050" dirty="0">
              <a:solidFill>
                <a:srgbClr val="7030A0"/>
              </a:solidFill>
            </a:endParaRPr>
          </a:p>
          <a:p>
            <a:r>
              <a:rPr lang="ar-SA" sz="2800" dirty="0">
                <a:solidFill>
                  <a:srgbClr val="FF0000"/>
                </a:solidFill>
                <a:cs typeface="+mj-cs"/>
              </a:rPr>
              <a:t>استمع ثم تبع واقراء الكلمة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71855" y="98264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3" name="We Can 2 (2020) SB_CD 1_40">
            <a:hlinkClick r:id="" action="ppaction://media"/>
            <a:extLst>
              <a:ext uri="{FF2B5EF4-FFF2-40B4-BE49-F238E27FC236}">
                <a16:creationId xmlns:a16="http://schemas.microsoft.com/office/drawing/2014/main" id="{085B8774-4D9D-4680-856E-70E9807F0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72145" y="1542200"/>
            <a:ext cx="959893" cy="9598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427A6F-15AE-4E93-B5BC-623EAA5AE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05" y="3010642"/>
            <a:ext cx="7239051" cy="29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3126547" y="3884036"/>
            <a:ext cx="35071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526CDE6-2903-43A0-82F6-734C05EA4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0" b="89600" l="9836" r="95902">
                        <a14:foregroundMark x1="95902" y1="59200" x2="95902" y2="59200"/>
                        <a14:foregroundMark x1="48361" y1="79200" x2="48361" y2="79200"/>
                        <a14:foregroundMark x1="33880" y1="13600" x2="33880" y2="13600"/>
                        <a14:foregroundMark x1="19399" y1="17600" x2="19399" y2="17600"/>
                        <a14:foregroundMark x1="9563" y1="64000" x2="9563" y2="6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7004" y="1773799"/>
            <a:ext cx="5569991" cy="16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52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219208" y="1736229"/>
            <a:ext cx="151489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Chant and do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  <a:cs typeface="+mj-cs"/>
              </a:rPr>
              <a:t>ردد الأنشودة مع الحركات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703701" y="95534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2" name="We Can 2 (2020) SB_CD 1_41">
            <a:hlinkClick r:id="" action="ppaction://media"/>
            <a:extLst>
              <a:ext uri="{FF2B5EF4-FFF2-40B4-BE49-F238E27FC236}">
                <a16:creationId xmlns:a16="http://schemas.microsoft.com/office/drawing/2014/main" id="{8E6592D1-694D-49B4-9BA1-243D921B5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238" y="3822277"/>
            <a:ext cx="1000836" cy="10008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9C42AD4-B070-4ED9-ABD8-EFE8B85F1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105" y="821571"/>
            <a:ext cx="6152865" cy="54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330" y="1064763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501" y="2992272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3057099" y="1144362"/>
            <a:ext cx="5268035" cy="1858148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يذكر الطالب 3 جمل عن الطقس</a:t>
            </a:r>
          </a:p>
          <a:p>
            <a:pPr algn="ctr"/>
            <a:r>
              <a:rPr lang="ar-SA" sz="2800" dirty="0">
                <a:cs typeface="+mj-cs"/>
              </a:rPr>
              <a:t>أن يتحدث الطالب عن طقس اليوم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A6470A9-75BA-408A-9743-ECB14204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68" y="3429000"/>
            <a:ext cx="6724650" cy="20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703628F-CAE4-447A-AAEB-9B4C0849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21" y="3429000"/>
            <a:ext cx="6845978" cy="200280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D172E76-DFB1-4EB8-AEA2-45F822BDBB67}"/>
              </a:ext>
            </a:extLst>
          </p:cNvPr>
          <p:cNvSpPr txBox="1"/>
          <p:nvPr/>
        </p:nvSpPr>
        <p:spPr>
          <a:xfrm>
            <a:off x="1924332" y="4367285"/>
            <a:ext cx="4503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ابدأ يومك بابتسامة  </a:t>
            </a:r>
            <a:r>
              <a:rPr lang="ar-SA" sz="2000" b="1" dirty="0">
                <a:solidFill>
                  <a:srgbClr val="002060"/>
                </a:solidFill>
              </a:rPr>
              <a:t>" تبسمك في وجه أخيك صدقة </a:t>
            </a:r>
            <a:r>
              <a:rPr lang="ar-SA" sz="2000" b="1" dirty="0">
                <a:solidFill>
                  <a:srgbClr val="002060"/>
                </a:solidFill>
                <a:sym typeface="AGA Arabesque" panose="05010101010101010101" pitchFamily="2" charset="2"/>
              </a:rPr>
              <a:t>" </a:t>
            </a:r>
            <a:endParaRPr lang="ar-SA" sz="2000" b="1" dirty="0">
              <a:solidFill>
                <a:srgbClr val="00206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305D001-4267-48AC-8501-6822B18D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21" y="1109735"/>
            <a:ext cx="6845978" cy="20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62" y="2928381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473958" y="2151727"/>
            <a:ext cx="727425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552579"/>
                </a:solidFill>
                <a:latin typeface="Comic Sans MS" panose="030F0702030302020204" pitchFamily="66" charset="0"/>
              </a:rPr>
              <a:t>Days and Weather</a:t>
            </a:r>
          </a:p>
          <a:p>
            <a:pPr algn="ctr"/>
            <a:r>
              <a:rPr lang="ar-SA" sz="8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الأيام والطقس</a:t>
            </a:r>
            <a:endParaRPr lang="ar-SA" sz="8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3405116" y="2151727"/>
            <a:ext cx="3807725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Words</a:t>
            </a:r>
          </a:p>
          <a:p>
            <a:pPr algn="ctr"/>
            <a:r>
              <a:rPr lang="ar-SA" sz="8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كلمات</a:t>
            </a:r>
            <a:endParaRPr lang="ar-SA" sz="8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774209" y="1785937"/>
            <a:ext cx="6728346" cy="3286125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Classroom English poster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Different weather flashcards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A map or a globe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937985" y="887104"/>
            <a:ext cx="6291616" cy="3193577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Strategy</a:t>
            </a:r>
            <a:r>
              <a:rPr lang="en-US" dirty="0">
                <a:latin typeface="Comic Sans MS" panose="030F0702030302020204" pitchFamily="66" charset="0"/>
              </a:rPr>
              <a:t>  :</a:t>
            </a:r>
          </a:p>
          <a:p>
            <a:r>
              <a:rPr lang="en-US" dirty="0">
                <a:latin typeface="Comic Sans MS" panose="030F0702030302020204" pitchFamily="66" charset="0"/>
              </a:rPr>
              <a:t>Discovering the world : </a:t>
            </a:r>
          </a:p>
          <a:p>
            <a:r>
              <a:rPr lang="en-US" dirty="0">
                <a:latin typeface="Comic Sans MS" panose="030F0702030302020204" pitchFamily="66" charset="0"/>
              </a:rPr>
              <a:t>Place the map on the board or divide the students into groups and use the globe with each group one by a time . Hand out the weather cards to five different students. Point to a city or country and decide as a class what the weather is like on that place . Have the students listen and repeat, e.g. “It's cold in Abha.“ OR “It's not cold in Jeddah.“  depending on the climate of their country.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C9D3352-28FF-472B-B4BD-49CA271A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12" y="4192705"/>
            <a:ext cx="5878245" cy="19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351128" y="1674673"/>
            <a:ext cx="7560863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201004" y="3429000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9D03E4-E1D3-45BE-8F9E-B74BF6A81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54" y="857822"/>
            <a:ext cx="4772380" cy="53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F8EF9747-963D-4B67-9E6B-BF0E68C6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54B74E5-A66D-4B74-8603-FFC9C1B45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0" y="4432757"/>
            <a:ext cx="6724650" cy="185814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3847F4D-8420-47B1-9D44-775D2FF2C688}"/>
              </a:ext>
            </a:extLst>
          </p:cNvPr>
          <p:cNvSpPr txBox="1"/>
          <p:nvPr/>
        </p:nvSpPr>
        <p:spPr>
          <a:xfrm>
            <a:off x="6387152" y="4599297"/>
            <a:ext cx="14330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rgbClr val="002060"/>
                </a:solidFill>
              </a:rPr>
              <a:t>أنا أستطيع 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CBD3E5-81B2-4419-B916-A5DA1C4FF9C6}"/>
              </a:ext>
            </a:extLst>
          </p:cNvPr>
          <p:cNvSpPr txBox="1"/>
          <p:nvPr/>
        </p:nvSpPr>
        <p:spPr>
          <a:xfrm>
            <a:off x="2988860" y="4899543"/>
            <a:ext cx="3698543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/>
              <a:t>أذكر 3 جمل عن الطقس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/>
              <a:t>أتحدث عن طقس اليوم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B97C2DB-2ED7-475D-8431-4E0E51604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806" y="1959669"/>
            <a:ext cx="6724650" cy="1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269249" y="1651381"/>
            <a:ext cx="1310180" cy="24083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point</a:t>
            </a:r>
          </a:p>
          <a:p>
            <a:pPr algn="ctr"/>
            <a:endParaRPr lang="en-US" sz="105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FF0000"/>
                </a:solidFill>
                <a:cs typeface="+mj-cs"/>
              </a:rPr>
              <a:t>استمع ثم تبع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51384" y="98264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66C8C6-C74F-4F0E-865E-FEF3FD0F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212" y="982642"/>
            <a:ext cx="5990798" cy="5240426"/>
          </a:xfrm>
          <a:prstGeom prst="rect">
            <a:avLst/>
          </a:prstGeom>
        </p:spPr>
      </p:pic>
      <p:pic>
        <p:nvPicPr>
          <p:cNvPr id="7" name="We Can 2 (2020) SB_CD 1_39">
            <a:hlinkClick r:id="" action="ppaction://media"/>
            <a:extLst>
              <a:ext uri="{FF2B5EF4-FFF2-40B4-BE49-F238E27FC236}">
                <a16:creationId xmlns:a16="http://schemas.microsoft.com/office/drawing/2014/main" id="{0EC0B5FE-CE01-4156-A786-8D8B9D2FC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572" y="4379794"/>
            <a:ext cx="935533" cy="9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3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201</Words>
  <Application>Microsoft Office PowerPoint</Application>
  <PresentationFormat>عرض على الشاشة (4:3)</PresentationFormat>
  <Paragraphs>39</Paragraphs>
  <Slides>16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Calibri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61</cp:revision>
  <dcterms:created xsi:type="dcterms:W3CDTF">2020-07-29T08:50:48Z</dcterms:created>
  <dcterms:modified xsi:type="dcterms:W3CDTF">2020-12-18T10:38:38Z</dcterms:modified>
</cp:coreProperties>
</file>