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83" r:id="rId2"/>
  </p:sldMasterIdLst>
  <p:sldIdLst>
    <p:sldId id="309" r:id="rId3"/>
    <p:sldId id="310" r:id="rId4"/>
    <p:sldId id="285" r:id="rId5"/>
    <p:sldId id="286" r:id="rId6"/>
    <p:sldId id="311" r:id="rId7"/>
    <p:sldId id="288" r:id="rId8"/>
    <p:sldId id="290" r:id="rId9"/>
    <p:sldId id="312" r:id="rId10"/>
    <p:sldId id="291" r:id="rId11"/>
    <p:sldId id="292" r:id="rId12"/>
    <p:sldId id="313" r:id="rId13"/>
    <p:sldId id="294" r:id="rId14"/>
    <p:sldId id="295" r:id="rId15"/>
    <p:sldId id="314" r:id="rId16"/>
    <p:sldId id="297" r:id="rId17"/>
    <p:sldId id="298" r:id="rId18"/>
    <p:sldId id="315" r:id="rId19"/>
    <p:sldId id="299" r:id="rId20"/>
    <p:sldId id="300" r:id="rId21"/>
    <p:sldId id="316" r:id="rId22"/>
    <p:sldId id="302" r:id="rId23"/>
    <p:sldId id="303" r:id="rId24"/>
    <p:sldId id="317" r:id="rId25"/>
    <p:sldId id="305" r:id="rId26"/>
    <p:sldId id="306" r:id="rId27"/>
    <p:sldId id="308" r:id="rId28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Calibri Light" panose="020F0302020204030204" pitchFamily="3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2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66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88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64A154-8E14-4F0F-B673-E5FB505AB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F488C47-88FE-407B-BC91-6C2AD795A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F9D2DB9-2A2E-4132-B0A4-FEF135A3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7D9A16-331B-43AC-98A9-3CBCBDEF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83BACD-CC1B-4B57-8A86-28A8F2DE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25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87594A-04D0-4B5C-B47D-357FFAC4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011ECA-49E9-4076-9777-E8D6CA173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74A2FF-EDEF-4ECB-B808-DE8770C3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BD0CB0-A1D5-44FB-9147-094B44A7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38BA8DA-65F2-46D8-A385-B10203C7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57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67183B-2E28-4A72-A196-2CF8789B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C6F51A9-A7F9-4876-9991-B95069C96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17C9D6-49B2-4C3B-9520-D776D73B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4350-0632-4F67-B357-AFC21C62564D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4A30AF-BC47-469C-B0BA-0044CC62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767F6B-CBAE-4788-83FE-27E1DF1D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46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2FB2BC-C520-41CB-98C5-883E057E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DEEB28-C1DB-48B7-AEE0-9A4179933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5C28A01-B006-4267-A9DB-FCDD54B60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BAE3C46-91FD-432F-A908-248146E3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7B004D3-4DDE-4866-BAAB-C5583E8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86A289-A03C-4FE5-87D3-A298C6B4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7677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1B6E6F-007E-438C-93A9-22708297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F340D2-D24B-4BD6-BA16-E1B750814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A6C0FDF-6CD6-49CB-B4E7-50EF08495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D656CAA-42F6-4E2A-8B14-AE10C4219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E2F703B-CC98-4E1B-8F6F-4198C3CD3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CB2C84F-A810-49BB-A3C6-53528641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A3CB9E4-892C-47E4-BE12-FEB50DAF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7785239-DBD0-40EC-B93F-6CE5B1D8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90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0D49B3-41E7-44E7-A0B5-E45E88768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A692F15-D6E3-4476-A148-745479E7A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7B0-CC05-45CB-9D8E-44851499E325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DF05AF-FAB9-48F3-8BD8-F2E2CAAE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3E48833-587B-43CF-B359-AF9CF170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6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8543A9F-C4ED-4A30-BEDA-450D04167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A623ED7-BF36-4449-B691-EE062242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691A737-DE0D-4007-AAC1-CAACA3A6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73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58E0EE-5EF5-48FE-9875-31D8B98B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EBEB84-7304-4D42-8073-1B9C64350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9D5EF7F-AB78-4CB2-9247-BB51BC726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C7A1DFD-1D91-4F7A-A6FB-EE809FD13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612230E-7722-429D-9AE1-4606CF30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21884B-C04D-4441-A941-416182FB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73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9589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D5FFCA-081C-45E0-A7A3-70DE470A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383B0D6-4680-4E3E-9141-5B5D778DC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552AC88-76A3-47BD-88CD-6DA8CB599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D38AB40-48E9-4F4A-9A7E-90597A73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28B6-2144-4760-B3DF-18C646FA52B1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AB0C224-C361-46DB-92B0-0A9AB058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3587D99-CC6A-4899-8278-96DA2B69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09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5E41CA-4E89-448D-91C8-1983DBE6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76A7A42-DB98-46A1-9D7F-15B0E8A61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BC02B9-1FD5-4308-9EFB-F09CB5C4D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6AD67F6-8F5D-418A-A9CE-42B8FD5F7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C30E70-FF45-4D37-8E44-12FE7187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74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E2C183F-6ECC-4306-A73A-012091D62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89BB698-6323-40AB-8BE7-00D3E370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DBDA91-0EA7-41F9-BCFD-AE84C5F22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C85968-1309-4C4C-9079-74A8A65F9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EEE97C4-F1F5-43C6-93D3-DE72A362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444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83169"/>
      </p:ext>
    </p:extLst>
  </p:cSld>
  <p:clrMapOvr>
    <a:masterClrMapping/>
  </p:clrMapOvr>
  <p:transition spd="med" advClick="0" advTm="2000">
    <p:push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447890" y="360640"/>
            <a:ext cx="1174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12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7D6848C-3242-4A5A-8400-8EAD55224BEF}" type="slidenum">
              <a:rPr lang="ru-RU" sz="4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4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839506" y="718481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839506" y="2620702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9506" y="4522924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3"/>
          </p:nvPr>
        </p:nvSpPr>
        <p:spPr>
          <a:xfrm>
            <a:off x="4580572" y="703025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/>
          </p:nvPr>
        </p:nvSpPr>
        <p:spPr>
          <a:xfrm>
            <a:off x="4580572" y="2605246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4580572" y="4507468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42518742"/>
      </p:ext>
    </p:extLst>
  </p:cSld>
  <p:clrMapOvr>
    <a:masterClrMapping/>
  </p:clrMapOvr>
  <p:transition spd="med">
    <p:push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447890" y="360640"/>
            <a:ext cx="1174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12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C5DBA5-32A1-4C30-83DB-933DF0F361ED}" type="slidenum">
              <a:rPr lang="ru-RU" sz="4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4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0"/>
          </p:nvPr>
        </p:nvSpPr>
        <p:spPr>
          <a:xfrm>
            <a:off x="1228726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1"/>
          </p:nvPr>
        </p:nvSpPr>
        <p:spPr>
          <a:xfrm>
            <a:off x="2700338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2"/>
          </p:nvPr>
        </p:nvSpPr>
        <p:spPr>
          <a:xfrm>
            <a:off x="4171950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3"/>
          </p:nvPr>
        </p:nvSpPr>
        <p:spPr>
          <a:xfrm>
            <a:off x="5643563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54461"/>
      </p:ext>
    </p:extLst>
  </p:cSld>
  <p:clrMapOvr>
    <a:masterClrMapping/>
  </p:clrMapOvr>
  <p:transition spd="med">
    <p:push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4" name="Рисунок 61"/>
          <p:cNvSpPr>
            <a:spLocks noGrp="1"/>
          </p:cNvSpPr>
          <p:nvPr>
            <p:ph type="pic" sz="quarter" idx="1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5" name="Рисунок 61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6" name="Рисунок 61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7" name="Рисунок 61"/>
          <p:cNvSpPr>
            <a:spLocks noGrp="1"/>
          </p:cNvSpPr>
          <p:nvPr>
            <p:ph type="pic" sz="quarter" idx="14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8" name="Рисунок 61"/>
          <p:cNvSpPr>
            <a:spLocks noGrp="1"/>
          </p:cNvSpPr>
          <p:nvPr>
            <p:ph type="pic" sz="quarter" idx="15"/>
          </p:nvPr>
        </p:nvSpPr>
        <p:spPr>
          <a:xfrm>
            <a:off x="2286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9" name="Рисунок 61"/>
          <p:cNvSpPr>
            <a:spLocks noGrp="1"/>
          </p:cNvSpPr>
          <p:nvPr>
            <p:ph type="pic" sz="quarter" idx="16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0" name="Рисунок 61"/>
          <p:cNvSpPr>
            <a:spLocks noGrp="1"/>
          </p:cNvSpPr>
          <p:nvPr>
            <p:ph type="pic" sz="quarter" idx="17"/>
          </p:nvPr>
        </p:nvSpPr>
        <p:spPr>
          <a:xfrm>
            <a:off x="6858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1" name="Рисунок 61"/>
          <p:cNvSpPr>
            <a:spLocks noGrp="1"/>
          </p:cNvSpPr>
          <p:nvPr>
            <p:ph type="pic" sz="quarter" idx="18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2" name="Рисунок 61"/>
          <p:cNvSpPr>
            <a:spLocks noGrp="1"/>
          </p:cNvSpPr>
          <p:nvPr>
            <p:ph type="pic" sz="quarter" idx="19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3" name="Рисунок 61"/>
          <p:cNvSpPr>
            <a:spLocks noGrp="1"/>
          </p:cNvSpPr>
          <p:nvPr>
            <p:ph type="pic" sz="quarter" idx="20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4" name="Рисунок 61"/>
          <p:cNvSpPr>
            <a:spLocks noGrp="1"/>
          </p:cNvSpPr>
          <p:nvPr>
            <p:ph type="pic" sz="quarter" idx="21"/>
          </p:nvPr>
        </p:nvSpPr>
        <p:spPr>
          <a:xfrm>
            <a:off x="6858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9712122"/>
      </p:ext>
    </p:extLst>
  </p:cSld>
  <p:clrMapOvr>
    <a:masterClrMapping/>
  </p:clrMapOvr>
  <p:transition spd="med">
    <p:push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704702"/>
      </p:ext>
    </p:extLst>
  </p:cSld>
  <p:clrMapOvr>
    <a:masterClrMapping/>
  </p:clrMapOvr>
  <p:transition spd="med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793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545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707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08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788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796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96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35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D262506-BAEF-4619-8F30-F063EBC8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EEE647-2DCC-4556-BBF3-D3BE7A966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F5FEAF-7296-435D-9916-2EA42D506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96896C-9223-42E5-A0CB-24C42CD32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DA77E20-A2BC-49D7-A4F3-90C796B8F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735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63" r:id="rId13"/>
    <p:sldLayoutId id="2147483664" r:id="rId14"/>
    <p:sldLayoutId id="2147483665" r:id="rId15"/>
    <p:sldLayoutId id="2147483666" r:id="rId16"/>
  </p:sldLayoutIdLst>
  <p:transition spd="med">
    <p:push dir="d"/>
  </p:transition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539552" y="908720"/>
            <a:ext cx="2896469" cy="221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37" y="332656"/>
            <a:ext cx="4160315" cy="23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2653202" y="2719715"/>
            <a:ext cx="1728192" cy="1728192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2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chool bo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63465" cy="39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433615" y="4595644"/>
            <a:ext cx="36343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rgbClr val="000099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Unit 5</a:t>
            </a:r>
            <a:endParaRPr lang="ar-SA" sz="9600" b="1" dirty="0">
              <a:ln w="12700">
                <a:solidFill>
                  <a:srgbClr val="000099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7413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6" y="1965798"/>
            <a:ext cx="8442703" cy="210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872527" y="2987275"/>
            <a:ext cx="27883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are  watches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986531" y="3453101"/>
            <a:ext cx="42092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 boys  are  happy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07E1830-87D9-4F5F-90DF-4780F3302D27}"/>
              </a:ext>
            </a:extLst>
          </p:cNvPr>
          <p:cNvSpPr/>
          <p:nvPr/>
        </p:nvSpPr>
        <p:spPr>
          <a:xfrm>
            <a:off x="2280356" y="3093156"/>
            <a:ext cx="406400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9BF07D3-817A-4AE1-9DB4-392D5F165963}"/>
              </a:ext>
            </a:extLst>
          </p:cNvPr>
          <p:cNvSpPr/>
          <p:nvPr/>
        </p:nvSpPr>
        <p:spPr>
          <a:xfrm>
            <a:off x="2692401" y="3098799"/>
            <a:ext cx="1150683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469912FB-4E88-43E5-A4F4-0773F7311461}"/>
              </a:ext>
            </a:extLst>
          </p:cNvPr>
          <p:cNvSpPr/>
          <p:nvPr/>
        </p:nvSpPr>
        <p:spPr>
          <a:xfrm>
            <a:off x="1495778" y="3561648"/>
            <a:ext cx="406400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1EC3E7F-9449-4290-85EF-1FC1EAB2FAC7}"/>
              </a:ext>
            </a:extLst>
          </p:cNvPr>
          <p:cNvSpPr/>
          <p:nvPr/>
        </p:nvSpPr>
        <p:spPr>
          <a:xfrm>
            <a:off x="1941691" y="3567291"/>
            <a:ext cx="632176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C5559F7-A93C-4EFB-86C7-17CF22A139EB}"/>
              </a:ext>
            </a:extLst>
          </p:cNvPr>
          <p:cNvSpPr/>
          <p:nvPr/>
        </p:nvSpPr>
        <p:spPr>
          <a:xfrm>
            <a:off x="2590807" y="3561645"/>
            <a:ext cx="406400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6942522-31B3-4C30-AA3E-B6F3E337698D}"/>
              </a:ext>
            </a:extLst>
          </p:cNvPr>
          <p:cNvSpPr/>
          <p:nvPr/>
        </p:nvSpPr>
        <p:spPr>
          <a:xfrm>
            <a:off x="3002854" y="3567288"/>
            <a:ext cx="840230" cy="33584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9316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71CB3168-426A-4561-AC74-10BDAF3D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D5CA2D8-8737-44A4-90A8-99D7F39A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78" y="3429000"/>
            <a:ext cx="8794044" cy="228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59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11" y="993421"/>
            <a:ext cx="7180116" cy="55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022118" y="2585947"/>
            <a:ext cx="8634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ten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893586" y="2930732"/>
            <a:ext cx="11640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happy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047185" y="2207294"/>
            <a:ext cx="12553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Parrot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967811" y="2805273"/>
            <a:ext cx="8221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big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086704" y="3125297"/>
            <a:ext cx="8221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502789" y="3418334"/>
            <a:ext cx="12553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hungry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991458" y="3709520"/>
            <a:ext cx="10065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good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37">
            <a:hlinkClick r:id="" action="ppaction://media"/>
            <a:extLst>
              <a:ext uri="{FF2B5EF4-FFF2-40B4-BE49-F238E27FC236}">
                <a16:creationId xmlns:a16="http://schemas.microsoft.com/office/drawing/2014/main" id="{A408EF90-864E-4C52-A58F-7124D57FC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1522" y="1681737"/>
            <a:ext cx="869278" cy="8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43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54" y="1676492"/>
            <a:ext cx="8359931" cy="339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594418" y="2916995"/>
            <a:ext cx="2224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your name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512751" y="3670066"/>
            <a:ext cx="36743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How old are you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568506" y="4459304"/>
            <a:ext cx="39977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Are you happy or sad ?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040143" y="2928146"/>
            <a:ext cx="24365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name is ………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095897" y="3681217"/>
            <a:ext cx="24365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10 years old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737445" y="4409125"/>
            <a:ext cx="24047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am happy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8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430E8656-F950-457C-97FD-9683524C2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29E7110-62C4-47A3-ACAB-7FE18D6EA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89" y="3437467"/>
            <a:ext cx="8715022" cy="22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3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3" y="1095021"/>
            <a:ext cx="7424750" cy="542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099209" y="3254570"/>
            <a:ext cx="12192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These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150692" y="4012867"/>
            <a:ext cx="12192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Those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105812" y="4779509"/>
            <a:ext cx="12192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Those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144641" y="5553080"/>
            <a:ext cx="12192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These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38">
            <a:hlinkClick r:id="" action="ppaction://media"/>
            <a:extLst>
              <a:ext uri="{FF2B5EF4-FFF2-40B4-BE49-F238E27FC236}">
                <a16:creationId xmlns:a16="http://schemas.microsoft.com/office/drawing/2014/main" id="{1F1FAE77-982B-4DA9-81CE-39AB77750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0388" y="1713089"/>
            <a:ext cx="835378" cy="8353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6FF7141-5EBC-4288-A017-150CD3420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054" y="1580444"/>
            <a:ext cx="2190750" cy="49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16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8" y="1931837"/>
            <a:ext cx="8853802" cy="31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341186" y="3595091"/>
            <a:ext cx="10002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hat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955623" y="3590880"/>
            <a:ext cx="1349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shoes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659004" y="4062808"/>
            <a:ext cx="1349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193212" y="4055007"/>
            <a:ext cx="1349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skirt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930312" y="4062808"/>
            <a:ext cx="81978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red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687127" y="4535020"/>
            <a:ext cx="14909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glasses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182062" y="4522816"/>
            <a:ext cx="11816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white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680778" y="4522816"/>
            <a:ext cx="18551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trousers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7E08B8F-1579-420E-AFF1-5B78EC45B5FB}"/>
              </a:ext>
            </a:extLst>
          </p:cNvPr>
          <p:cNvSpPr/>
          <p:nvPr/>
        </p:nvSpPr>
        <p:spPr>
          <a:xfrm rot="21046113">
            <a:off x="1433689" y="2878667"/>
            <a:ext cx="530578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B917301-F783-4615-A149-4B754DFEFA85}"/>
              </a:ext>
            </a:extLst>
          </p:cNvPr>
          <p:cNvSpPr/>
          <p:nvPr/>
        </p:nvSpPr>
        <p:spPr>
          <a:xfrm rot="330314">
            <a:off x="1990350" y="2869073"/>
            <a:ext cx="861281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07079FF-C9E6-499B-A3D3-DD0C894A9E47}"/>
              </a:ext>
            </a:extLst>
          </p:cNvPr>
          <p:cNvSpPr/>
          <p:nvPr/>
        </p:nvSpPr>
        <p:spPr>
          <a:xfrm rot="645313">
            <a:off x="2865242" y="2987606"/>
            <a:ext cx="861281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309FF56-4D84-4C8D-BDCB-AE277D6AD408}"/>
              </a:ext>
            </a:extLst>
          </p:cNvPr>
          <p:cNvSpPr/>
          <p:nvPr/>
        </p:nvSpPr>
        <p:spPr>
          <a:xfrm rot="645313">
            <a:off x="3694980" y="3117428"/>
            <a:ext cx="861281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DB22F7E-CE1A-4151-947A-09811E0F3116}"/>
              </a:ext>
            </a:extLst>
          </p:cNvPr>
          <p:cNvSpPr/>
          <p:nvPr/>
        </p:nvSpPr>
        <p:spPr>
          <a:xfrm rot="21304578">
            <a:off x="4547854" y="3124887"/>
            <a:ext cx="555906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B089B0B-1D9A-4847-9B8E-3743716FD88D}"/>
              </a:ext>
            </a:extLst>
          </p:cNvPr>
          <p:cNvSpPr/>
          <p:nvPr/>
        </p:nvSpPr>
        <p:spPr>
          <a:xfrm rot="21101478">
            <a:off x="5082868" y="3045906"/>
            <a:ext cx="1212538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347D952F-5AA3-43B2-BF7D-C007429EFF12}"/>
              </a:ext>
            </a:extLst>
          </p:cNvPr>
          <p:cNvSpPr/>
          <p:nvPr/>
        </p:nvSpPr>
        <p:spPr>
          <a:xfrm rot="21237103">
            <a:off x="6287196" y="2910572"/>
            <a:ext cx="820054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AAED148-F4DB-4FFC-A3C3-7AC38A0BC997}"/>
              </a:ext>
            </a:extLst>
          </p:cNvPr>
          <p:cNvSpPr/>
          <p:nvPr/>
        </p:nvSpPr>
        <p:spPr>
          <a:xfrm rot="269856">
            <a:off x="7092763" y="2881629"/>
            <a:ext cx="1433119" cy="32737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9423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8629ABD9-5C59-457A-AFD8-8F3D379A1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F99BEA6-A04B-43D2-8204-BED6F0666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6" y="3429000"/>
            <a:ext cx="8669867" cy="22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89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8" y="1156226"/>
            <a:ext cx="8884151" cy="516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936424" y="2383193"/>
            <a:ext cx="750477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I’m  happy 		My friend,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here for  the day !  We have many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toys  and  games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910408" y="3919400"/>
            <a:ext cx="7504771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	      in my room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on  the  desk 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 our  computer  games  are on  the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desk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2 (2020) WB_CD 2_39">
            <a:hlinkClick r:id="" action="ppaction://media"/>
            <a:extLst>
              <a:ext uri="{FF2B5EF4-FFF2-40B4-BE49-F238E27FC236}">
                <a16:creationId xmlns:a16="http://schemas.microsoft.com/office/drawing/2014/main" id="{DB240B34-A555-488C-B9DB-87D0A92A8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557223" y="1250879"/>
            <a:ext cx="857956" cy="8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97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9" y="1427193"/>
            <a:ext cx="8773899" cy="417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678529" y="2931570"/>
            <a:ext cx="7867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440485" y="2892078"/>
            <a:ext cx="7867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365904" y="4550241"/>
            <a:ext cx="2001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 my bag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365904" y="5010375"/>
            <a:ext cx="24510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On my desk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82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BEFAC1AD-93AC-46CF-AB75-B938C7244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B4D244-5109-49E3-97C2-E5C683353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3" y="3429000"/>
            <a:ext cx="8398933" cy="218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48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77C0F8ED-B25C-403D-9DE6-22C1F8710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9FB21FC-B6CF-4DB7-92DF-0732E0BDC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59" y="3428999"/>
            <a:ext cx="8783281" cy="24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17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280" y="841793"/>
            <a:ext cx="5237641" cy="562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011210" y="1485040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b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011210" y="2103268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p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025119" y="2670790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v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061915" y="3275440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f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903695" y="3872165"/>
            <a:ext cx="7331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err="1">
                <a:solidFill>
                  <a:srgbClr val="FF0000"/>
                </a:solidFill>
                <a:latin typeface="Chaparral Pro Light"/>
              </a:rPr>
              <a:t>sh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911427" y="4468091"/>
            <a:ext cx="6635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err="1">
                <a:solidFill>
                  <a:srgbClr val="FF0000"/>
                </a:solidFill>
                <a:latin typeface="Chaparral Pro Light"/>
              </a:rPr>
              <a:t>ch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944880" y="5041715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err="1">
                <a:solidFill>
                  <a:srgbClr val="FF0000"/>
                </a:solidFill>
                <a:latin typeface="Chaparral Pro Light"/>
              </a:rPr>
              <a:t>th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944880" y="5643013"/>
            <a:ext cx="5526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err="1">
                <a:solidFill>
                  <a:srgbClr val="FF0000"/>
                </a:solidFill>
                <a:latin typeface="Chaparral Pro Light"/>
              </a:rPr>
              <a:t>th</a:t>
            </a:r>
            <a:endParaRPr lang="ar-SA" sz="3200" dirty="0">
              <a:solidFill>
                <a:srgbClr val="FF0000"/>
              </a:solidFill>
            </a:endParaRPr>
          </a:p>
        </p:txBody>
      </p:sp>
      <p:cxnSp>
        <p:nvCxnSpPr>
          <p:cNvPr id="11" name="رابط كسهم مستقيم 10"/>
          <p:cNvCxnSpPr/>
          <p:nvPr/>
        </p:nvCxnSpPr>
        <p:spPr>
          <a:xfrm>
            <a:off x="5636840" y="1777315"/>
            <a:ext cx="1242227" cy="105936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flipV="1">
            <a:off x="5982718" y="2364878"/>
            <a:ext cx="1055639" cy="37839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5606067" y="4139747"/>
            <a:ext cx="1319708" cy="11204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flipV="1">
            <a:off x="5683548" y="4247855"/>
            <a:ext cx="1354809" cy="164288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flipV="1">
            <a:off x="5754879" y="1930914"/>
            <a:ext cx="1283478" cy="107645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>
            <a:off x="5683548" y="3604092"/>
            <a:ext cx="1242227" cy="105936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>
            <a:off x="5497503" y="5321878"/>
            <a:ext cx="1540854" cy="72787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flipV="1">
            <a:off x="5837070" y="3652150"/>
            <a:ext cx="1088705" cy="109454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ستطيل 24"/>
          <p:cNvSpPr/>
          <p:nvPr/>
        </p:nvSpPr>
        <p:spPr>
          <a:xfrm>
            <a:off x="3745575" y="1643500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/>
          <p:cNvSpPr/>
          <p:nvPr/>
        </p:nvSpPr>
        <p:spPr>
          <a:xfrm>
            <a:off x="4327753" y="2215815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/>
          <p:cNvSpPr/>
          <p:nvPr/>
        </p:nvSpPr>
        <p:spPr>
          <a:xfrm>
            <a:off x="3775312" y="2806360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/>
          <p:cNvSpPr/>
          <p:nvPr/>
        </p:nvSpPr>
        <p:spPr>
          <a:xfrm>
            <a:off x="4295701" y="3393343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/>
          <p:cNvSpPr/>
          <p:nvPr/>
        </p:nvSpPr>
        <p:spPr>
          <a:xfrm>
            <a:off x="3745575" y="3976804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/>
          <p:cNvSpPr/>
          <p:nvPr/>
        </p:nvSpPr>
        <p:spPr>
          <a:xfrm>
            <a:off x="4450416" y="4585994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4423243" y="5159618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/>
          <p:cNvSpPr/>
          <p:nvPr/>
        </p:nvSpPr>
        <p:spPr>
          <a:xfrm>
            <a:off x="3745575" y="5762783"/>
            <a:ext cx="245326" cy="28741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We Can 2 (2020) WB_CD 2_40">
            <a:hlinkClick r:id="" action="ppaction://media"/>
            <a:extLst>
              <a:ext uri="{FF2B5EF4-FFF2-40B4-BE49-F238E27FC236}">
                <a16:creationId xmlns:a16="http://schemas.microsoft.com/office/drawing/2014/main" id="{96AFA810-28E9-438C-B34E-988435F2C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36304" y="1262047"/>
            <a:ext cx="796686" cy="7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67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0" y="2304827"/>
            <a:ext cx="7973664" cy="200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 rot="2518801">
            <a:off x="3587984" y="3359753"/>
            <a:ext cx="5526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√</a:t>
            </a:r>
            <a:endParaRPr lang="ar-SA" sz="32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مربع نص 3"/>
          <p:cNvSpPr txBox="1"/>
          <p:nvPr/>
        </p:nvSpPr>
        <p:spPr>
          <a:xfrm rot="1849420">
            <a:off x="4697110" y="3715306"/>
            <a:ext cx="5526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√</a:t>
            </a:r>
            <a:endParaRPr lang="ar-S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 rot="2667591">
            <a:off x="5611510" y="3721411"/>
            <a:ext cx="5526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√</a:t>
            </a:r>
            <a:endParaRPr lang="ar-SA" sz="32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 rot="2505496">
            <a:off x="6629427" y="3373268"/>
            <a:ext cx="5526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√</a:t>
            </a:r>
            <a:endParaRPr lang="ar-SA" sz="32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 rot="1820805">
            <a:off x="7612839" y="3373269"/>
            <a:ext cx="5526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√</a:t>
            </a:r>
            <a:endParaRPr lang="ar-SA" sz="32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5838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D6D99945-7602-4C7B-B03C-D7365998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254264E-29EA-4A28-A96F-E26BA41E4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" y="3512171"/>
            <a:ext cx="8602133" cy="22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89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7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29" y="484400"/>
            <a:ext cx="7487067" cy="604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2251874" y="1293276"/>
            <a:ext cx="907176" cy="426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3338802" y="1764495"/>
            <a:ext cx="907176" cy="475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4381896" y="2297153"/>
            <a:ext cx="907176" cy="471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2217357" y="2821261"/>
            <a:ext cx="907176" cy="4411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/>
          <p:cNvSpPr/>
          <p:nvPr/>
        </p:nvSpPr>
        <p:spPr>
          <a:xfrm>
            <a:off x="2251874" y="3356518"/>
            <a:ext cx="907176" cy="410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3294198" y="3847171"/>
            <a:ext cx="907176" cy="515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4376395" y="4404733"/>
            <a:ext cx="907176" cy="4551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/>
          <p:cNvSpPr/>
          <p:nvPr/>
        </p:nvSpPr>
        <p:spPr>
          <a:xfrm>
            <a:off x="2246724" y="4876700"/>
            <a:ext cx="907176" cy="4885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3352308" y="5419494"/>
            <a:ext cx="907176" cy="4652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4271315" y="5945675"/>
            <a:ext cx="907176" cy="4512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6" name="رابط كسهم مستقيم 25"/>
          <p:cNvCxnSpPr/>
          <p:nvPr/>
        </p:nvCxnSpPr>
        <p:spPr>
          <a:xfrm>
            <a:off x="2959147" y="1525776"/>
            <a:ext cx="3151720" cy="198104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>
            <a:off x="4088060" y="2008108"/>
            <a:ext cx="3450163" cy="339309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/>
          <p:nvPr/>
        </p:nvCxnSpPr>
        <p:spPr>
          <a:xfrm>
            <a:off x="4971846" y="2608142"/>
            <a:ext cx="1139021" cy="199272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/>
          <p:cNvCxnSpPr/>
          <p:nvPr/>
        </p:nvCxnSpPr>
        <p:spPr>
          <a:xfrm flipV="1">
            <a:off x="2940785" y="2478451"/>
            <a:ext cx="4597438" cy="53164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/>
          <p:cNvCxnSpPr/>
          <p:nvPr/>
        </p:nvCxnSpPr>
        <p:spPr>
          <a:xfrm>
            <a:off x="2983062" y="3480438"/>
            <a:ext cx="4402834" cy="63948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/>
          <p:cNvCxnSpPr/>
          <p:nvPr/>
        </p:nvCxnSpPr>
        <p:spPr>
          <a:xfrm flipV="1">
            <a:off x="3987632" y="1680818"/>
            <a:ext cx="1970908" cy="237949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>
            <a:off x="4971846" y="4711825"/>
            <a:ext cx="986694" cy="8706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/>
          <p:nvPr/>
        </p:nvCxnSpPr>
        <p:spPr>
          <a:xfrm flipV="1">
            <a:off x="2983062" y="3477667"/>
            <a:ext cx="4555161" cy="156464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كسهم مستقيم 38"/>
          <p:cNvCxnSpPr/>
          <p:nvPr/>
        </p:nvCxnSpPr>
        <p:spPr>
          <a:xfrm flipV="1">
            <a:off x="4053007" y="1672148"/>
            <a:ext cx="3332889" cy="38883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رابط كسهم مستقيم 40"/>
          <p:cNvCxnSpPr/>
          <p:nvPr/>
        </p:nvCxnSpPr>
        <p:spPr>
          <a:xfrm flipV="1">
            <a:off x="4732262" y="2744273"/>
            <a:ext cx="1365068" cy="328381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We Can 2 (2020) WB_CD 2_41">
            <a:hlinkClick r:id="" action="ppaction://media"/>
            <a:extLst>
              <a:ext uri="{FF2B5EF4-FFF2-40B4-BE49-F238E27FC236}">
                <a16:creationId xmlns:a16="http://schemas.microsoft.com/office/drawing/2014/main" id="{E9AC701F-3A38-4F3C-8EC1-22D8097A7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2954" y="1294796"/>
            <a:ext cx="850189" cy="8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3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9" grpId="0" animBg="1"/>
      <p:bldP spid="11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26" y="2711399"/>
            <a:ext cx="8500642" cy="248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979812" y="3884027"/>
            <a:ext cx="18670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is happy .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979812" y="4331594"/>
            <a:ext cx="254726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haparral Pro Light"/>
              </a:rPr>
              <a:t>He likes math .</a:t>
            </a:r>
            <a:endParaRPr lang="ar-S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80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139952" y="1430516"/>
            <a:ext cx="4861204" cy="4304243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See you later </a:t>
            </a:r>
          </a:p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and Goodbye </a:t>
            </a:r>
          </a:p>
          <a:p>
            <a:pPr algn="ctr" rtl="0">
              <a:buNone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Teacher :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Badr Sayid </a:t>
            </a: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Al-Shehri </a:t>
            </a:r>
          </a:p>
        </p:txBody>
      </p:sp>
      <p:pic>
        <p:nvPicPr>
          <p:cNvPr id="3" name="صورة 2" descr="happy_boy_by_famoalmehairi-d6br9p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27" y="1045937"/>
            <a:ext cx="3877676" cy="504056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2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57" y="803552"/>
            <a:ext cx="5971822" cy="323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4729289" y="1360642"/>
            <a:ext cx="33535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you happy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2169462" y="1661999"/>
            <a:ext cx="2594451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Yes, I am.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have a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new  laptop 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Look 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2D8C34C-1B45-4EF1-BE68-ED7EAE21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68" y="4025459"/>
            <a:ext cx="5155246" cy="258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1">
            <a:extLst>
              <a:ext uri="{FF2B5EF4-FFF2-40B4-BE49-F238E27FC236}">
                <a16:creationId xmlns:a16="http://schemas.microsoft.com/office/drawing/2014/main" id="{DF0460D6-8D6A-473C-9B9A-06D20D9DD337}"/>
              </a:ext>
            </a:extLst>
          </p:cNvPr>
          <p:cNvSpPr txBox="1"/>
          <p:nvPr/>
        </p:nvSpPr>
        <p:spPr>
          <a:xfrm>
            <a:off x="3497009" y="4180332"/>
            <a:ext cx="38181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 matter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34">
            <a:hlinkClick r:id="" action="ppaction://media"/>
            <a:extLst>
              <a:ext uri="{FF2B5EF4-FFF2-40B4-BE49-F238E27FC236}">
                <a16:creationId xmlns:a16="http://schemas.microsoft.com/office/drawing/2014/main" id="{47A9D2B8-F2A8-4ADC-AD3A-75C4154B6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8835" y="1360642"/>
            <a:ext cx="901259" cy="9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2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8" y="2708660"/>
            <a:ext cx="8442703" cy="149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1"/>
          <p:cNvSpPr txBox="1"/>
          <p:nvPr/>
        </p:nvSpPr>
        <p:spPr>
          <a:xfrm>
            <a:off x="4695271" y="3320444"/>
            <a:ext cx="35120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hungry and thirsty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مربع نص 1"/>
          <p:cNvSpPr txBox="1"/>
          <p:nvPr/>
        </p:nvSpPr>
        <p:spPr>
          <a:xfrm>
            <a:off x="1167769" y="3694590"/>
            <a:ext cx="3064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 , we are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05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76B5711D-EBB8-4B2D-B4C0-F006B130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54B9CFB-0387-4509-9CBA-91EF1429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4" y="3429000"/>
            <a:ext cx="8726311" cy="226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4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86" y="895105"/>
            <a:ext cx="6784513" cy="55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4872252" y="2285384"/>
            <a:ext cx="596266" cy="648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5371100" y="3070898"/>
            <a:ext cx="596266" cy="648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5420104" y="3874290"/>
            <a:ext cx="596266" cy="648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5388353" y="4641075"/>
            <a:ext cx="596266" cy="648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4890095" y="5451958"/>
            <a:ext cx="596266" cy="648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We Can 2 (2020) WB_CD 2_35">
            <a:hlinkClick r:id="" action="ppaction://media"/>
            <a:extLst>
              <a:ext uri="{FF2B5EF4-FFF2-40B4-BE49-F238E27FC236}">
                <a16:creationId xmlns:a16="http://schemas.microsoft.com/office/drawing/2014/main" id="{532B5051-F0A0-46AF-A4E7-695B846F1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2178" y="1566954"/>
            <a:ext cx="905313" cy="9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55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/>
          <a:stretch/>
        </p:blipFill>
        <p:spPr bwMode="auto">
          <a:xfrm>
            <a:off x="525754" y="1334794"/>
            <a:ext cx="8219969" cy="415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765768" y="3227094"/>
            <a:ext cx="24637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Yes , he is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765768" y="4038800"/>
            <a:ext cx="29320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NO , I am not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811486" y="4767400"/>
            <a:ext cx="33881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No , we are not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765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8533F097-68E5-45B9-9BF2-CDF3C0C04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56BA9AF-9232-48C5-8681-479BF7378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6" y="3429000"/>
            <a:ext cx="8568267" cy="21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30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" y="948266"/>
            <a:ext cx="7565734" cy="559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192859" y="2007360"/>
            <a:ext cx="54969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you  happy ?  Are you sad ?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1810551" y="2905513"/>
            <a:ext cx="63370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They’re all  hungry,  they’re all  sad !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مربع نص 1"/>
          <p:cNvSpPr txBox="1"/>
          <p:nvPr/>
        </p:nvSpPr>
        <p:spPr>
          <a:xfrm>
            <a:off x="2156863" y="3849098"/>
            <a:ext cx="54969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 is angry  and  she’s  scared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مربع نص 1"/>
          <p:cNvSpPr txBox="1"/>
          <p:nvPr/>
        </p:nvSpPr>
        <p:spPr>
          <a:xfrm>
            <a:off x="2226726" y="4293036"/>
            <a:ext cx="54969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 is sleepy? Who is  bored ?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مربع نص 1"/>
          <p:cNvSpPr txBox="1"/>
          <p:nvPr/>
        </p:nvSpPr>
        <p:spPr>
          <a:xfrm>
            <a:off x="3089521" y="5134623"/>
            <a:ext cx="374080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the matter ?</a:t>
            </a:r>
          </a:p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the matter ?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We Can 2 (2020) WB_CD 2_36">
            <a:hlinkClick r:id="" action="ppaction://media"/>
            <a:extLst>
              <a:ext uri="{FF2B5EF4-FFF2-40B4-BE49-F238E27FC236}">
                <a16:creationId xmlns:a16="http://schemas.microsoft.com/office/drawing/2014/main" id="{1F8869A2-A000-4997-823B-99C9A0212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703" y="1205656"/>
            <a:ext cx="790222" cy="7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7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179</Words>
  <Application>Microsoft Office PowerPoint</Application>
  <PresentationFormat>عرض على الشاشة (4:3)</PresentationFormat>
  <Paragraphs>78</Paragraphs>
  <Slides>26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26</vt:i4>
      </vt:variant>
    </vt:vector>
  </HeadingPairs>
  <TitlesOfParts>
    <vt:vector size="36" baseType="lpstr">
      <vt:lpstr>Arial Rounded MT Bold</vt:lpstr>
      <vt:lpstr>Calibri</vt:lpstr>
      <vt:lpstr>Fira Sans ExtraBold</vt:lpstr>
      <vt:lpstr>Comic Sans MS</vt:lpstr>
      <vt:lpstr>Chaparral Pro Light</vt:lpstr>
      <vt:lpstr>Arial</vt:lpstr>
      <vt:lpstr>Calibri Light</vt:lpstr>
      <vt:lpstr>Fira Sans</vt:lpstr>
      <vt:lpstr>Office Theme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ninga</dc:creator>
  <cp:lastModifiedBy>ڪپړۑآء اڷٲﻣير</cp:lastModifiedBy>
  <cp:revision>85</cp:revision>
  <dcterms:created xsi:type="dcterms:W3CDTF">2015-11-21T15:04:02Z</dcterms:created>
  <dcterms:modified xsi:type="dcterms:W3CDTF">2020-11-13T11:36:11Z</dcterms:modified>
</cp:coreProperties>
</file>