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57" r:id="rId3"/>
    <p:sldId id="260" r:id="rId4"/>
    <p:sldId id="258" r:id="rId5"/>
    <p:sldId id="259" r:id="rId6"/>
    <p:sldId id="261" r:id="rId7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7814"/>
    <a:srgbClr val="DDEFEB"/>
    <a:srgbClr val="8BE5D3"/>
    <a:srgbClr val="0CA4AE"/>
    <a:srgbClr val="82E3BA"/>
    <a:srgbClr val="83E4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5" autoAdjust="0"/>
    <p:restoredTop sz="94660"/>
  </p:normalViewPr>
  <p:slideViewPr>
    <p:cSldViewPr snapToGrid="0" showGuides="1">
      <p:cViewPr varScale="1">
        <p:scale>
          <a:sx n="82" d="100"/>
          <a:sy n="82" d="100"/>
        </p:scale>
        <p:origin x="643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5BB6C01-4C9D-4705-BA97-3BF0F5E418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2C9E9E9F-C715-41BB-B161-744ECF5817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DF402A2-6EBD-48EB-8CFE-F5C4D02CB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15/06/42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A8B1E5A8-629E-4429-8E56-BF5AE6C7B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F390371-81EA-427D-92BE-899B5103B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077884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6E0FAFA-6314-46B6-8F20-765182AB5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F68402FF-2CCF-4D20-860F-CFE49932AE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7B788D8-4032-4F34-B725-7F28613DDD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15/06/42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3DDF9DA-3A27-44B3-A5CF-B20BAD74D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EB8E4A21-6E5F-4C46-9147-2F8264E35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302214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5358F7E1-3491-4E5A-968E-1B4A8DB421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B10CAF16-F094-4284-9932-72E192C5E6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AC95801-D73D-4343-89EB-6F1CCACF1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15/06/42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D0EE484-7EAF-4546-8E64-874F3B560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5182473-FFF2-489C-B183-30827B49FC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192459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D80FC5A-5B01-447F-9028-F08E867C68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791AD21D-6730-4670-91DF-6522C686C9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A5592C51-5092-4041-9DBD-3C38E96BEF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15/06/42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BF2897B-6C6A-457C-B81E-5B1883AEC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B6F559C-15BC-4F01-9734-37F82CEB8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400317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01CEEB2-16A9-4EC4-8131-680C4F92DB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A24FE4C4-5726-47A0-ABD4-0EDB0F18D8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1C354E3-67A2-459D-8E14-BD38BA4B8F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15/06/42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219B798-6731-4EA8-AC73-2169D7A62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5FEF50E0-618C-4F1B-B3CE-17D5637D8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674072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C95C5FA-075A-4E33-A610-0AEFF28727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44D8A2F9-47B4-4E5E-A7EA-29458CADB3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C3D10639-2B4C-4805-B9C2-FEDC6B9D6E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20DC0958-516D-4A41-A73A-8936A57B56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15/06/42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C232128D-0430-4F3F-858B-14AFC2CD4B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FB88991F-F96E-4AC8-9817-E780A0433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259260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DCCCF67-1E2A-4C5F-8116-070F3C837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89597B2D-FFA5-4AE4-ABA5-4728DE81F6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EEDEBD1C-6E7B-4C47-A037-3DD3FB9B5C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59177B60-B5DF-4509-8740-2DDA12E109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4F64BCB7-FF04-40AC-9DF0-3F922B4C1B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48BDC146-DA28-4A92-8B7B-AC7258455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15/06/42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78E5EECE-3B46-47BA-8AAF-5095C0E394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8DAED65C-07CD-438B-A288-14C97969D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952481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1F58E55-CB39-4727-A4F2-4E699C9985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1D4AEF17-FFB4-4292-A2F6-7F7E69240F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15/06/42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C7DCB530-08CB-45BE-993E-A684B711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7FECA1B5-8F37-436D-8369-656AB2DF0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790526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7AF9A297-BB23-4749-8F51-3A7A01AEF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15/06/42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EBF71BBF-89F9-4B0A-A897-2416B6E78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35E77AB4-CA62-4F33-B3A3-53D0BEE85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20888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25F656E-2757-439C-8562-BD618854B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FFA6DA20-BA5A-4DB6-BA5E-596EF0935C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98AA9276-8A05-441D-8435-0B98501EBE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8A45B5AD-740A-4A37-AA01-254A7713FA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15/06/42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8B630C6C-BAC0-438A-8B85-BF3E62E5B5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86401938-7485-45CC-92E0-369253640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308927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813E5B1-BB44-4EA8-A3B1-4A7A16127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0E3EAF67-2255-4BDC-87A2-86F7C85D2F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C41523DA-7739-45EC-97B5-4B7673A186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54F14A5F-BE49-4E8E-AC38-DF09135DC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15/06/42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C9E8C45E-6F94-4474-9E6D-10159A3CDC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1EAE9846-040F-41F3-8517-9ABE574A0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095211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E199F9EC-6F94-4498-9214-9ACCCBFC3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3FA5B232-3684-4DDD-8862-BD86C3848C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B9C8364-3059-47EC-AA49-135511618D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BF6ED8-4E10-4737-9809-A9894142C220}" type="datetimeFigureOut">
              <a:rPr lang="ar-SA" smtClean="0"/>
              <a:t>15/06/42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EA9DF58-6E97-475D-B239-EC426FBC63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252D940-28B5-4D03-AA69-21C16DC3A9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7542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>
            <a:extLst>
              <a:ext uri="{FF2B5EF4-FFF2-40B4-BE49-F238E27FC236}">
                <a16:creationId xmlns:a16="http://schemas.microsoft.com/office/drawing/2014/main" id="{D6BEB852-14D9-43E2-A2C8-F10943842F66}"/>
              </a:ext>
            </a:extLst>
          </p:cNvPr>
          <p:cNvSpPr txBox="1"/>
          <p:nvPr/>
        </p:nvSpPr>
        <p:spPr>
          <a:xfrm>
            <a:off x="1408922" y="5840963"/>
            <a:ext cx="2649894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حفظ 1 - 3</a:t>
            </a:r>
          </a:p>
        </p:txBody>
      </p:sp>
    </p:spTree>
    <p:extLst>
      <p:ext uri="{BB962C8B-B14F-4D97-AF65-F5344CB8AC3E}">
        <p14:creationId xmlns:p14="http://schemas.microsoft.com/office/powerpoint/2010/main" val="15697695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0F245BE1-17E6-4487-8B85-3296967E8084}"/>
              </a:ext>
            </a:extLst>
          </p:cNvPr>
          <p:cNvSpPr txBox="1"/>
          <p:nvPr/>
        </p:nvSpPr>
        <p:spPr>
          <a:xfrm>
            <a:off x="633846" y="3751119"/>
            <a:ext cx="6255327" cy="223984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>
              <a:lnSpc>
                <a:spcPct val="150000"/>
              </a:lnSpc>
            </a:pPr>
            <a:r>
              <a:rPr lang="ar-SA" sz="2400" b="1" dirty="0"/>
              <a:t>أن يقرأ الطالب الآيات المقطع قراءة صحيحة.</a:t>
            </a:r>
            <a:endParaRPr lang="en-US" sz="2400" dirty="0"/>
          </a:p>
          <a:p>
            <a:pPr>
              <a:lnSpc>
                <a:spcPct val="150000"/>
              </a:lnSpc>
            </a:pPr>
            <a:r>
              <a:rPr lang="ar-SA" sz="2400" b="1" dirty="0"/>
              <a:t>أن يحفظ الطالب الآيات المقطع حفظاً متقنًا.</a:t>
            </a:r>
          </a:p>
          <a:p>
            <a:pPr>
              <a:lnSpc>
                <a:spcPct val="150000"/>
              </a:lnSpc>
            </a:pPr>
            <a:r>
              <a:rPr lang="ar-SA" sz="2400" b="1" dirty="0"/>
              <a:t>أن يعرف الطالب نوع السورة وعدد آياتها و موضوعها.</a:t>
            </a:r>
          </a:p>
          <a:p>
            <a:pPr>
              <a:lnSpc>
                <a:spcPct val="150000"/>
              </a:lnSpc>
            </a:pPr>
            <a:r>
              <a:rPr lang="ar-SA" sz="2400" b="1" dirty="0"/>
              <a:t>أن يتعرف الطالب على معاني الكلمات في المقطع المحدد.</a:t>
            </a:r>
          </a:p>
        </p:txBody>
      </p:sp>
    </p:spTree>
    <p:extLst>
      <p:ext uri="{BB962C8B-B14F-4D97-AF65-F5344CB8AC3E}">
        <p14:creationId xmlns:p14="http://schemas.microsoft.com/office/powerpoint/2010/main" val="2383607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50" decel="100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50" decel="100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450" decel="100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0C331C89-83F4-4060-9FB3-A07B113C0A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3617" y="1403336"/>
            <a:ext cx="3816362" cy="1671812"/>
          </a:xfrm>
          <a:prstGeom prst="rect">
            <a:avLst/>
          </a:prstGeom>
        </p:spPr>
      </p:pic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B9F1E022-12A1-458F-A0B7-6D996B8E96E3}"/>
              </a:ext>
            </a:extLst>
          </p:cNvPr>
          <p:cNvSpPr/>
          <p:nvPr/>
        </p:nvSpPr>
        <p:spPr>
          <a:xfrm>
            <a:off x="4828024" y="3616036"/>
            <a:ext cx="1880754" cy="540327"/>
          </a:xfrm>
          <a:custGeom>
            <a:avLst/>
            <a:gdLst>
              <a:gd name="connsiteX0" fmla="*/ 0 w 1880754"/>
              <a:gd name="connsiteY0" fmla="*/ 90056 h 540327"/>
              <a:gd name="connsiteX1" fmla="*/ 90056 w 1880754"/>
              <a:gd name="connsiteY1" fmla="*/ 0 h 540327"/>
              <a:gd name="connsiteX2" fmla="*/ 605917 w 1880754"/>
              <a:gd name="connsiteY2" fmla="*/ 0 h 540327"/>
              <a:gd name="connsiteX3" fmla="*/ 1138785 w 1880754"/>
              <a:gd name="connsiteY3" fmla="*/ 0 h 540327"/>
              <a:gd name="connsiteX4" fmla="*/ 1790698 w 1880754"/>
              <a:gd name="connsiteY4" fmla="*/ 0 h 540327"/>
              <a:gd name="connsiteX5" fmla="*/ 1880754 w 1880754"/>
              <a:gd name="connsiteY5" fmla="*/ 90056 h 540327"/>
              <a:gd name="connsiteX6" fmla="*/ 1880754 w 1880754"/>
              <a:gd name="connsiteY6" fmla="*/ 450271 h 540327"/>
              <a:gd name="connsiteX7" fmla="*/ 1790698 w 1880754"/>
              <a:gd name="connsiteY7" fmla="*/ 540327 h 540327"/>
              <a:gd name="connsiteX8" fmla="*/ 1206811 w 1880754"/>
              <a:gd name="connsiteY8" fmla="*/ 540327 h 540327"/>
              <a:gd name="connsiteX9" fmla="*/ 656937 w 1880754"/>
              <a:gd name="connsiteY9" fmla="*/ 540327 h 540327"/>
              <a:gd name="connsiteX10" fmla="*/ 90056 w 1880754"/>
              <a:gd name="connsiteY10" fmla="*/ 540327 h 540327"/>
              <a:gd name="connsiteX11" fmla="*/ 0 w 1880754"/>
              <a:gd name="connsiteY11" fmla="*/ 450271 h 540327"/>
              <a:gd name="connsiteX12" fmla="*/ 0 w 1880754"/>
              <a:gd name="connsiteY12" fmla="*/ 90056 h 54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80754" h="540327" fill="none" extrusionOk="0">
                <a:moveTo>
                  <a:pt x="0" y="90056"/>
                </a:moveTo>
                <a:cubicBezTo>
                  <a:pt x="11109" y="45027"/>
                  <a:pt x="42990" y="750"/>
                  <a:pt x="90056" y="0"/>
                </a:cubicBezTo>
                <a:cubicBezTo>
                  <a:pt x="287336" y="-17847"/>
                  <a:pt x="460349" y="2991"/>
                  <a:pt x="605917" y="0"/>
                </a:cubicBezTo>
                <a:cubicBezTo>
                  <a:pt x="751485" y="-2991"/>
                  <a:pt x="954906" y="22581"/>
                  <a:pt x="1138785" y="0"/>
                </a:cubicBezTo>
                <a:cubicBezTo>
                  <a:pt x="1322664" y="-22581"/>
                  <a:pt x="1597530" y="29506"/>
                  <a:pt x="1790698" y="0"/>
                </a:cubicBezTo>
                <a:cubicBezTo>
                  <a:pt x="1834352" y="-3038"/>
                  <a:pt x="1878331" y="38292"/>
                  <a:pt x="1880754" y="90056"/>
                </a:cubicBezTo>
                <a:cubicBezTo>
                  <a:pt x="1890066" y="209432"/>
                  <a:pt x="1885458" y="322136"/>
                  <a:pt x="1880754" y="450271"/>
                </a:cubicBezTo>
                <a:cubicBezTo>
                  <a:pt x="1883292" y="491509"/>
                  <a:pt x="1842065" y="531652"/>
                  <a:pt x="1790698" y="540327"/>
                </a:cubicBezTo>
                <a:cubicBezTo>
                  <a:pt x="1666685" y="549285"/>
                  <a:pt x="1357820" y="521992"/>
                  <a:pt x="1206811" y="540327"/>
                </a:cubicBezTo>
                <a:cubicBezTo>
                  <a:pt x="1055802" y="558662"/>
                  <a:pt x="860327" y="560101"/>
                  <a:pt x="656937" y="540327"/>
                </a:cubicBezTo>
                <a:cubicBezTo>
                  <a:pt x="453547" y="520553"/>
                  <a:pt x="303603" y="520885"/>
                  <a:pt x="90056" y="540327"/>
                </a:cubicBezTo>
                <a:cubicBezTo>
                  <a:pt x="40699" y="544122"/>
                  <a:pt x="-1673" y="507554"/>
                  <a:pt x="0" y="450271"/>
                </a:cubicBezTo>
                <a:cubicBezTo>
                  <a:pt x="-14487" y="314904"/>
                  <a:pt x="3702" y="231282"/>
                  <a:pt x="0" y="90056"/>
                </a:cubicBezTo>
                <a:close/>
              </a:path>
              <a:path w="1880754" h="540327" stroke="0" extrusionOk="0">
                <a:moveTo>
                  <a:pt x="0" y="90056"/>
                </a:moveTo>
                <a:cubicBezTo>
                  <a:pt x="-4285" y="49121"/>
                  <a:pt x="45381" y="11208"/>
                  <a:pt x="90056" y="0"/>
                </a:cubicBezTo>
                <a:cubicBezTo>
                  <a:pt x="343010" y="-25149"/>
                  <a:pt x="484742" y="-27109"/>
                  <a:pt x="690950" y="0"/>
                </a:cubicBezTo>
                <a:cubicBezTo>
                  <a:pt x="897158" y="27109"/>
                  <a:pt x="1066088" y="-12178"/>
                  <a:pt x="1240824" y="0"/>
                </a:cubicBezTo>
                <a:cubicBezTo>
                  <a:pt x="1415560" y="12178"/>
                  <a:pt x="1661678" y="14277"/>
                  <a:pt x="1790698" y="0"/>
                </a:cubicBezTo>
                <a:cubicBezTo>
                  <a:pt x="1830754" y="303"/>
                  <a:pt x="1884722" y="42213"/>
                  <a:pt x="1880754" y="90056"/>
                </a:cubicBezTo>
                <a:cubicBezTo>
                  <a:pt x="1875846" y="225903"/>
                  <a:pt x="1881862" y="366687"/>
                  <a:pt x="1880754" y="450271"/>
                </a:cubicBezTo>
                <a:cubicBezTo>
                  <a:pt x="1882559" y="500390"/>
                  <a:pt x="1841623" y="545288"/>
                  <a:pt x="1790698" y="540327"/>
                </a:cubicBezTo>
                <a:cubicBezTo>
                  <a:pt x="1574748" y="520315"/>
                  <a:pt x="1349813" y="567787"/>
                  <a:pt x="1206811" y="540327"/>
                </a:cubicBezTo>
                <a:cubicBezTo>
                  <a:pt x="1063809" y="512867"/>
                  <a:pt x="893284" y="564046"/>
                  <a:pt x="656937" y="540327"/>
                </a:cubicBezTo>
                <a:cubicBezTo>
                  <a:pt x="420590" y="516608"/>
                  <a:pt x="364433" y="532404"/>
                  <a:pt x="90056" y="540327"/>
                </a:cubicBezTo>
                <a:cubicBezTo>
                  <a:pt x="39954" y="535114"/>
                  <a:pt x="881" y="497456"/>
                  <a:pt x="0" y="450271"/>
                </a:cubicBezTo>
                <a:cubicBezTo>
                  <a:pt x="6165" y="322359"/>
                  <a:pt x="-336" y="251296"/>
                  <a:pt x="0" y="90056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rgbClr val="83E4D0"/>
              </a:gs>
              <a:gs pos="100000">
                <a:srgbClr val="F97814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نوعها</a:t>
            </a:r>
          </a:p>
        </p:txBody>
      </p:sp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58A782F5-A09D-4D8E-8303-1BCB1A15B0B0}"/>
              </a:ext>
            </a:extLst>
          </p:cNvPr>
          <p:cNvSpPr/>
          <p:nvPr/>
        </p:nvSpPr>
        <p:spPr>
          <a:xfrm>
            <a:off x="4828024" y="4229100"/>
            <a:ext cx="1880754" cy="1018308"/>
          </a:xfrm>
          <a:custGeom>
            <a:avLst/>
            <a:gdLst>
              <a:gd name="connsiteX0" fmla="*/ 0 w 1880754"/>
              <a:gd name="connsiteY0" fmla="*/ 169721 h 1018308"/>
              <a:gd name="connsiteX1" fmla="*/ 169721 w 1880754"/>
              <a:gd name="connsiteY1" fmla="*/ 0 h 1018308"/>
              <a:gd name="connsiteX2" fmla="*/ 637252 w 1880754"/>
              <a:gd name="connsiteY2" fmla="*/ 0 h 1018308"/>
              <a:gd name="connsiteX3" fmla="*/ 1120197 w 1880754"/>
              <a:gd name="connsiteY3" fmla="*/ 0 h 1018308"/>
              <a:gd name="connsiteX4" fmla="*/ 1711033 w 1880754"/>
              <a:gd name="connsiteY4" fmla="*/ 0 h 1018308"/>
              <a:gd name="connsiteX5" fmla="*/ 1880754 w 1880754"/>
              <a:gd name="connsiteY5" fmla="*/ 169721 h 1018308"/>
              <a:gd name="connsiteX6" fmla="*/ 1880754 w 1880754"/>
              <a:gd name="connsiteY6" fmla="*/ 848587 h 1018308"/>
              <a:gd name="connsiteX7" fmla="*/ 1711033 w 1880754"/>
              <a:gd name="connsiteY7" fmla="*/ 1018308 h 1018308"/>
              <a:gd name="connsiteX8" fmla="*/ 1181849 w 1880754"/>
              <a:gd name="connsiteY8" fmla="*/ 1018308 h 1018308"/>
              <a:gd name="connsiteX9" fmla="*/ 683492 w 1880754"/>
              <a:gd name="connsiteY9" fmla="*/ 1018308 h 1018308"/>
              <a:gd name="connsiteX10" fmla="*/ 169721 w 1880754"/>
              <a:gd name="connsiteY10" fmla="*/ 1018308 h 1018308"/>
              <a:gd name="connsiteX11" fmla="*/ 0 w 1880754"/>
              <a:gd name="connsiteY11" fmla="*/ 848587 h 1018308"/>
              <a:gd name="connsiteX12" fmla="*/ 0 w 1880754"/>
              <a:gd name="connsiteY12" fmla="*/ 169721 h 1018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80754" h="1018308" fill="none" extrusionOk="0">
                <a:moveTo>
                  <a:pt x="0" y="169721"/>
                </a:moveTo>
                <a:cubicBezTo>
                  <a:pt x="6936" y="78927"/>
                  <a:pt x="90719" y="4135"/>
                  <a:pt x="169721" y="0"/>
                </a:cubicBezTo>
                <a:cubicBezTo>
                  <a:pt x="285182" y="-5016"/>
                  <a:pt x="420731" y="-4923"/>
                  <a:pt x="637252" y="0"/>
                </a:cubicBezTo>
                <a:cubicBezTo>
                  <a:pt x="853773" y="4923"/>
                  <a:pt x="1011230" y="23894"/>
                  <a:pt x="1120197" y="0"/>
                </a:cubicBezTo>
                <a:cubicBezTo>
                  <a:pt x="1229164" y="-23894"/>
                  <a:pt x="1552486" y="-29138"/>
                  <a:pt x="1711033" y="0"/>
                </a:cubicBezTo>
                <a:cubicBezTo>
                  <a:pt x="1792054" y="-6348"/>
                  <a:pt x="1867178" y="64629"/>
                  <a:pt x="1880754" y="169721"/>
                </a:cubicBezTo>
                <a:cubicBezTo>
                  <a:pt x="1911082" y="406343"/>
                  <a:pt x="1867760" y="658281"/>
                  <a:pt x="1880754" y="848587"/>
                </a:cubicBezTo>
                <a:cubicBezTo>
                  <a:pt x="1883236" y="934009"/>
                  <a:pt x="1806151" y="1010942"/>
                  <a:pt x="1711033" y="1018308"/>
                </a:cubicBezTo>
                <a:cubicBezTo>
                  <a:pt x="1533765" y="1032220"/>
                  <a:pt x="1413620" y="1010766"/>
                  <a:pt x="1181849" y="1018308"/>
                </a:cubicBezTo>
                <a:cubicBezTo>
                  <a:pt x="950078" y="1025850"/>
                  <a:pt x="841882" y="1003062"/>
                  <a:pt x="683492" y="1018308"/>
                </a:cubicBezTo>
                <a:cubicBezTo>
                  <a:pt x="525102" y="1033554"/>
                  <a:pt x="282880" y="1012319"/>
                  <a:pt x="169721" y="1018308"/>
                </a:cubicBezTo>
                <a:cubicBezTo>
                  <a:pt x="78163" y="1040062"/>
                  <a:pt x="-4087" y="960760"/>
                  <a:pt x="0" y="848587"/>
                </a:cubicBezTo>
                <a:cubicBezTo>
                  <a:pt x="-3153" y="561519"/>
                  <a:pt x="-17228" y="390065"/>
                  <a:pt x="0" y="169721"/>
                </a:cubicBezTo>
                <a:close/>
              </a:path>
              <a:path w="1880754" h="1018308" stroke="0" extrusionOk="0">
                <a:moveTo>
                  <a:pt x="0" y="169721"/>
                </a:moveTo>
                <a:cubicBezTo>
                  <a:pt x="-7508" y="91409"/>
                  <a:pt x="77754" y="3913"/>
                  <a:pt x="169721" y="0"/>
                </a:cubicBezTo>
                <a:cubicBezTo>
                  <a:pt x="332795" y="21987"/>
                  <a:pt x="520168" y="26276"/>
                  <a:pt x="714318" y="0"/>
                </a:cubicBezTo>
                <a:cubicBezTo>
                  <a:pt x="908468" y="-26276"/>
                  <a:pt x="1009580" y="-5166"/>
                  <a:pt x="1212675" y="0"/>
                </a:cubicBezTo>
                <a:cubicBezTo>
                  <a:pt x="1415770" y="5166"/>
                  <a:pt x="1550300" y="-23668"/>
                  <a:pt x="1711033" y="0"/>
                </a:cubicBezTo>
                <a:cubicBezTo>
                  <a:pt x="1782317" y="702"/>
                  <a:pt x="1892070" y="81390"/>
                  <a:pt x="1880754" y="169721"/>
                </a:cubicBezTo>
                <a:cubicBezTo>
                  <a:pt x="1868756" y="406766"/>
                  <a:pt x="1898737" y="540485"/>
                  <a:pt x="1880754" y="848587"/>
                </a:cubicBezTo>
                <a:cubicBezTo>
                  <a:pt x="1903336" y="947099"/>
                  <a:pt x="1808675" y="1034632"/>
                  <a:pt x="1711033" y="1018308"/>
                </a:cubicBezTo>
                <a:cubicBezTo>
                  <a:pt x="1558820" y="1040115"/>
                  <a:pt x="1416762" y="1009460"/>
                  <a:pt x="1181849" y="1018308"/>
                </a:cubicBezTo>
                <a:cubicBezTo>
                  <a:pt x="946936" y="1027156"/>
                  <a:pt x="901293" y="1020329"/>
                  <a:pt x="683492" y="1018308"/>
                </a:cubicBezTo>
                <a:cubicBezTo>
                  <a:pt x="465691" y="1016287"/>
                  <a:pt x="361048" y="1000249"/>
                  <a:pt x="169721" y="1018308"/>
                </a:cubicBezTo>
                <a:cubicBezTo>
                  <a:pt x="74585" y="998311"/>
                  <a:pt x="5926" y="925161"/>
                  <a:pt x="0" y="848587"/>
                </a:cubicBezTo>
                <a:cubicBezTo>
                  <a:pt x="-342" y="514807"/>
                  <a:pt x="-7317" y="467646"/>
                  <a:pt x="0" y="169721"/>
                </a:cubicBezTo>
                <a:close/>
              </a:path>
            </a:pathLst>
          </a:custGeom>
          <a:gradFill flip="none" rotWithShape="1">
            <a:gsLst>
              <a:gs pos="41000">
                <a:schemeClr val="bg1"/>
              </a:gs>
              <a:gs pos="99000">
                <a:srgbClr val="DDEFEB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مكية</a:t>
            </a:r>
          </a:p>
        </p:txBody>
      </p: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1FF46BE1-2780-4967-854D-5F566532C798}"/>
              </a:ext>
            </a:extLst>
          </p:cNvPr>
          <p:cNvSpPr/>
          <p:nvPr/>
        </p:nvSpPr>
        <p:spPr>
          <a:xfrm>
            <a:off x="3092742" y="3616036"/>
            <a:ext cx="1517071" cy="540327"/>
          </a:xfrm>
          <a:custGeom>
            <a:avLst/>
            <a:gdLst>
              <a:gd name="connsiteX0" fmla="*/ 0 w 1517071"/>
              <a:gd name="connsiteY0" fmla="*/ 90056 h 540327"/>
              <a:gd name="connsiteX1" fmla="*/ 90056 w 1517071"/>
              <a:gd name="connsiteY1" fmla="*/ 0 h 540327"/>
              <a:gd name="connsiteX2" fmla="*/ 745166 w 1517071"/>
              <a:gd name="connsiteY2" fmla="*/ 0 h 540327"/>
              <a:gd name="connsiteX3" fmla="*/ 1427015 w 1517071"/>
              <a:gd name="connsiteY3" fmla="*/ 0 h 540327"/>
              <a:gd name="connsiteX4" fmla="*/ 1517071 w 1517071"/>
              <a:gd name="connsiteY4" fmla="*/ 90056 h 540327"/>
              <a:gd name="connsiteX5" fmla="*/ 1517071 w 1517071"/>
              <a:gd name="connsiteY5" fmla="*/ 450271 h 540327"/>
              <a:gd name="connsiteX6" fmla="*/ 1427015 w 1517071"/>
              <a:gd name="connsiteY6" fmla="*/ 540327 h 540327"/>
              <a:gd name="connsiteX7" fmla="*/ 745166 w 1517071"/>
              <a:gd name="connsiteY7" fmla="*/ 540327 h 540327"/>
              <a:gd name="connsiteX8" fmla="*/ 90056 w 1517071"/>
              <a:gd name="connsiteY8" fmla="*/ 540327 h 540327"/>
              <a:gd name="connsiteX9" fmla="*/ 0 w 1517071"/>
              <a:gd name="connsiteY9" fmla="*/ 450271 h 540327"/>
              <a:gd name="connsiteX10" fmla="*/ 0 w 1517071"/>
              <a:gd name="connsiteY10" fmla="*/ 90056 h 54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17071" h="540327" fill="none" extrusionOk="0">
                <a:moveTo>
                  <a:pt x="0" y="90056"/>
                </a:moveTo>
                <a:cubicBezTo>
                  <a:pt x="592" y="41623"/>
                  <a:pt x="41898" y="-1665"/>
                  <a:pt x="90056" y="0"/>
                </a:cubicBezTo>
                <a:cubicBezTo>
                  <a:pt x="301203" y="30244"/>
                  <a:pt x="475137" y="-24383"/>
                  <a:pt x="745166" y="0"/>
                </a:cubicBezTo>
                <a:cubicBezTo>
                  <a:pt x="1015195" y="24383"/>
                  <a:pt x="1240957" y="15209"/>
                  <a:pt x="1427015" y="0"/>
                </a:cubicBezTo>
                <a:cubicBezTo>
                  <a:pt x="1466767" y="3264"/>
                  <a:pt x="1509876" y="45949"/>
                  <a:pt x="1517071" y="90056"/>
                </a:cubicBezTo>
                <a:cubicBezTo>
                  <a:pt x="1509286" y="258877"/>
                  <a:pt x="1522217" y="324217"/>
                  <a:pt x="1517071" y="450271"/>
                </a:cubicBezTo>
                <a:cubicBezTo>
                  <a:pt x="1510988" y="496970"/>
                  <a:pt x="1474329" y="538300"/>
                  <a:pt x="1427015" y="540327"/>
                </a:cubicBezTo>
                <a:cubicBezTo>
                  <a:pt x="1265656" y="519144"/>
                  <a:pt x="950641" y="572908"/>
                  <a:pt x="745166" y="540327"/>
                </a:cubicBezTo>
                <a:cubicBezTo>
                  <a:pt x="539691" y="507746"/>
                  <a:pt x="393624" y="552514"/>
                  <a:pt x="90056" y="540327"/>
                </a:cubicBezTo>
                <a:cubicBezTo>
                  <a:pt x="48397" y="542503"/>
                  <a:pt x="-1910" y="497010"/>
                  <a:pt x="0" y="450271"/>
                </a:cubicBezTo>
                <a:cubicBezTo>
                  <a:pt x="-10001" y="347806"/>
                  <a:pt x="1571" y="185072"/>
                  <a:pt x="0" y="90056"/>
                </a:cubicBezTo>
                <a:close/>
              </a:path>
              <a:path w="1517071" h="540327" stroke="0" extrusionOk="0">
                <a:moveTo>
                  <a:pt x="0" y="90056"/>
                </a:moveTo>
                <a:cubicBezTo>
                  <a:pt x="-4285" y="49121"/>
                  <a:pt x="45381" y="11208"/>
                  <a:pt x="90056" y="0"/>
                </a:cubicBezTo>
                <a:cubicBezTo>
                  <a:pt x="340368" y="-24050"/>
                  <a:pt x="442277" y="1056"/>
                  <a:pt x="785275" y="0"/>
                </a:cubicBezTo>
                <a:cubicBezTo>
                  <a:pt x="1128273" y="-1056"/>
                  <a:pt x="1125504" y="29348"/>
                  <a:pt x="1427015" y="0"/>
                </a:cubicBezTo>
                <a:cubicBezTo>
                  <a:pt x="1479542" y="6395"/>
                  <a:pt x="1521876" y="36613"/>
                  <a:pt x="1517071" y="90056"/>
                </a:cubicBezTo>
                <a:cubicBezTo>
                  <a:pt x="1523073" y="197250"/>
                  <a:pt x="1507195" y="357677"/>
                  <a:pt x="1517071" y="450271"/>
                </a:cubicBezTo>
                <a:cubicBezTo>
                  <a:pt x="1520363" y="510205"/>
                  <a:pt x="1469373" y="543132"/>
                  <a:pt x="1427015" y="540327"/>
                </a:cubicBezTo>
                <a:cubicBezTo>
                  <a:pt x="1182283" y="534085"/>
                  <a:pt x="997392" y="550317"/>
                  <a:pt x="785275" y="540327"/>
                </a:cubicBezTo>
                <a:cubicBezTo>
                  <a:pt x="573158" y="530337"/>
                  <a:pt x="356104" y="532615"/>
                  <a:pt x="90056" y="540327"/>
                </a:cubicBezTo>
                <a:cubicBezTo>
                  <a:pt x="40546" y="542385"/>
                  <a:pt x="-1979" y="497145"/>
                  <a:pt x="0" y="450271"/>
                </a:cubicBezTo>
                <a:cubicBezTo>
                  <a:pt x="15665" y="301226"/>
                  <a:pt x="-6780" y="194397"/>
                  <a:pt x="0" y="90056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rgbClr val="83E4D0"/>
              </a:gs>
              <a:gs pos="100000">
                <a:srgbClr val="F97814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عدد آياتها</a:t>
            </a:r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2F9E5E79-A9CE-4861-8E78-323A7EF2B29F}"/>
              </a:ext>
            </a:extLst>
          </p:cNvPr>
          <p:cNvSpPr/>
          <p:nvPr/>
        </p:nvSpPr>
        <p:spPr>
          <a:xfrm>
            <a:off x="3092742" y="4229100"/>
            <a:ext cx="1517071" cy="1018308"/>
          </a:xfrm>
          <a:custGeom>
            <a:avLst/>
            <a:gdLst>
              <a:gd name="connsiteX0" fmla="*/ 0 w 1517071"/>
              <a:gd name="connsiteY0" fmla="*/ 169721 h 1018308"/>
              <a:gd name="connsiteX1" fmla="*/ 169721 w 1517071"/>
              <a:gd name="connsiteY1" fmla="*/ 0 h 1018308"/>
              <a:gd name="connsiteX2" fmla="*/ 746759 w 1517071"/>
              <a:gd name="connsiteY2" fmla="*/ 0 h 1018308"/>
              <a:gd name="connsiteX3" fmla="*/ 1347350 w 1517071"/>
              <a:gd name="connsiteY3" fmla="*/ 0 h 1018308"/>
              <a:gd name="connsiteX4" fmla="*/ 1517071 w 1517071"/>
              <a:gd name="connsiteY4" fmla="*/ 169721 h 1018308"/>
              <a:gd name="connsiteX5" fmla="*/ 1517071 w 1517071"/>
              <a:gd name="connsiteY5" fmla="*/ 848587 h 1018308"/>
              <a:gd name="connsiteX6" fmla="*/ 1347350 w 1517071"/>
              <a:gd name="connsiteY6" fmla="*/ 1018308 h 1018308"/>
              <a:gd name="connsiteX7" fmla="*/ 746759 w 1517071"/>
              <a:gd name="connsiteY7" fmla="*/ 1018308 h 1018308"/>
              <a:gd name="connsiteX8" fmla="*/ 169721 w 1517071"/>
              <a:gd name="connsiteY8" fmla="*/ 1018308 h 1018308"/>
              <a:gd name="connsiteX9" fmla="*/ 0 w 1517071"/>
              <a:gd name="connsiteY9" fmla="*/ 848587 h 1018308"/>
              <a:gd name="connsiteX10" fmla="*/ 0 w 1517071"/>
              <a:gd name="connsiteY10" fmla="*/ 169721 h 1018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17071" h="1018308" fill="none" extrusionOk="0">
                <a:moveTo>
                  <a:pt x="0" y="169721"/>
                </a:moveTo>
                <a:cubicBezTo>
                  <a:pt x="2984" y="82560"/>
                  <a:pt x="91054" y="-15894"/>
                  <a:pt x="169721" y="0"/>
                </a:cubicBezTo>
                <a:cubicBezTo>
                  <a:pt x="421783" y="19236"/>
                  <a:pt x="584933" y="-24369"/>
                  <a:pt x="746759" y="0"/>
                </a:cubicBezTo>
                <a:cubicBezTo>
                  <a:pt x="908585" y="24369"/>
                  <a:pt x="1049089" y="20260"/>
                  <a:pt x="1347350" y="0"/>
                </a:cubicBezTo>
                <a:cubicBezTo>
                  <a:pt x="1434180" y="2257"/>
                  <a:pt x="1505592" y="84969"/>
                  <a:pt x="1517071" y="169721"/>
                </a:cubicBezTo>
                <a:cubicBezTo>
                  <a:pt x="1532634" y="341609"/>
                  <a:pt x="1535572" y="621301"/>
                  <a:pt x="1517071" y="848587"/>
                </a:cubicBezTo>
                <a:cubicBezTo>
                  <a:pt x="1504358" y="935973"/>
                  <a:pt x="1427508" y="1006950"/>
                  <a:pt x="1347350" y="1018308"/>
                </a:cubicBezTo>
                <a:cubicBezTo>
                  <a:pt x="1089454" y="1019224"/>
                  <a:pt x="913515" y="1009840"/>
                  <a:pt x="746759" y="1018308"/>
                </a:cubicBezTo>
                <a:cubicBezTo>
                  <a:pt x="580003" y="1026776"/>
                  <a:pt x="351863" y="997545"/>
                  <a:pt x="169721" y="1018308"/>
                </a:cubicBezTo>
                <a:cubicBezTo>
                  <a:pt x="87629" y="1021444"/>
                  <a:pt x="-3708" y="936500"/>
                  <a:pt x="0" y="848587"/>
                </a:cubicBezTo>
                <a:cubicBezTo>
                  <a:pt x="1702" y="552179"/>
                  <a:pt x="-22395" y="483553"/>
                  <a:pt x="0" y="169721"/>
                </a:cubicBezTo>
                <a:close/>
              </a:path>
              <a:path w="1517071" h="1018308" stroke="0" extrusionOk="0">
                <a:moveTo>
                  <a:pt x="0" y="169721"/>
                </a:moveTo>
                <a:cubicBezTo>
                  <a:pt x="-7508" y="91409"/>
                  <a:pt x="77754" y="3913"/>
                  <a:pt x="169721" y="0"/>
                </a:cubicBezTo>
                <a:cubicBezTo>
                  <a:pt x="374552" y="-27149"/>
                  <a:pt x="591207" y="18469"/>
                  <a:pt x="782088" y="0"/>
                </a:cubicBezTo>
                <a:cubicBezTo>
                  <a:pt x="972969" y="-18469"/>
                  <a:pt x="1096941" y="13735"/>
                  <a:pt x="1347350" y="0"/>
                </a:cubicBezTo>
                <a:cubicBezTo>
                  <a:pt x="1444516" y="7867"/>
                  <a:pt x="1524096" y="70570"/>
                  <a:pt x="1517071" y="169721"/>
                </a:cubicBezTo>
                <a:cubicBezTo>
                  <a:pt x="1514796" y="478425"/>
                  <a:pt x="1517574" y="559032"/>
                  <a:pt x="1517071" y="848587"/>
                </a:cubicBezTo>
                <a:cubicBezTo>
                  <a:pt x="1518623" y="947129"/>
                  <a:pt x="1426371" y="1023902"/>
                  <a:pt x="1347350" y="1018308"/>
                </a:cubicBezTo>
                <a:cubicBezTo>
                  <a:pt x="1084881" y="1025262"/>
                  <a:pt x="966047" y="1018484"/>
                  <a:pt x="782088" y="1018308"/>
                </a:cubicBezTo>
                <a:cubicBezTo>
                  <a:pt x="598129" y="1018132"/>
                  <a:pt x="295863" y="1003954"/>
                  <a:pt x="169721" y="1018308"/>
                </a:cubicBezTo>
                <a:cubicBezTo>
                  <a:pt x="77544" y="1032432"/>
                  <a:pt x="-11179" y="926149"/>
                  <a:pt x="0" y="848587"/>
                </a:cubicBezTo>
                <a:cubicBezTo>
                  <a:pt x="-20481" y="696259"/>
                  <a:pt x="-8091" y="402042"/>
                  <a:pt x="0" y="169721"/>
                </a:cubicBezTo>
                <a:close/>
              </a:path>
            </a:pathLst>
          </a:custGeom>
          <a:gradFill flip="none" rotWithShape="1">
            <a:gsLst>
              <a:gs pos="41000">
                <a:schemeClr val="bg1"/>
              </a:gs>
              <a:gs pos="99000">
                <a:srgbClr val="DDEFEB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36 آية</a:t>
            </a:r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678678BB-9256-444D-BC4A-591799955673}"/>
              </a:ext>
            </a:extLst>
          </p:cNvPr>
          <p:cNvSpPr/>
          <p:nvPr/>
        </p:nvSpPr>
        <p:spPr>
          <a:xfrm>
            <a:off x="328760" y="3616036"/>
            <a:ext cx="2545771" cy="540327"/>
          </a:xfrm>
          <a:custGeom>
            <a:avLst/>
            <a:gdLst>
              <a:gd name="connsiteX0" fmla="*/ 0 w 2545771"/>
              <a:gd name="connsiteY0" fmla="*/ 90056 h 540327"/>
              <a:gd name="connsiteX1" fmla="*/ 90056 w 2545771"/>
              <a:gd name="connsiteY1" fmla="*/ 0 h 540327"/>
              <a:gd name="connsiteX2" fmla="*/ 657814 w 2545771"/>
              <a:gd name="connsiteY2" fmla="*/ 0 h 540327"/>
              <a:gd name="connsiteX3" fmla="*/ 1201916 w 2545771"/>
              <a:gd name="connsiteY3" fmla="*/ 0 h 540327"/>
              <a:gd name="connsiteX4" fmla="*/ 1722361 w 2545771"/>
              <a:gd name="connsiteY4" fmla="*/ 0 h 540327"/>
              <a:gd name="connsiteX5" fmla="*/ 2455715 w 2545771"/>
              <a:gd name="connsiteY5" fmla="*/ 0 h 540327"/>
              <a:gd name="connsiteX6" fmla="*/ 2545771 w 2545771"/>
              <a:gd name="connsiteY6" fmla="*/ 90056 h 540327"/>
              <a:gd name="connsiteX7" fmla="*/ 2545771 w 2545771"/>
              <a:gd name="connsiteY7" fmla="*/ 450271 h 540327"/>
              <a:gd name="connsiteX8" fmla="*/ 2455715 w 2545771"/>
              <a:gd name="connsiteY8" fmla="*/ 540327 h 540327"/>
              <a:gd name="connsiteX9" fmla="*/ 1816987 w 2545771"/>
              <a:gd name="connsiteY9" fmla="*/ 540327 h 540327"/>
              <a:gd name="connsiteX10" fmla="*/ 1201916 w 2545771"/>
              <a:gd name="connsiteY10" fmla="*/ 540327 h 540327"/>
              <a:gd name="connsiteX11" fmla="*/ 610501 w 2545771"/>
              <a:gd name="connsiteY11" fmla="*/ 540327 h 540327"/>
              <a:gd name="connsiteX12" fmla="*/ 90056 w 2545771"/>
              <a:gd name="connsiteY12" fmla="*/ 540327 h 540327"/>
              <a:gd name="connsiteX13" fmla="*/ 0 w 2545771"/>
              <a:gd name="connsiteY13" fmla="*/ 450271 h 540327"/>
              <a:gd name="connsiteX14" fmla="*/ 0 w 2545771"/>
              <a:gd name="connsiteY14" fmla="*/ 90056 h 54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45771" h="540327" fill="none" extrusionOk="0">
                <a:moveTo>
                  <a:pt x="0" y="90056"/>
                </a:moveTo>
                <a:cubicBezTo>
                  <a:pt x="-9985" y="43583"/>
                  <a:pt x="33124" y="5630"/>
                  <a:pt x="90056" y="0"/>
                </a:cubicBezTo>
                <a:cubicBezTo>
                  <a:pt x="278225" y="812"/>
                  <a:pt x="479533" y="18177"/>
                  <a:pt x="657814" y="0"/>
                </a:cubicBezTo>
                <a:cubicBezTo>
                  <a:pt x="836095" y="-18177"/>
                  <a:pt x="1029004" y="15659"/>
                  <a:pt x="1201916" y="0"/>
                </a:cubicBezTo>
                <a:cubicBezTo>
                  <a:pt x="1374828" y="-15659"/>
                  <a:pt x="1582867" y="-19674"/>
                  <a:pt x="1722361" y="0"/>
                </a:cubicBezTo>
                <a:cubicBezTo>
                  <a:pt x="1861856" y="19674"/>
                  <a:pt x="2252730" y="-30889"/>
                  <a:pt x="2455715" y="0"/>
                </a:cubicBezTo>
                <a:cubicBezTo>
                  <a:pt x="2507990" y="-8499"/>
                  <a:pt x="2547401" y="31644"/>
                  <a:pt x="2545771" y="90056"/>
                </a:cubicBezTo>
                <a:cubicBezTo>
                  <a:pt x="2551505" y="249036"/>
                  <a:pt x="2559953" y="346068"/>
                  <a:pt x="2545771" y="450271"/>
                </a:cubicBezTo>
                <a:cubicBezTo>
                  <a:pt x="2548828" y="493993"/>
                  <a:pt x="2506727" y="538498"/>
                  <a:pt x="2455715" y="540327"/>
                </a:cubicBezTo>
                <a:cubicBezTo>
                  <a:pt x="2231193" y="550918"/>
                  <a:pt x="2070436" y="512250"/>
                  <a:pt x="1816987" y="540327"/>
                </a:cubicBezTo>
                <a:cubicBezTo>
                  <a:pt x="1563538" y="568404"/>
                  <a:pt x="1379931" y="541969"/>
                  <a:pt x="1201916" y="540327"/>
                </a:cubicBezTo>
                <a:cubicBezTo>
                  <a:pt x="1023901" y="538685"/>
                  <a:pt x="802853" y="526668"/>
                  <a:pt x="610501" y="540327"/>
                </a:cubicBezTo>
                <a:cubicBezTo>
                  <a:pt x="418150" y="553986"/>
                  <a:pt x="261624" y="546775"/>
                  <a:pt x="90056" y="540327"/>
                </a:cubicBezTo>
                <a:cubicBezTo>
                  <a:pt x="46774" y="540415"/>
                  <a:pt x="10793" y="500747"/>
                  <a:pt x="0" y="450271"/>
                </a:cubicBezTo>
                <a:cubicBezTo>
                  <a:pt x="-8636" y="353517"/>
                  <a:pt x="15156" y="223047"/>
                  <a:pt x="0" y="90056"/>
                </a:cubicBezTo>
                <a:close/>
              </a:path>
              <a:path w="2545771" h="540327" stroke="0" extrusionOk="0">
                <a:moveTo>
                  <a:pt x="0" y="90056"/>
                </a:moveTo>
                <a:cubicBezTo>
                  <a:pt x="-4285" y="49121"/>
                  <a:pt x="45381" y="11208"/>
                  <a:pt x="90056" y="0"/>
                </a:cubicBezTo>
                <a:cubicBezTo>
                  <a:pt x="276203" y="28586"/>
                  <a:pt x="471189" y="-5612"/>
                  <a:pt x="728784" y="0"/>
                </a:cubicBezTo>
                <a:cubicBezTo>
                  <a:pt x="986379" y="5612"/>
                  <a:pt x="1060880" y="-21482"/>
                  <a:pt x="1296542" y="0"/>
                </a:cubicBezTo>
                <a:cubicBezTo>
                  <a:pt x="1532204" y="21482"/>
                  <a:pt x="1639146" y="6099"/>
                  <a:pt x="1816987" y="0"/>
                </a:cubicBezTo>
                <a:cubicBezTo>
                  <a:pt x="1994829" y="-6099"/>
                  <a:pt x="2172406" y="-27657"/>
                  <a:pt x="2455715" y="0"/>
                </a:cubicBezTo>
                <a:cubicBezTo>
                  <a:pt x="2506191" y="4532"/>
                  <a:pt x="2548498" y="30397"/>
                  <a:pt x="2545771" y="90056"/>
                </a:cubicBezTo>
                <a:cubicBezTo>
                  <a:pt x="2546158" y="235328"/>
                  <a:pt x="2532394" y="344114"/>
                  <a:pt x="2545771" y="450271"/>
                </a:cubicBezTo>
                <a:cubicBezTo>
                  <a:pt x="2536337" y="498648"/>
                  <a:pt x="2497417" y="533638"/>
                  <a:pt x="2455715" y="540327"/>
                </a:cubicBezTo>
                <a:cubicBezTo>
                  <a:pt x="2334893" y="517297"/>
                  <a:pt x="2164465" y="556981"/>
                  <a:pt x="1911613" y="540327"/>
                </a:cubicBezTo>
                <a:cubicBezTo>
                  <a:pt x="1658761" y="523673"/>
                  <a:pt x="1625006" y="526293"/>
                  <a:pt x="1367512" y="540327"/>
                </a:cubicBezTo>
                <a:cubicBezTo>
                  <a:pt x="1110018" y="554361"/>
                  <a:pt x="1053417" y="536413"/>
                  <a:pt x="776097" y="540327"/>
                </a:cubicBezTo>
                <a:cubicBezTo>
                  <a:pt x="498777" y="544241"/>
                  <a:pt x="277399" y="541766"/>
                  <a:pt x="90056" y="540327"/>
                </a:cubicBezTo>
                <a:cubicBezTo>
                  <a:pt x="38064" y="532377"/>
                  <a:pt x="-7613" y="494424"/>
                  <a:pt x="0" y="450271"/>
                </a:cubicBezTo>
                <a:cubicBezTo>
                  <a:pt x="-6825" y="297065"/>
                  <a:pt x="18000" y="222562"/>
                  <a:pt x="0" y="90056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rgbClr val="83E4D0"/>
              </a:gs>
              <a:gs pos="100000">
                <a:srgbClr val="F97814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موضوعها</a:t>
            </a:r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B8307971-2263-4074-933F-98881A69440D}"/>
              </a:ext>
            </a:extLst>
          </p:cNvPr>
          <p:cNvSpPr/>
          <p:nvPr/>
        </p:nvSpPr>
        <p:spPr>
          <a:xfrm>
            <a:off x="328760" y="4229100"/>
            <a:ext cx="2545771" cy="1018308"/>
          </a:xfrm>
          <a:custGeom>
            <a:avLst/>
            <a:gdLst>
              <a:gd name="connsiteX0" fmla="*/ 0 w 2545771"/>
              <a:gd name="connsiteY0" fmla="*/ 169721 h 1018308"/>
              <a:gd name="connsiteX1" fmla="*/ 169721 w 2545771"/>
              <a:gd name="connsiteY1" fmla="*/ 0 h 1018308"/>
              <a:gd name="connsiteX2" fmla="*/ 699240 w 2545771"/>
              <a:gd name="connsiteY2" fmla="*/ 0 h 1018308"/>
              <a:gd name="connsiteX3" fmla="*/ 1206696 w 2545771"/>
              <a:gd name="connsiteY3" fmla="*/ 0 h 1018308"/>
              <a:gd name="connsiteX4" fmla="*/ 1692088 w 2545771"/>
              <a:gd name="connsiteY4" fmla="*/ 0 h 1018308"/>
              <a:gd name="connsiteX5" fmla="*/ 2376050 w 2545771"/>
              <a:gd name="connsiteY5" fmla="*/ 0 h 1018308"/>
              <a:gd name="connsiteX6" fmla="*/ 2545771 w 2545771"/>
              <a:gd name="connsiteY6" fmla="*/ 169721 h 1018308"/>
              <a:gd name="connsiteX7" fmla="*/ 2545771 w 2545771"/>
              <a:gd name="connsiteY7" fmla="*/ 848587 h 1018308"/>
              <a:gd name="connsiteX8" fmla="*/ 2376050 w 2545771"/>
              <a:gd name="connsiteY8" fmla="*/ 1018308 h 1018308"/>
              <a:gd name="connsiteX9" fmla="*/ 1780341 w 2545771"/>
              <a:gd name="connsiteY9" fmla="*/ 1018308 h 1018308"/>
              <a:gd name="connsiteX10" fmla="*/ 1206696 w 2545771"/>
              <a:gd name="connsiteY10" fmla="*/ 1018308 h 1018308"/>
              <a:gd name="connsiteX11" fmla="*/ 655113 w 2545771"/>
              <a:gd name="connsiteY11" fmla="*/ 1018308 h 1018308"/>
              <a:gd name="connsiteX12" fmla="*/ 169721 w 2545771"/>
              <a:gd name="connsiteY12" fmla="*/ 1018308 h 1018308"/>
              <a:gd name="connsiteX13" fmla="*/ 0 w 2545771"/>
              <a:gd name="connsiteY13" fmla="*/ 848587 h 1018308"/>
              <a:gd name="connsiteX14" fmla="*/ 0 w 2545771"/>
              <a:gd name="connsiteY14" fmla="*/ 169721 h 1018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45771" h="1018308" fill="none" extrusionOk="0">
                <a:moveTo>
                  <a:pt x="0" y="169721"/>
                </a:moveTo>
                <a:cubicBezTo>
                  <a:pt x="-6904" y="78244"/>
                  <a:pt x="64508" y="8982"/>
                  <a:pt x="169721" y="0"/>
                </a:cubicBezTo>
                <a:cubicBezTo>
                  <a:pt x="311232" y="-25853"/>
                  <a:pt x="487657" y="-9305"/>
                  <a:pt x="699240" y="0"/>
                </a:cubicBezTo>
                <a:cubicBezTo>
                  <a:pt x="910823" y="9305"/>
                  <a:pt x="988063" y="-5616"/>
                  <a:pt x="1206696" y="0"/>
                </a:cubicBezTo>
                <a:cubicBezTo>
                  <a:pt x="1425329" y="5616"/>
                  <a:pt x="1560628" y="-14291"/>
                  <a:pt x="1692088" y="0"/>
                </a:cubicBezTo>
                <a:cubicBezTo>
                  <a:pt x="1823548" y="14291"/>
                  <a:pt x="2237594" y="15686"/>
                  <a:pt x="2376050" y="0"/>
                </a:cubicBezTo>
                <a:cubicBezTo>
                  <a:pt x="2472266" y="-8312"/>
                  <a:pt x="2547155" y="68621"/>
                  <a:pt x="2545771" y="169721"/>
                </a:cubicBezTo>
                <a:cubicBezTo>
                  <a:pt x="2575932" y="367352"/>
                  <a:pt x="2549851" y="554932"/>
                  <a:pt x="2545771" y="848587"/>
                </a:cubicBezTo>
                <a:cubicBezTo>
                  <a:pt x="2547314" y="939286"/>
                  <a:pt x="2474887" y="1010987"/>
                  <a:pt x="2376050" y="1018308"/>
                </a:cubicBezTo>
                <a:cubicBezTo>
                  <a:pt x="2188619" y="1015989"/>
                  <a:pt x="1997311" y="1038899"/>
                  <a:pt x="1780341" y="1018308"/>
                </a:cubicBezTo>
                <a:cubicBezTo>
                  <a:pt x="1563371" y="997717"/>
                  <a:pt x="1324597" y="1036739"/>
                  <a:pt x="1206696" y="1018308"/>
                </a:cubicBezTo>
                <a:cubicBezTo>
                  <a:pt x="1088796" y="999877"/>
                  <a:pt x="796550" y="1023900"/>
                  <a:pt x="655113" y="1018308"/>
                </a:cubicBezTo>
                <a:cubicBezTo>
                  <a:pt x="513676" y="1012716"/>
                  <a:pt x="278914" y="1007138"/>
                  <a:pt x="169721" y="1018308"/>
                </a:cubicBezTo>
                <a:cubicBezTo>
                  <a:pt x="85592" y="1018440"/>
                  <a:pt x="9577" y="942977"/>
                  <a:pt x="0" y="848587"/>
                </a:cubicBezTo>
                <a:cubicBezTo>
                  <a:pt x="2127" y="627378"/>
                  <a:pt x="10137" y="305731"/>
                  <a:pt x="0" y="169721"/>
                </a:cubicBezTo>
                <a:close/>
              </a:path>
              <a:path w="2545771" h="1018308" stroke="0" extrusionOk="0">
                <a:moveTo>
                  <a:pt x="0" y="169721"/>
                </a:moveTo>
                <a:cubicBezTo>
                  <a:pt x="-7508" y="91409"/>
                  <a:pt x="77754" y="3913"/>
                  <a:pt x="169721" y="0"/>
                </a:cubicBezTo>
                <a:cubicBezTo>
                  <a:pt x="336120" y="-15243"/>
                  <a:pt x="625481" y="141"/>
                  <a:pt x="765430" y="0"/>
                </a:cubicBezTo>
                <a:cubicBezTo>
                  <a:pt x="905379" y="-141"/>
                  <a:pt x="1058902" y="8439"/>
                  <a:pt x="1294949" y="0"/>
                </a:cubicBezTo>
                <a:cubicBezTo>
                  <a:pt x="1530996" y="-8439"/>
                  <a:pt x="1562968" y="3898"/>
                  <a:pt x="1780341" y="0"/>
                </a:cubicBezTo>
                <a:cubicBezTo>
                  <a:pt x="1997714" y="-3898"/>
                  <a:pt x="2248849" y="2058"/>
                  <a:pt x="2376050" y="0"/>
                </a:cubicBezTo>
                <a:cubicBezTo>
                  <a:pt x="2471332" y="9486"/>
                  <a:pt x="2546371" y="73802"/>
                  <a:pt x="2545771" y="169721"/>
                </a:cubicBezTo>
                <a:cubicBezTo>
                  <a:pt x="2535787" y="313114"/>
                  <a:pt x="2570841" y="538906"/>
                  <a:pt x="2545771" y="848587"/>
                </a:cubicBezTo>
                <a:cubicBezTo>
                  <a:pt x="2530114" y="940065"/>
                  <a:pt x="2454034" y="1005197"/>
                  <a:pt x="2376050" y="1018308"/>
                </a:cubicBezTo>
                <a:cubicBezTo>
                  <a:pt x="2167741" y="1019772"/>
                  <a:pt x="1982491" y="993875"/>
                  <a:pt x="1868594" y="1018308"/>
                </a:cubicBezTo>
                <a:cubicBezTo>
                  <a:pt x="1754697" y="1042741"/>
                  <a:pt x="1503245" y="1003175"/>
                  <a:pt x="1361139" y="1018308"/>
                </a:cubicBezTo>
                <a:cubicBezTo>
                  <a:pt x="1219033" y="1033441"/>
                  <a:pt x="1058373" y="1038412"/>
                  <a:pt x="809556" y="1018308"/>
                </a:cubicBezTo>
                <a:cubicBezTo>
                  <a:pt x="560739" y="998204"/>
                  <a:pt x="464125" y="1028888"/>
                  <a:pt x="169721" y="1018308"/>
                </a:cubicBezTo>
                <a:cubicBezTo>
                  <a:pt x="73270" y="1008727"/>
                  <a:pt x="-10751" y="934435"/>
                  <a:pt x="0" y="848587"/>
                </a:cubicBezTo>
                <a:cubicBezTo>
                  <a:pt x="9044" y="707199"/>
                  <a:pt x="-30190" y="385248"/>
                  <a:pt x="0" y="169721"/>
                </a:cubicBezTo>
                <a:close/>
              </a:path>
            </a:pathLst>
          </a:custGeom>
          <a:gradFill flip="none" rotWithShape="1">
            <a:gsLst>
              <a:gs pos="41000">
                <a:schemeClr val="bg1"/>
              </a:gs>
              <a:gs pos="99000">
                <a:srgbClr val="DDEFEB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تحذير الإنسان من الاغترار ونسيان يوم القيامة</a:t>
            </a:r>
          </a:p>
        </p:txBody>
      </p:sp>
    </p:spTree>
    <p:extLst>
      <p:ext uri="{BB962C8B-B14F-4D97-AF65-F5344CB8AC3E}">
        <p14:creationId xmlns:p14="http://schemas.microsoft.com/office/powerpoint/2010/main" val="3173455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50" tmFilter="0,0; .5, 1; 1, 1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50" tmFilter="0,0; .5, 1; 1, 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50" tmFilter="0,0; .5, 1; 1, 1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50" tmFilter="0,0; .5, 1; 1, 1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250" tmFilter="0,0; .5, 1; 1, 1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250" tmFilter="0,0; .5, 1; 1, 1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 animBg="1"/>
      <p:bldP spid="5" grpId="0" animBg="1"/>
      <p:bldP spid="6" grpId="0" build="allAtOnce" animBg="1"/>
      <p:bldP spid="7" grpId="0" animBg="1"/>
      <p:bldP spid="8" grpId="0" build="allAtOnce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A8154D9A-F35E-4436-B793-4B20FB8635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43905" y="4486554"/>
            <a:ext cx="9704190" cy="2007764"/>
          </a:xfrm>
          <a:prstGeom prst="rect">
            <a:avLst/>
          </a:prstGeom>
        </p:spPr>
      </p:pic>
      <p:pic>
        <p:nvPicPr>
          <p:cNvPr id="5" name="صورة 4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758F96ED-33C3-4FE7-BE43-1FB696166E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065" y="3584864"/>
            <a:ext cx="5129808" cy="699072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0F35B7FB-679B-4DE2-B99F-E8AB3152F4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0734" y="3283529"/>
            <a:ext cx="2015023" cy="654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4928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id="{BEB554E6-31A6-4251-BEE0-98B1C18768AD}"/>
              </a:ext>
            </a:extLst>
          </p:cNvPr>
          <p:cNvSpPr/>
          <p:nvPr/>
        </p:nvSpPr>
        <p:spPr>
          <a:xfrm>
            <a:off x="3792681" y="2660074"/>
            <a:ext cx="1870363" cy="540327"/>
          </a:xfrm>
          <a:custGeom>
            <a:avLst/>
            <a:gdLst>
              <a:gd name="connsiteX0" fmla="*/ 0 w 1870363"/>
              <a:gd name="connsiteY0" fmla="*/ 90056 h 540327"/>
              <a:gd name="connsiteX1" fmla="*/ 90056 w 1870363"/>
              <a:gd name="connsiteY1" fmla="*/ 0 h 540327"/>
              <a:gd name="connsiteX2" fmla="*/ 602765 w 1870363"/>
              <a:gd name="connsiteY2" fmla="*/ 0 h 540327"/>
              <a:gd name="connsiteX3" fmla="*/ 1132377 w 1870363"/>
              <a:gd name="connsiteY3" fmla="*/ 0 h 540327"/>
              <a:gd name="connsiteX4" fmla="*/ 1780307 w 1870363"/>
              <a:gd name="connsiteY4" fmla="*/ 0 h 540327"/>
              <a:gd name="connsiteX5" fmla="*/ 1870363 w 1870363"/>
              <a:gd name="connsiteY5" fmla="*/ 90056 h 540327"/>
              <a:gd name="connsiteX6" fmla="*/ 1870363 w 1870363"/>
              <a:gd name="connsiteY6" fmla="*/ 450271 h 540327"/>
              <a:gd name="connsiteX7" fmla="*/ 1780307 w 1870363"/>
              <a:gd name="connsiteY7" fmla="*/ 540327 h 540327"/>
              <a:gd name="connsiteX8" fmla="*/ 1199987 w 1870363"/>
              <a:gd name="connsiteY8" fmla="*/ 540327 h 540327"/>
              <a:gd name="connsiteX9" fmla="*/ 653473 w 1870363"/>
              <a:gd name="connsiteY9" fmla="*/ 540327 h 540327"/>
              <a:gd name="connsiteX10" fmla="*/ 90056 w 1870363"/>
              <a:gd name="connsiteY10" fmla="*/ 540327 h 540327"/>
              <a:gd name="connsiteX11" fmla="*/ 0 w 1870363"/>
              <a:gd name="connsiteY11" fmla="*/ 450271 h 540327"/>
              <a:gd name="connsiteX12" fmla="*/ 0 w 1870363"/>
              <a:gd name="connsiteY12" fmla="*/ 90056 h 54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70363" h="540327" fill="none" extrusionOk="0">
                <a:moveTo>
                  <a:pt x="0" y="90056"/>
                </a:moveTo>
                <a:cubicBezTo>
                  <a:pt x="11109" y="45027"/>
                  <a:pt x="42990" y="750"/>
                  <a:pt x="90056" y="0"/>
                </a:cubicBezTo>
                <a:cubicBezTo>
                  <a:pt x="270542" y="-8199"/>
                  <a:pt x="456302" y="-23375"/>
                  <a:pt x="602765" y="0"/>
                </a:cubicBezTo>
                <a:cubicBezTo>
                  <a:pt x="749228" y="23375"/>
                  <a:pt x="933615" y="-14425"/>
                  <a:pt x="1132377" y="0"/>
                </a:cubicBezTo>
                <a:cubicBezTo>
                  <a:pt x="1331139" y="14425"/>
                  <a:pt x="1501672" y="20030"/>
                  <a:pt x="1780307" y="0"/>
                </a:cubicBezTo>
                <a:cubicBezTo>
                  <a:pt x="1823961" y="-3038"/>
                  <a:pt x="1867940" y="38292"/>
                  <a:pt x="1870363" y="90056"/>
                </a:cubicBezTo>
                <a:cubicBezTo>
                  <a:pt x="1879675" y="209432"/>
                  <a:pt x="1875067" y="322136"/>
                  <a:pt x="1870363" y="450271"/>
                </a:cubicBezTo>
                <a:cubicBezTo>
                  <a:pt x="1872901" y="491509"/>
                  <a:pt x="1831674" y="531652"/>
                  <a:pt x="1780307" y="540327"/>
                </a:cubicBezTo>
                <a:cubicBezTo>
                  <a:pt x="1546864" y="567273"/>
                  <a:pt x="1340896" y="565211"/>
                  <a:pt x="1199987" y="540327"/>
                </a:cubicBezTo>
                <a:cubicBezTo>
                  <a:pt x="1059078" y="515443"/>
                  <a:pt x="889813" y="517049"/>
                  <a:pt x="653473" y="540327"/>
                </a:cubicBezTo>
                <a:cubicBezTo>
                  <a:pt x="417133" y="563605"/>
                  <a:pt x="342324" y="518145"/>
                  <a:pt x="90056" y="540327"/>
                </a:cubicBezTo>
                <a:cubicBezTo>
                  <a:pt x="40699" y="544122"/>
                  <a:pt x="-1673" y="507554"/>
                  <a:pt x="0" y="450271"/>
                </a:cubicBezTo>
                <a:cubicBezTo>
                  <a:pt x="-14487" y="314904"/>
                  <a:pt x="3702" y="231282"/>
                  <a:pt x="0" y="90056"/>
                </a:cubicBezTo>
                <a:close/>
              </a:path>
              <a:path w="1870363" h="540327" stroke="0" extrusionOk="0">
                <a:moveTo>
                  <a:pt x="0" y="90056"/>
                </a:moveTo>
                <a:cubicBezTo>
                  <a:pt x="-4285" y="49121"/>
                  <a:pt x="45381" y="11208"/>
                  <a:pt x="90056" y="0"/>
                </a:cubicBezTo>
                <a:cubicBezTo>
                  <a:pt x="240201" y="14591"/>
                  <a:pt x="541051" y="-20993"/>
                  <a:pt x="687278" y="0"/>
                </a:cubicBezTo>
                <a:cubicBezTo>
                  <a:pt x="833505" y="20993"/>
                  <a:pt x="994529" y="-25092"/>
                  <a:pt x="1233793" y="0"/>
                </a:cubicBezTo>
                <a:cubicBezTo>
                  <a:pt x="1473058" y="25092"/>
                  <a:pt x="1562967" y="-2916"/>
                  <a:pt x="1780307" y="0"/>
                </a:cubicBezTo>
                <a:cubicBezTo>
                  <a:pt x="1820363" y="303"/>
                  <a:pt x="1874331" y="42213"/>
                  <a:pt x="1870363" y="90056"/>
                </a:cubicBezTo>
                <a:cubicBezTo>
                  <a:pt x="1865455" y="225903"/>
                  <a:pt x="1871471" y="366687"/>
                  <a:pt x="1870363" y="450271"/>
                </a:cubicBezTo>
                <a:cubicBezTo>
                  <a:pt x="1872168" y="500390"/>
                  <a:pt x="1831232" y="545288"/>
                  <a:pt x="1780307" y="540327"/>
                </a:cubicBezTo>
                <a:cubicBezTo>
                  <a:pt x="1579556" y="557571"/>
                  <a:pt x="1476611" y="515607"/>
                  <a:pt x="1199987" y="540327"/>
                </a:cubicBezTo>
                <a:cubicBezTo>
                  <a:pt x="923363" y="565047"/>
                  <a:pt x="852642" y="522500"/>
                  <a:pt x="653473" y="540327"/>
                </a:cubicBezTo>
                <a:cubicBezTo>
                  <a:pt x="454304" y="558154"/>
                  <a:pt x="357141" y="551238"/>
                  <a:pt x="90056" y="540327"/>
                </a:cubicBezTo>
                <a:cubicBezTo>
                  <a:pt x="39954" y="535114"/>
                  <a:pt x="881" y="497456"/>
                  <a:pt x="0" y="450271"/>
                </a:cubicBezTo>
                <a:cubicBezTo>
                  <a:pt x="6165" y="322359"/>
                  <a:pt x="-336" y="251296"/>
                  <a:pt x="0" y="90056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rgbClr val="83E4D0"/>
              </a:gs>
              <a:gs pos="100000">
                <a:srgbClr val="0CA4AE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ويل للمطففين</a:t>
            </a:r>
          </a:p>
        </p:txBody>
      </p:sp>
      <p:sp>
        <p:nvSpPr>
          <p:cNvPr id="3" name="مستطيل: زوايا مستديرة 2">
            <a:extLst>
              <a:ext uri="{FF2B5EF4-FFF2-40B4-BE49-F238E27FC236}">
                <a16:creationId xmlns:a16="http://schemas.microsoft.com/office/drawing/2014/main" id="{9FBF78BD-09A8-4579-8EE0-283C88B43E7F}"/>
              </a:ext>
            </a:extLst>
          </p:cNvPr>
          <p:cNvSpPr/>
          <p:nvPr/>
        </p:nvSpPr>
        <p:spPr>
          <a:xfrm>
            <a:off x="3792681" y="3273138"/>
            <a:ext cx="1870363" cy="1018308"/>
          </a:xfrm>
          <a:custGeom>
            <a:avLst/>
            <a:gdLst>
              <a:gd name="connsiteX0" fmla="*/ 0 w 1870363"/>
              <a:gd name="connsiteY0" fmla="*/ 169721 h 1018308"/>
              <a:gd name="connsiteX1" fmla="*/ 169721 w 1870363"/>
              <a:gd name="connsiteY1" fmla="*/ 0 h 1018308"/>
              <a:gd name="connsiteX2" fmla="*/ 634100 w 1870363"/>
              <a:gd name="connsiteY2" fmla="*/ 0 h 1018308"/>
              <a:gd name="connsiteX3" fmla="*/ 1113789 w 1870363"/>
              <a:gd name="connsiteY3" fmla="*/ 0 h 1018308"/>
              <a:gd name="connsiteX4" fmla="*/ 1700642 w 1870363"/>
              <a:gd name="connsiteY4" fmla="*/ 0 h 1018308"/>
              <a:gd name="connsiteX5" fmla="*/ 1870363 w 1870363"/>
              <a:gd name="connsiteY5" fmla="*/ 169721 h 1018308"/>
              <a:gd name="connsiteX6" fmla="*/ 1870363 w 1870363"/>
              <a:gd name="connsiteY6" fmla="*/ 848587 h 1018308"/>
              <a:gd name="connsiteX7" fmla="*/ 1700642 w 1870363"/>
              <a:gd name="connsiteY7" fmla="*/ 1018308 h 1018308"/>
              <a:gd name="connsiteX8" fmla="*/ 1175026 w 1870363"/>
              <a:gd name="connsiteY8" fmla="*/ 1018308 h 1018308"/>
              <a:gd name="connsiteX9" fmla="*/ 680028 w 1870363"/>
              <a:gd name="connsiteY9" fmla="*/ 1018308 h 1018308"/>
              <a:gd name="connsiteX10" fmla="*/ 169721 w 1870363"/>
              <a:gd name="connsiteY10" fmla="*/ 1018308 h 1018308"/>
              <a:gd name="connsiteX11" fmla="*/ 0 w 1870363"/>
              <a:gd name="connsiteY11" fmla="*/ 848587 h 1018308"/>
              <a:gd name="connsiteX12" fmla="*/ 0 w 1870363"/>
              <a:gd name="connsiteY12" fmla="*/ 169721 h 1018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70363" h="1018308" fill="none" extrusionOk="0">
                <a:moveTo>
                  <a:pt x="0" y="169721"/>
                </a:moveTo>
                <a:cubicBezTo>
                  <a:pt x="6936" y="78927"/>
                  <a:pt x="90719" y="4135"/>
                  <a:pt x="169721" y="0"/>
                </a:cubicBezTo>
                <a:cubicBezTo>
                  <a:pt x="313229" y="-13853"/>
                  <a:pt x="533628" y="4145"/>
                  <a:pt x="634100" y="0"/>
                </a:cubicBezTo>
                <a:cubicBezTo>
                  <a:pt x="734572" y="-4145"/>
                  <a:pt x="967234" y="-3731"/>
                  <a:pt x="1113789" y="0"/>
                </a:cubicBezTo>
                <a:cubicBezTo>
                  <a:pt x="1260344" y="3731"/>
                  <a:pt x="1489279" y="-20713"/>
                  <a:pt x="1700642" y="0"/>
                </a:cubicBezTo>
                <a:cubicBezTo>
                  <a:pt x="1781663" y="-6348"/>
                  <a:pt x="1856787" y="64629"/>
                  <a:pt x="1870363" y="169721"/>
                </a:cubicBezTo>
                <a:cubicBezTo>
                  <a:pt x="1900691" y="406343"/>
                  <a:pt x="1857369" y="658281"/>
                  <a:pt x="1870363" y="848587"/>
                </a:cubicBezTo>
                <a:cubicBezTo>
                  <a:pt x="1872845" y="934009"/>
                  <a:pt x="1795760" y="1010942"/>
                  <a:pt x="1700642" y="1018308"/>
                </a:cubicBezTo>
                <a:cubicBezTo>
                  <a:pt x="1550118" y="998672"/>
                  <a:pt x="1367907" y="1026687"/>
                  <a:pt x="1175026" y="1018308"/>
                </a:cubicBezTo>
                <a:cubicBezTo>
                  <a:pt x="982145" y="1009929"/>
                  <a:pt x="908662" y="995032"/>
                  <a:pt x="680028" y="1018308"/>
                </a:cubicBezTo>
                <a:cubicBezTo>
                  <a:pt x="451394" y="1041584"/>
                  <a:pt x="403781" y="1001351"/>
                  <a:pt x="169721" y="1018308"/>
                </a:cubicBezTo>
                <a:cubicBezTo>
                  <a:pt x="78163" y="1040062"/>
                  <a:pt x="-4087" y="960760"/>
                  <a:pt x="0" y="848587"/>
                </a:cubicBezTo>
                <a:cubicBezTo>
                  <a:pt x="-3153" y="561519"/>
                  <a:pt x="-17228" y="390065"/>
                  <a:pt x="0" y="169721"/>
                </a:cubicBezTo>
                <a:close/>
              </a:path>
              <a:path w="1870363" h="1018308" stroke="0" extrusionOk="0">
                <a:moveTo>
                  <a:pt x="0" y="169721"/>
                </a:moveTo>
                <a:cubicBezTo>
                  <a:pt x="-7508" y="91409"/>
                  <a:pt x="77754" y="3913"/>
                  <a:pt x="169721" y="0"/>
                </a:cubicBezTo>
                <a:cubicBezTo>
                  <a:pt x="308819" y="-14534"/>
                  <a:pt x="443997" y="-1730"/>
                  <a:pt x="710646" y="0"/>
                </a:cubicBezTo>
                <a:cubicBezTo>
                  <a:pt x="977296" y="1730"/>
                  <a:pt x="985811" y="24672"/>
                  <a:pt x="1205644" y="0"/>
                </a:cubicBezTo>
                <a:cubicBezTo>
                  <a:pt x="1425477" y="-24672"/>
                  <a:pt x="1510563" y="18842"/>
                  <a:pt x="1700642" y="0"/>
                </a:cubicBezTo>
                <a:cubicBezTo>
                  <a:pt x="1771926" y="702"/>
                  <a:pt x="1881679" y="81390"/>
                  <a:pt x="1870363" y="169721"/>
                </a:cubicBezTo>
                <a:cubicBezTo>
                  <a:pt x="1858365" y="406766"/>
                  <a:pt x="1888346" y="540485"/>
                  <a:pt x="1870363" y="848587"/>
                </a:cubicBezTo>
                <a:cubicBezTo>
                  <a:pt x="1892945" y="947099"/>
                  <a:pt x="1798284" y="1034632"/>
                  <a:pt x="1700642" y="1018308"/>
                </a:cubicBezTo>
                <a:cubicBezTo>
                  <a:pt x="1546984" y="1040513"/>
                  <a:pt x="1431428" y="1032058"/>
                  <a:pt x="1175026" y="1018308"/>
                </a:cubicBezTo>
                <a:cubicBezTo>
                  <a:pt x="918624" y="1004558"/>
                  <a:pt x="919817" y="1023834"/>
                  <a:pt x="680028" y="1018308"/>
                </a:cubicBezTo>
                <a:cubicBezTo>
                  <a:pt x="440239" y="1012782"/>
                  <a:pt x="320157" y="1023424"/>
                  <a:pt x="169721" y="1018308"/>
                </a:cubicBezTo>
                <a:cubicBezTo>
                  <a:pt x="74585" y="998311"/>
                  <a:pt x="5926" y="925161"/>
                  <a:pt x="0" y="848587"/>
                </a:cubicBezTo>
                <a:cubicBezTo>
                  <a:pt x="-342" y="514807"/>
                  <a:pt x="-7317" y="467646"/>
                  <a:pt x="0" y="169721"/>
                </a:cubicBezTo>
                <a:close/>
              </a:path>
            </a:pathLst>
          </a:custGeom>
          <a:gradFill flip="none" rotWithShape="1">
            <a:gsLst>
              <a:gs pos="41000">
                <a:schemeClr val="bg1"/>
              </a:gs>
              <a:gs pos="99000">
                <a:srgbClr val="DDEFEB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هلك وخسر المطففين.</a:t>
            </a:r>
          </a:p>
        </p:txBody>
      </p:sp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F6C22742-5F46-415D-A1C3-94BB48319840}"/>
              </a:ext>
            </a:extLst>
          </p:cNvPr>
          <p:cNvSpPr/>
          <p:nvPr/>
        </p:nvSpPr>
        <p:spPr>
          <a:xfrm>
            <a:off x="561109" y="2660074"/>
            <a:ext cx="3013364" cy="540327"/>
          </a:xfrm>
          <a:custGeom>
            <a:avLst/>
            <a:gdLst>
              <a:gd name="connsiteX0" fmla="*/ 0 w 3013364"/>
              <a:gd name="connsiteY0" fmla="*/ 90056 h 540327"/>
              <a:gd name="connsiteX1" fmla="*/ 90056 w 3013364"/>
              <a:gd name="connsiteY1" fmla="*/ 0 h 540327"/>
              <a:gd name="connsiteX2" fmla="*/ 628374 w 3013364"/>
              <a:gd name="connsiteY2" fmla="*/ 0 h 540327"/>
              <a:gd name="connsiteX3" fmla="*/ 1195024 w 3013364"/>
              <a:gd name="connsiteY3" fmla="*/ 0 h 540327"/>
              <a:gd name="connsiteX4" fmla="*/ 1705010 w 3013364"/>
              <a:gd name="connsiteY4" fmla="*/ 0 h 540327"/>
              <a:gd name="connsiteX5" fmla="*/ 2186662 w 3013364"/>
              <a:gd name="connsiteY5" fmla="*/ 0 h 540327"/>
              <a:gd name="connsiteX6" fmla="*/ 2923308 w 3013364"/>
              <a:gd name="connsiteY6" fmla="*/ 0 h 540327"/>
              <a:gd name="connsiteX7" fmla="*/ 3013364 w 3013364"/>
              <a:gd name="connsiteY7" fmla="*/ 90056 h 540327"/>
              <a:gd name="connsiteX8" fmla="*/ 3013364 w 3013364"/>
              <a:gd name="connsiteY8" fmla="*/ 450271 h 540327"/>
              <a:gd name="connsiteX9" fmla="*/ 2923308 w 3013364"/>
              <a:gd name="connsiteY9" fmla="*/ 540327 h 540327"/>
              <a:gd name="connsiteX10" fmla="*/ 2384990 w 3013364"/>
              <a:gd name="connsiteY10" fmla="*/ 540327 h 540327"/>
              <a:gd name="connsiteX11" fmla="*/ 1903337 w 3013364"/>
              <a:gd name="connsiteY11" fmla="*/ 540327 h 540327"/>
              <a:gd name="connsiteX12" fmla="*/ 1421684 w 3013364"/>
              <a:gd name="connsiteY12" fmla="*/ 540327 h 540327"/>
              <a:gd name="connsiteX13" fmla="*/ 911699 w 3013364"/>
              <a:gd name="connsiteY13" fmla="*/ 540327 h 540327"/>
              <a:gd name="connsiteX14" fmla="*/ 90056 w 3013364"/>
              <a:gd name="connsiteY14" fmla="*/ 540327 h 540327"/>
              <a:gd name="connsiteX15" fmla="*/ 0 w 3013364"/>
              <a:gd name="connsiteY15" fmla="*/ 450271 h 540327"/>
              <a:gd name="connsiteX16" fmla="*/ 0 w 3013364"/>
              <a:gd name="connsiteY16" fmla="*/ 90056 h 54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013364" h="540327" fill="none" extrusionOk="0">
                <a:moveTo>
                  <a:pt x="0" y="90056"/>
                </a:moveTo>
                <a:cubicBezTo>
                  <a:pt x="7396" y="31361"/>
                  <a:pt x="37471" y="-7462"/>
                  <a:pt x="90056" y="0"/>
                </a:cubicBezTo>
                <a:cubicBezTo>
                  <a:pt x="259575" y="17895"/>
                  <a:pt x="435542" y="-14276"/>
                  <a:pt x="628374" y="0"/>
                </a:cubicBezTo>
                <a:cubicBezTo>
                  <a:pt x="821206" y="14276"/>
                  <a:pt x="924128" y="25215"/>
                  <a:pt x="1195024" y="0"/>
                </a:cubicBezTo>
                <a:cubicBezTo>
                  <a:pt x="1465920" y="-25215"/>
                  <a:pt x="1561636" y="19194"/>
                  <a:pt x="1705010" y="0"/>
                </a:cubicBezTo>
                <a:cubicBezTo>
                  <a:pt x="1848384" y="-19194"/>
                  <a:pt x="2026805" y="13206"/>
                  <a:pt x="2186662" y="0"/>
                </a:cubicBezTo>
                <a:cubicBezTo>
                  <a:pt x="2346519" y="-13206"/>
                  <a:pt x="2654628" y="-19959"/>
                  <a:pt x="2923308" y="0"/>
                </a:cubicBezTo>
                <a:cubicBezTo>
                  <a:pt x="2976102" y="-6015"/>
                  <a:pt x="3014639" y="38490"/>
                  <a:pt x="3013364" y="90056"/>
                </a:cubicBezTo>
                <a:cubicBezTo>
                  <a:pt x="3022994" y="208043"/>
                  <a:pt x="3006854" y="303410"/>
                  <a:pt x="3013364" y="450271"/>
                </a:cubicBezTo>
                <a:cubicBezTo>
                  <a:pt x="3014894" y="500424"/>
                  <a:pt x="2963250" y="540815"/>
                  <a:pt x="2923308" y="540327"/>
                </a:cubicBezTo>
                <a:cubicBezTo>
                  <a:pt x="2656008" y="560517"/>
                  <a:pt x="2588835" y="528294"/>
                  <a:pt x="2384990" y="540327"/>
                </a:cubicBezTo>
                <a:cubicBezTo>
                  <a:pt x="2181145" y="552360"/>
                  <a:pt x="2142312" y="562717"/>
                  <a:pt x="1903337" y="540327"/>
                </a:cubicBezTo>
                <a:cubicBezTo>
                  <a:pt x="1664362" y="517937"/>
                  <a:pt x="1657063" y="562833"/>
                  <a:pt x="1421684" y="540327"/>
                </a:cubicBezTo>
                <a:cubicBezTo>
                  <a:pt x="1186305" y="517821"/>
                  <a:pt x="1115023" y="543256"/>
                  <a:pt x="911699" y="540327"/>
                </a:cubicBezTo>
                <a:cubicBezTo>
                  <a:pt x="708376" y="537398"/>
                  <a:pt x="351638" y="523325"/>
                  <a:pt x="90056" y="540327"/>
                </a:cubicBezTo>
                <a:cubicBezTo>
                  <a:pt x="45264" y="540432"/>
                  <a:pt x="7895" y="505305"/>
                  <a:pt x="0" y="450271"/>
                </a:cubicBezTo>
                <a:cubicBezTo>
                  <a:pt x="730" y="302653"/>
                  <a:pt x="10122" y="164347"/>
                  <a:pt x="0" y="90056"/>
                </a:cubicBezTo>
                <a:close/>
              </a:path>
              <a:path w="3013364" h="540327" stroke="0" extrusionOk="0">
                <a:moveTo>
                  <a:pt x="0" y="90056"/>
                </a:moveTo>
                <a:cubicBezTo>
                  <a:pt x="-4285" y="49121"/>
                  <a:pt x="45381" y="11208"/>
                  <a:pt x="90056" y="0"/>
                </a:cubicBezTo>
                <a:cubicBezTo>
                  <a:pt x="357720" y="10145"/>
                  <a:pt x="485684" y="-2538"/>
                  <a:pt x="713371" y="0"/>
                </a:cubicBezTo>
                <a:cubicBezTo>
                  <a:pt x="941059" y="2538"/>
                  <a:pt x="1008722" y="13524"/>
                  <a:pt x="1251689" y="0"/>
                </a:cubicBezTo>
                <a:cubicBezTo>
                  <a:pt x="1494656" y="-13524"/>
                  <a:pt x="1564551" y="-1836"/>
                  <a:pt x="1733342" y="0"/>
                </a:cubicBezTo>
                <a:cubicBezTo>
                  <a:pt x="1902133" y="1836"/>
                  <a:pt x="2010962" y="-2420"/>
                  <a:pt x="2271660" y="0"/>
                </a:cubicBezTo>
                <a:cubicBezTo>
                  <a:pt x="2532358" y="2420"/>
                  <a:pt x="2787184" y="-3477"/>
                  <a:pt x="2923308" y="0"/>
                </a:cubicBezTo>
                <a:cubicBezTo>
                  <a:pt x="2976337" y="10197"/>
                  <a:pt x="3005985" y="43124"/>
                  <a:pt x="3013364" y="90056"/>
                </a:cubicBezTo>
                <a:cubicBezTo>
                  <a:pt x="2995427" y="232792"/>
                  <a:pt x="3002519" y="296075"/>
                  <a:pt x="3013364" y="450271"/>
                </a:cubicBezTo>
                <a:cubicBezTo>
                  <a:pt x="3010817" y="498215"/>
                  <a:pt x="2979566" y="534515"/>
                  <a:pt x="2923308" y="540327"/>
                </a:cubicBezTo>
                <a:cubicBezTo>
                  <a:pt x="2813915" y="536068"/>
                  <a:pt x="2545631" y="530865"/>
                  <a:pt x="2413323" y="540327"/>
                </a:cubicBezTo>
                <a:cubicBezTo>
                  <a:pt x="2281016" y="549789"/>
                  <a:pt x="2059475" y="522685"/>
                  <a:pt x="1846672" y="540327"/>
                </a:cubicBezTo>
                <a:cubicBezTo>
                  <a:pt x="1633869" y="557969"/>
                  <a:pt x="1482712" y="540861"/>
                  <a:pt x="1308354" y="540327"/>
                </a:cubicBezTo>
                <a:cubicBezTo>
                  <a:pt x="1133996" y="539793"/>
                  <a:pt x="920356" y="548390"/>
                  <a:pt x="713371" y="540327"/>
                </a:cubicBezTo>
                <a:cubicBezTo>
                  <a:pt x="506386" y="532264"/>
                  <a:pt x="227640" y="513364"/>
                  <a:pt x="90056" y="540327"/>
                </a:cubicBezTo>
                <a:cubicBezTo>
                  <a:pt x="42179" y="533884"/>
                  <a:pt x="-2835" y="494732"/>
                  <a:pt x="0" y="450271"/>
                </a:cubicBezTo>
                <a:cubicBezTo>
                  <a:pt x="3923" y="281096"/>
                  <a:pt x="16693" y="245426"/>
                  <a:pt x="0" y="90056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rgbClr val="83E4D0"/>
              </a:gs>
              <a:gs pos="100000">
                <a:srgbClr val="0CA4AE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82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الذين إذا اكتالوا على الناس يستوفون</a:t>
            </a:r>
          </a:p>
        </p:txBody>
      </p:sp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A6D20EA6-BBCC-47F1-B0BB-CF3899CAB5BD}"/>
              </a:ext>
            </a:extLst>
          </p:cNvPr>
          <p:cNvSpPr/>
          <p:nvPr/>
        </p:nvSpPr>
        <p:spPr>
          <a:xfrm>
            <a:off x="561109" y="3273138"/>
            <a:ext cx="3013364" cy="1018308"/>
          </a:xfrm>
          <a:custGeom>
            <a:avLst/>
            <a:gdLst>
              <a:gd name="connsiteX0" fmla="*/ 0 w 3013364"/>
              <a:gd name="connsiteY0" fmla="*/ 169721 h 1018308"/>
              <a:gd name="connsiteX1" fmla="*/ 169721 w 3013364"/>
              <a:gd name="connsiteY1" fmla="*/ 0 h 1018308"/>
              <a:gd name="connsiteX2" fmla="*/ 811462 w 3013364"/>
              <a:gd name="connsiteY2" fmla="*/ 0 h 1018308"/>
              <a:gd name="connsiteX3" fmla="*/ 1426464 w 3013364"/>
              <a:gd name="connsiteY3" fmla="*/ 0 h 1018308"/>
              <a:gd name="connsiteX4" fmla="*/ 2014727 w 3013364"/>
              <a:gd name="connsiteY4" fmla="*/ 0 h 1018308"/>
              <a:gd name="connsiteX5" fmla="*/ 2843643 w 3013364"/>
              <a:gd name="connsiteY5" fmla="*/ 0 h 1018308"/>
              <a:gd name="connsiteX6" fmla="*/ 3013364 w 3013364"/>
              <a:gd name="connsiteY6" fmla="*/ 169721 h 1018308"/>
              <a:gd name="connsiteX7" fmla="*/ 3013364 w 3013364"/>
              <a:gd name="connsiteY7" fmla="*/ 848587 h 1018308"/>
              <a:gd name="connsiteX8" fmla="*/ 2843643 w 3013364"/>
              <a:gd name="connsiteY8" fmla="*/ 1018308 h 1018308"/>
              <a:gd name="connsiteX9" fmla="*/ 2121684 w 3013364"/>
              <a:gd name="connsiteY9" fmla="*/ 1018308 h 1018308"/>
              <a:gd name="connsiteX10" fmla="*/ 1426464 w 3013364"/>
              <a:gd name="connsiteY10" fmla="*/ 1018308 h 1018308"/>
              <a:gd name="connsiteX11" fmla="*/ 757984 w 3013364"/>
              <a:gd name="connsiteY11" fmla="*/ 1018308 h 1018308"/>
              <a:gd name="connsiteX12" fmla="*/ 169721 w 3013364"/>
              <a:gd name="connsiteY12" fmla="*/ 1018308 h 1018308"/>
              <a:gd name="connsiteX13" fmla="*/ 0 w 3013364"/>
              <a:gd name="connsiteY13" fmla="*/ 848587 h 1018308"/>
              <a:gd name="connsiteX14" fmla="*/ 0 w 3013364"/>
              <a:gd name="connsiteY14" fmla="*/ 169721 h 1018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013364" h="1018308" fill="none" extrusionOk="0">
                <a:moveTo>
                  <a:pt x="0" y="169721"/>
                </a:moveTo>
                <a:cubicBezTo>
                  <a:pt x="-6904" y="78244"/>
                  <a:pt x="64508" y="8982"/>
                  <a:pt x="169721" y="0"/>
                </a:cubicBezTo>
                <a:cubicBezTo>
                  <a:pt x="339429" y="-24943"/>
                  <a:pt x="570138" y="-11557"/>
                  <a:pt x="811462" y="0"/>
                </a:cubicBezTo>
                <a:cubicBezTo>
                  <a:pt x="1052786" y="11557"/>
                  <a:pt x="1170766" y="-6600"/>
                  <a:pt x="1426464" y="0"/>
                </a:cubicBezTo>
                <a:cubicBezTo>
                  <a:pt x="1682162" y="6600"/>
                  <a:pt x="1874487" y="-28583"/>
                  <a:pt x="2014727" y="0"/>
                </a:cubicBezTo>
                <a:cubicBezTo>
                  <a:pt x="2154967" y="28583"/>
                  <a:pt x="2597452" y="-8198"/>
                  <a:pt x="2843643" y="0"/>
                </a:cubicBezTo>
                <a:cubicBezTo>
                  <a:pt x="2939859" y="-8312"/>
                  <a:pt x="3014748" y="68621"/>
                  <a:pt x="3013364" y="169721"/>
                </a:cubicBezTo>
                <a:cubicBezTo>
                  <a:pt x="3043525" y="367352"/>
                  <a:pt x="3017444" y="554932"/>
                  <a:pt x="3013364" y="848587"/>
                </a:cubicBezTo>
                <a:cubicBezTo>
                  <a:pt x="3014907" y="939286"/>
                  <a:pt x="2942480" y="1010987"/>
                  <a:pt x="2843643" y="1018308"/>
                </a:cubicBezTo>
                <a:cubicBezTo>
                  <a:pt x="2646145" y="1001163"/>
                  <a:pt x="2326119" y="982653"/>
                  <a:pt x="2121684" y="1018308"/>
                </a:cubicBezTo>
                <a:cubicBezTo>
                  <a:pt x="1917249" y="1053963"/>
                  <a:pt x="1571646" y="988242"/>
                  <a:pt x="1426464" y="1018308"/>
                </a:cubicBezTo>
                <a:cubicBezTo>
                  <a:pt x="1281282" y="1048374"/>
                  <a:pt x="992547" y="1043652"/>
                  <a:pt x="757984" y="1018308"/>
                </a:cubicBezTo>
                <a:cubicBezTo>
                  <a:pt x="523421" y="992964"/>
                  <a:pt x="353770" y="1042864"/>
                  <a:pt x="169721" y="1018308"/>
                </a:cubicBezTo>
                <a:cubicBezTo>
                  <a:pt x="85592" y="1018440"/>
                  <a:pt x="9577" y="942977"/>
                  <a:pt x="0" y="848587"/>
                </a:cubicBezTo>
                <a:cubicBezTo>
                  <a:pt x="2127" y="627378"/>
                  <a:pt x="10137" y="305731"/>
                  <a:pt x="0" y="169721"/>
                </a:cubicBezTo>
                <a:close/>
              </a:path>
              <a:path w="3013364" h="1018308" stroke="0" extrusionOk="0">
                <a:moveTo>
                  <a:pt x="0" y="169721"/>
                </a:moveTo>
                <a:cubicBezTo>
                  <a:pt x="-7508" y="91409"/>
                  <a:pt x="77754" y="3913"/>
                  <a:pt x="169721" y="0"/>
                </a:cubicBezTo>
                <a:cubicBezTo>
                  <a:pt x="511291" y="-30030"/>
                  <a:pt x="614996" y="26238"/>
                  <a:pt x="891680" y="0"/>
                </a:cubicBezTo>
                <a:cubicBezTo>
                  <a:pt x="1168364" y="-26238"/>
                  <a:pt x="1228790" y="28975"/>
                  <a:pt x="1533421" y="0"/>
                </a:cubicBezTo>
                <a:cubicBezTo>
                  <a:pt x="1838052" y="-28975"/>
                  <a:pt x="1951575" y="-9683"/>
                  <a:pt x="2121684" y="0"/>
                </a:cubicBezTo>
                <a:cubicBezTo>
                  <a:pt x="2291793" y="9683"/>
                  <a:pt x="2646686" y="29868"/>
                  <a:pt x="2843643" y="0"/>
                </a:cubicBezTo>
                <a:cubicBezTo>
                  <a:pt x="2938925" y="9486"/>
                  <a:pt x="3013964" y="73802"/>
                  <a:pt x="3013364" y="169721"/>
                </a:cubicBezTo>
                <a:cubicBezTo>
                  <a:pt x="3003380" y="313114"/>
                  <a:pt x="3038434" y="538906"/>
                  <a:pt x="3013364" y="848587"/>
                </a:cubicBezTo>
                <a:cubicBezTo>
                  <a:pt x="2997707" y="940065"/>
                  <a:pt x="2921627" y="1005197"/>
                  <a:pt x="2843643" y="1018308"/>
                </a:cubicBezTo>
                <a:cubicBezTo>
                  <a:pt x="2620336" y="1017447"/>
                  <a:pt x="2525537" y="992646"/>
                  <a:pt x="2228641" y="1018308"/>
                </a:cubicBezTo>
                <a:cubicBezTo>
                  <a:pt x="1931745" y="1043970"/>
                  <a:pt x="1754352" y="1028232"/>
                  <a:pt x="1613639" y="1018308"/>
                </a:cubicBezTo>
                <a:cubicBezTo>
                  <a:pt x="1472926" y="1008384"/>
                  <a:pt x="1237232" y="1028255"/>
                  <a:pt x="945158" y="1018308"/>
                </a:cubicBezTo>
                <a:cubicBezTo>
                  <a:pt x="653084" y="1008361"/>
                  <a:pt x="472267" y="980109"/>
                  <a:pt x="169721" y="1018308"/>
                </a:cubicBezTo>
                <a:cubicBezTo>
                  <a:pt x="73270" y="1008727"/>
                  <a:pt x="-10751" y="934435"/>
                  <a:pt x="0" y="848587"/>
                </a:cubicBezTo>
                <a:cubicBezTo>
                  <a:pt x="9044" y="707199"/>
                  <a:pt x="-30190" y="385248"/>
                  <a:pt x="0" y="169721"/>
                </a:cubicBezTo>
                <a:close/>
              </a:path>
            </a:pathLst>
          </a:custGeom>
          <a:gradFill flip="none" rotWithShape="1">
            <a:gsLst>
              <a:gs pos="41000">
                <a:schemeClr val="bg1"/>
              </a:gs>
              <a:gs pos="99000">
                <a:srgbClr val="DDEFEB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الذين إذا اكتالوا من غيرهم يستوفون حقهم كاملاً دون نقصان.</a:t>
            </a:r>
          </a:p>
        </p:txBody>
      </p: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0FB525F9-02B1-4F8C-821F-C6827A160375}"/>
              </a:ext>
            </a:extLst>
          </p:cNvPr>
          <p:cNvSpPr/>
          <p:nvPr/>
        </p:nvSpPr>
        <p:spPr>
          <a:xfrm>
            <a:off x="904009" y="4478483"/>
            <a:ext cx="4312227" cy="540327"/>
          </a:xfrm>
          <a:custGeom>
            <a:avLst/>
            <a:gdLst>
              <a:gd name="connsiteX0" fmla="*/ 0 w 4312227"/>
              <a:gd name="connsiteY0" fmla="*/ 90056 h 540327"/>
              <a:gd name="connsiteX1" fmla="*/ 90056 w 4312227"/>
              <a:gd name="connsiteY1" fmla="*/ 0 h 540327"/>
              <a:gd name="connsiteX2" fmla="*/ 861384 w 4312227"/>
              <a:gd name="connsiteY2" fmla="*/ 0 h 540327"/>
              <a:gd name="connsiteX3" fmla="*/ 1426107 w 4312227"/>
              <a:gd name="connsiteY3" fmla="*/ 0 h 540327"/>
              <a:gd name="connsiteX4" fmla="*/ 1990829 w 4312227"/>
              <a:gd name="connsiteY4" fmla="*/ 0 h 540327"/>
              <a:gd name="connsiteX5" fmla="*/ 2638194 w 4312227"/>
              <a:gd name="connsiteY5" fmla="*/ 0 h 540327"/>
              <a:gd name="connsiteX6" fmla="*/ 3368201 w 4312227"/>
              <a:gd name="connsiteY6" fmla="*/ 0 h 540327"/>
              <a:gd name="connsiteX7" fmla="*/ 4222171 w 4312227"/>
              <a:gd name="connsiteY7" fmla="*/ 0 h 540327"/>
              <a:gd name="connsiteX8" fmla="*/ 4312227 w 4312227"/>
              <a:gd name="connsiteY8" fmla="*/ 90056 h 540327"/>
              <a:gd name="connsiteX9" fmla="*/ 4312227 w 4312227"/>
              <a:gd name="connsiteY9" fmla="*/ 450271 h 540327"/>
              <a:gd name="connsiteX10" fmla="*/ 4222171 w 4312227"/>
              <a:gd name="connsiteY10" fmla="*/ 540327 h 540327"/>
              <a:gd name="connsiteX11" fmla="*/ 3574806 w 4312227"/>
              <a:gd name="connsiteY11" fmla="*/ 540327 h 540327"/>
              <a:gd name="connsiteX12" fmla="*/ 3010084 w 4312227"/>
              <a:gd name="connsiteY12" fmla="*/ 540327 h 540327"/>
              <a:gd name="connsiteX13" fmla="*/ 2404040 w 4312227"/>
              <a:gd name="connsiteY13" fmla="*/ 540327 h 540327"/>
              <a:gd name="connsiteX14" fmla="*/ 1797997 w 4312227"/>
              <a:gd name="connsiteY14" fmla="*/ 540327 h 540327"/>
              <a:gd name="connsiteX15" fmla="*/ 1067990 w 4312227"/>
              <a:gd name="connsiteY15" fmla="*/ 540327 h 540327"/>
              <a:gd name="connsiteX16" fmla="*/ 90056 w 4312227"/>
              <a:gd name="connsiteY16" fmla="*/ 540327 h 540327"/>
              <a:gd name="connsiteX17" fmla="*/ 0 w 4312227"/>
              <a:gd name="connsiteY17" fmla="*/ 450271 h 540327"/>
              <a:gd name="connsiteX18" fmla="*/ 0 w 4312227"/>
              <a:gd name="connsiteY18" fmla="*/ 90056 h 54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312227" h="540327" fill="none" extrusionOk="0">
                <a:moveTo>
                  <a:pt x="0" y="90056"/>
                </a:moveTo>
                <a:cubicBezTo>
                  <a:pt x="645" y="47657"/>
                  <a:pt x="34852" y="-4908"/>
                  <a:pt x="90056" y="0"/>
                </a:cubicBezTo>
                <a:cubicBezTo>
                  <a:pt x="260160" y="-15868"/>
                  <a:pt x="576302" y="-36702"/>
                  <a:pt x="861384" y="0"/>
                </a:cubicBezTo>
                <a:cubicBezTo>
                  <a:pt x="1146466" y="36702"/>
                  <a:pt x="1265021" y="20898"/>
                  <a:pt x="1426107" y="0"/>
                </a:cubicBezTo>
                <a:cubicBezTo>
                  <a:pt x="1587193" y="-20898"/>
                  <a:pt x="1821830" y="-27713"/>
                  <a:pt x="1990829" y="0"/>
                </a:cubicBezTo>
                <a:cubicBezTo>
                  <a:pt x="2159828" y="27713"/>
                  <a:pt x="2397232" y="-19320"/>
                  <a:pt x="2638194" y="0"/>
                </a:cubicBezTo>
                <a:cubicBezTo>
                  <a:pt x="2879156" y="19320"/>
                  <a:pt x="3113562" y="-762"/>
                  <a:pt x="3368201" y="0"/>
                </a:cubicBezTo>
                <a:cubicBezTo>
                  <a:pt x="3622840" y="762"/>
                  <a:pt x="3891775" y="38057"/>
                  <a:pt x="4222171" y="0"/>
                </a:cubicBezTo>
                <a:cubicBezTo>
                  <a:pt x="4273438" y="416"/>
                  <a:pt x="4302432" y="40807"/>
                  <a:pt x="4312227" y="90056"/>
                </a:cubicBezTo>
                <a:cubicBezTo>
                  <a:pt x="4330029" y="191333"/>
                  <a:pt x="4325017" y="367576"/>
                  <a:pt x="4312227" y="450271"/>
                </a:cubicBezTo>
                <a:cubicBezTo>
                  <a:pt x="4318682" y="500096"/>
                  <a:pt x="4282701" y="541066"/>
                  <a:pt x="4222171" y="540327"/>
                </a:cubicBezTo>
                <a:cubicBezTo>
                  <a:pt x="3922475" y="508282"/>
                  <a:pt x="3871607" y="521273"/>
                  <a:pt x="3574806" y="540327"/>
                </a:cubicBezTo>
                <a:cubicBezTo>
                  <a:pt x="3278005" y="559381"/>
                  <a:pt x="3125956" y="560934"/>
                  <a:pt x="3010084" y="540327"/>
                </a:cubicBezTo>
                <a:cubicBezTo>
                  <a:pt x="2894212" y="519720"/>
                  <a:pt x="2676710" y="512623"/>
                  <a:pt x="2404040" y="540327"/>
                </a:cubicBezTo>
                <a:cubicBezTo>
                  <a:pt x="2131370" y="568031"/>
                  <a:pt x="1977284" y="546853"/>
                  <a:pt x="1797997" y="540327"/>
                </a:cubicBezTo>
                <a:cubicBezTo>
                  <a:pt x="1618710" y="533801"/>
                  <a:pt x="1230711" y="543415"/>
                  <a:pt x="1067990" y="540327"/>
                </a:cubicBezTo>
                <a:cubicBezTo>
                  <a:pt x="905269" y="537239"/>
                  <a:pt x="521016" y="539716"/>
                  <a:pt x="90056" y="540327"/>
                </a:cubicBezTo>
                <a:cubicBezTo>
                  <a:pt x="34972" y="540251"/>
                  <a:pt x="-7329" y="508963"/>
                  <a:pt x="0" y="450271"/>
                </a:cubicBezTo>
                <a:cubicBezTo>
                  <a:pt x="2536" y="299584"/>
                  <a:pt x="-782" y="188615"/>
                  <a:pt x="0" y="90056"/>
                </a:cubicBezTo>
                <a:close/>
              </a:path>
              <a:path w="4312227" h="540327" stroke="0" extrusionOk="0">
                <a:moveTo>
                  <a:pt x="0" y="90056"/>
                </a:moveTo>
                <a:cubicBezTo>
                  <a:pt x="-4285" y="49121"/>
                  <a:pt x="45381" y="11208"/>
                  <a:pt x="90056" y="0"/>
                </a:cubicBezTo>
                <a:cubicBezTo>
                  <a:pt x="322970" y="13572"/>
                  <a:pt x="690324" y="16509"/>
                  <a:pt x="861384" y="0"/>
                </a:cubicBezTo>
                <a:cubicBezTo>
                  <a:pt x="1032444" y="-16509"/>
                  <a:pt x="1327581" y="2510"/>
                  <a:pt x="1508749" y="0"/>
                </a:cubicBezTo>
                <a:cubicBezTo>
                  <a:pt x="1689917" y="-2510"/>
                  <a:pt x="1938874" y="-2222"/>
                  <a:pt x="2073471" y="0"/>
                </a:cubicBezTo>
                <a:cubicBezTo>
                  <a:pt x="2208068" y="2222"/>
                  <a:pt x="2554637" y="-16138"/>
                  <a:pt x="2720836" y="0"/>
                </a:cubicBezTo>
                <a:cubicBezTo>
                  <a:pt x="2887036" y="16138"/>
                  <a:pt x="3261137" y="24008"/>
                  <a:pt x="3450843" y="0"/>
                </a:cubicBezTo>
                <a:cubicBezTo>
                  <a:pt x="3640549" y="-24008"/>
                  <a:pt x="3862396" y="35870"/>
                  <a:pt x="4222171" y="0"/>
                </a:cubicBezTo>
                <a:cubicBezTo>
                  <a:pt x="4273713" y="382"/>
                  <a:pt x="4313415" y="45280"/>
                  <a:pt x="4312227" y="90056"/>
                </a:cubicBezTo>
                <a:cubicBezTo>
                  <a:pt x="4300563" y="247197"/>
                  <a:pt x="4311633" y="338834"/>
                  <a:pt x="4312227" y="450271"/>
                </a:cubicBezTo>
                <a:cubicBezTo>
                  <a:pt x="4312454" y="502066"/>
                  <a:pt x="4269929" y="537464"/>
                  <a:pt x="4222171" y="540327"/>
                </a:cubicBezTo>
                <a:cubicBezTo>
                  <a:pt x="3952614" y="552532"/>
                  <a:pt x="3810865" y="526719"/>
                  <a:pt x="3657449" y="540327"/>
                </a:cubicBezTo>
                <a:cubicBezTo>
                  <a:pt x="3504033" y="553935"/>
                  <a:pt x="3226992" y="549603"/>
                  <a:pt x="3010084" y="540327"/>
                </a:cubicBezTo>
                <a:cubicBezTo>
                  <a:pt x="2793176" y="531051"/>
                  <a:pt x="2582298" y="560779"/>
                  <a:pt x="2280077" y="540327"/>
                </a:cubicBezTo>
                <a:cubicBezTo>
                  <a:pt x="1977856" y="519875"/>
                  <a:pt x="1845791" y="578757"/>
                  <a:pt x="1508749" y="540327"/>
                </a:cubicBezTo>
                <a:cubicBezTo>
                  <a:pt x="1171707" y="501897"/>
                  <a:pt x="1039535" y="520382"/>
                  <a:pt x="778742" y="540327"/>
                </a:cubicBezTo>
                <a:cubicBezTo>
                  <a:pt x="517949" y="560272"/>
                  <a:pt x="322353" y="536008"/>
                  <a:pt x="90056" y="540327"/>
                </a:cubicBezTo>
                <a:cubicBezTo>
                  <a:pt x="48349" y="537492"/>
                  <a:pt x="-10214" y="497832"/>
                  <a:pt x="0" y="450271"/>
                </a:cubicBezTo>
                <a:cubicBezTo>
                  <a:pt x="4813" y="351506"/>
                  <a:pt x="-7081" y="190594"/>
                  <a:pt x="0" y="90056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rgbClr val="83E4D0"/>
              </a:gs>
              <a:gs pos="100000">
                <a:srgbClr val="0CA4AE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وإذا كالوهم أو وزنوهم يخسرون</a:t>
            </a:r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E50264F6-3AB2-4A08-BC23-D5CC7A20065B}"/>
              </a:ext>
            </a:extLst>
          </p:cNvPr>
          <p:cNvSpPr/>
          <p:nvPr/>
        </p:nvSpPr>
        <p:spPr>
          <a:xfrm>
            <a:off x="904009" y="5091547"/>
            <a:ext cx="4312227" cy="1018308"/>
          </a:xfrm>
          <a:custGeom>
            <a:avLst/>
            <a:gdLst>
              <a:gd name="connsiteX0" fmla="*/ 0 w 4312227"/>
              <a:gd name="connsiteY0" fmla="*/ 169721 h 1018308"/>
              <a:gd name="connsiteX1" fmla="*/ 169721 w 4312227"/>
              <a:gd name="connsiteY1" fmla="*/ 0 h 1018308"/>
              <a:gd name="connsiteX2" fmla="*/ 911308 w 4312227"/>
              <a:gd name="connsiteY2" fmla="*/ 0 h 1018308"/>
              <a:gd name="connsiteX3" fmla="*/ 1454255 w 4312227"/>
              <a:gd name="connsiteY3" fmla="*/ 0 h 1018308"/>
              <a:gd name="connsiteX4" fmla="*/ 1997202 w 4312227"/>
              <a:gd name="connsiteY4" fmla="*/ 0 h 1018308"/>
              <a:gd name="connsiteX5" fmla="*/ 2619605 w 4312227"/>
              <a:gd name="connsiteY5" fmla="*/ 0 h 1018308"/>
              <a:gd name="connsiteX6" fmla="*/ 3321464 w 4312227"/>
              <a:gd name="connsiteY6" fmla="*/ 0 h 1018308"/>
              <a:gd name="connsiteX7" fmla="*/ 4142506 w 4312227"/>
              <a:gd name="connsiteY7" fmla="*/ 0 h 1018308"/>
              <a:gd name="connsiteX8" fmla="*/ 4312227 w 4312227"/>
              <a:gd name="connsiteY8" fmla="*/ 169721 h 1018308"/>
              <a:gd name="connsiteX9" fmla="*/ 4312227 w 4312227"/>
              <a:gd name="connsiteY9" fmla="*/ 848587 h 1018308"/>
              <a:gd name="connsiteX10" fmla="*/ 4142506 w 4312227"/>
              <a:gd name="connsiteY10" fmla="*/ 1018308 h 1018308"/>
              <a:gd name="connsiteX11" fmla="*/ 3520103 w 4312227"/>
              <a:gd name="connsiteY11" fmla="*/ 1018308 h 1018308"/>
              <a:gd name="connsiteX12" fmla="*/ 2977156 w 4312227"/>
              <a:gd name="connsiteY12" fmla="*/ 1018308 h 1018308"/>
              <a:gd name="connsiteX13" fmla="*/ 2394481 w 4312227"/>
              <a:gd name="connsiteY13" fmla="*/ 1018308 h 1018308"/>
              <a:gd name="connsiteX14" fmla="*/ 1811805 w 4312227"/>
              <a:gd name="connsiteY14" fmla="*/ 1018308 h 1018308"/>
              <a:gd name="connsiteX15" fmla="*/ 1109947 w 4312227"/>
              <a:gd name="connsiteY15" fmla="*/ 1018308 h 1018308"/>
              <a:gd name="connsiteX16" fmla="*/ 169721 w 4312227"/>
              <a:gd name="connsiteY16" fmla="*/ 1018308 h 1018308"/>
              <a:gd name="connsiteX17" fmla="*/ 0 w 4312227"/>
              <a:gd name="connsiteY17" fmla="*/ 848587 h 1018308"/>
              <a:gd name="connsiteX18" fmla="*/ 0 w 4312227"/>
              <a:gd name="connsiteY18" fmla="*/ 169721 h 1018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312227" h="1018308" fill="none" extrusionOk="0">
                <a:moveTo>
                  <a:pt x="0" y="169721"/>
                </a:moveTo>
                <a:cubicBezTo>
                  <a:pt x="727" y="84256"/>
                  <a:pt x="61828" y="-12711"/>
                  <a:pt x="169721" y="0"/>
                </a:cubicBezTo>
                <a:cubicBezTo>
                  <a:pt x="373798" y="-3395"/>
                  <a:pt x="731080" y="16632"/>
                  <a:pt x="911308" y="0"/>
                </a:cubicBezTo>
                <a:cubicBezTo>
                  <a:pt x="1091536" y="-16632"/>
                  <a:pt x="1320860" y="3457"/>
                  <a:pt x="1454255" y="0"/>
                </a:cubicBezTo>
                <a:cubicBezTo>
                  <a:pt x="1587650" y="-3457"/>
                  <a:pt x="1765361" y="4763"/>
                  <a:pt x="1997202" y="0"/>
                </a:cubicBezTo>
                <a:cubicBezTo>
                  <a:pt x="2229043" y="-4763"/>
                  <a:pt x="2480874" y="-6969"/>
                  <a:pt x="2619605" y="0"/>
                </a:cubicBezTo>
                <a:cubicBezTo>
                  <a:pt x="2758336" y="6969"/>
                  <a:pt x="3085857" y="5247"/>
                  <a:pt x="3321464" y="0"/>
                </a:cubicBezTo>
                <a:cubicBezTo>
                  <a:pt x="3557071" y="-5247"/>
                  <a:pt x="3888388" y="26429"/>
                  <a:pt x="4142506" y="0"/>
                </a:cubicBezTo>
                <a:cubicBezTo>
                  <a:pt x="4243695" y="2026"/>
                  <a:pt x="4299520" y="76620"/>
                  <a:pt x="4312227" y="169721"/>
                </a:cubicBezTo>
                <a:cubicBezTo>
                  <a:pt x="4325106" y="442861"/>
                  <a:pt x="4319377" y="521681"/>
                  <a:pt x="4312227" y="848587"/>
                </a:cubicBezTo>
                <a:cubicBezTo>
                  <a:pt x="4321832" y="942453"/>
                  <a:pt x="4245817" y="1018964"/>
                  <a:pt x="4142506" y="1018308"/>
                </a:cubicBezTo>
                <a:cubicBezTo>
                  <a:pt x="3910225" y="994701"/>
                  <a:pt x="3794528" y="993582"/>
                  <a:pt x="3520103" y="1018308"/>
                </a:cubicBezTo>
                <a:cubicBezTo>
                  <a:pt x="3245678" y="1043034"/>
                  <a:pt x="3132963" y="1000263"/>
                  <a:pt x="2977156" y="1018308"/>
                </a:cubicBezTo>
                <a:cubicBezTo>
                  <a:pt x="2821349" y="1036353"/>
                  <a:pt x="2633425" y="1033657"/>
                  <a:pt x="2394481" y="1018308"/>
                </a:cubicBezTo>
                <a:cubicBezTo>
                  <a:pt x="2155538" y="1002959"/>
                  <a:pt x="1974153" y="1035900"/>
                  <a:pt x="1811805" y="1018308"/>
                </a:cubicBezTo>
                <a:cubicBezTo>
                  <a:pt x="1649457" y="1000716"/>
                  <a:pt x="1356573" y="995043"/>
                  <a:pt x="1109947" y="1018308"/>
                </a:cubicBezTo>
                <a:cubicBezTo>
                  <a:pt x="863321" y="1041573"/>
                  <a:pt x="472397" y="1058755"/>
                  <a:pt x="169721" y="1018308"/>
                </a:cubicBezTo>
                <a:cubicBezTo>
                  <a:pt x="55286" y="1018014"/>
                  <a:pt x="-4663" y="948018"/>
                  <a:pt x="0" y="848587"/>
                </a:cubicBezTo>
                <a:cubicBezTo>
                  <a:pt x="-19571" y="518522"/>
                  <a:pt x="26680" y="335258"/>
                  <a:pt x="0" y="169721"/>
                </a:cubicBezTo>
                <a:close/>
              </a:path>
              <a:path w="4312227" h="1018308" stroke="0" extrusionOk="0">
                <a:moveTo>
                  <a:pt x="0" y="169721"/>
                </a:moveTo>
                <a:cubicBezTo>
                  <a:pt x="-7508" y="91409"/>
                  <a:pt x="77754" y="3913"/>
                  <a:pt x="169721" y="0"/>
                </a:cubicBezTo>
                <a:cubicBezTo>
                  <a:pt x="404777" y="5009"/>
                  <a:pt x="571676" y="25867"/>
                  <a:pt x="911308" y="0"/>
                </a:cubicBezTo>
                <a:cubicBezTo>
                  <a:pt x="1250940" y="-25867"/>
                  <a:pt x="1262135" y="23141"/>
                  <a:pt x="1533711" y="0"/>
                </a:cubicBezTo>
                <a:cubicBezTo>
                  <a:pt x="1805287" y="-23141"/>
                  <a:pt x="1952128" y="22464"/>
                  <a:pt x="2076658" y="0"/>
                </a:cubicBezTo>
                <a:cubicBezTo>
                  <a:pt x="2201188" y="-22464"/>
                  <a:pt x="2473373" y="6048"/>
                  <a:pt x="2699061" y="0"/>
                </a:cubicBezTo>
                <a:cubicBezTo>
                  <a:pt x="2924749" y="-6048"/>
                  <a:pt x="3107180" y="-32391"/>
                  <a:pt x="3400919" y="0"/>
                </a:cubicBezTo>
                <a:cubicBezTo>
                  <a:pt x="3694658" y="32391"/>
                  <a:pt x="3886161" y="-29252"/>
                  <a:pt x="4142506" y="0"/>
                </a:cubicBezTo>
                <a:cubicBezTo>
                  <a:pt x="4258822" y="4778"/>
                  <a:pt x="4316135" y="92311"/>
                  <a:pt x="4312227" y="169721"/>
                </a:cubicBezTo>
                <a:cubicBezTo>
                  <a:pt x="4321241" y="441410"/>
                  <a:pt x="4331636" y="694897"/>
                  <a:pt x="4312227" y="848587"/>
                </a:cubicBezTo>
                <a:cubicBezTo>
                  <a:pt x="4313784" y="956445"/>
                  <a:pt x="4225061" y="1002136"/>
                  <a:pt x="4142506" y="1018308"/>
                </a:cubicBezTo>
                <a:cubicBezTo>
                  <a:pt x="3877760" y="1000231"/>
                  <a:pt x="3856554" y="1018455"/>
                  <a:pt x="3599559" y="1018308"/>
                </a:cubicBezTo>
                <a:cubicBezTo>
                  <a:pt x="3342564" y="1018161"/>
                  <a:pt x="3188085" y="1024981"/>
                  <a:pt x="2977156" y="1018308"/>
                </a:cubicBezTo>
                <a:cubicBezTo>
                  <a:pt x="2766227" y="1011635"/>
                  <a:pt x="2613156" y="1044891"/>
                  <a:pt x="2275297" y="1018308"/>
                </a:cubicBezTo>
                <a:cubicBezTo>
                  <a:pt x="1937438" y="991725"/>
                  <a:pt x="1762187" y="1049281"/>
                  <a:pt x="1533711" y="1018308"/>
                </a:cubicBezTo>
                <a:cubicBezTo>
                  <a:pt x="1305235" y="987335"/>
                  <a:pt x="1039646" y="1003594"/>
                  <a:pt x="831852" y="1018308"/>
                </a:cubicBezTo>
                <a:cubicBezTo>
                  <a:pt x="624058" y="1033022"/>
                  <a:pt x="498716" y="1004912"/>
                  <a:pt x="169721" y="1018308"/>
                </a:cubicBezTo>
                <a:cubicBezTo>
                  <a:pt x="91898" y="1012689"/>
                  <a:pt x="-2201" y="941852"/>
                  <a:pt x="0" y="848587"/>
                </a:cubicBezTo>
                <a:cubicBezTo>
                  <a:pt x="2793" y="573358"/>
                  <a:pt x="-29126" y="439376"/>
                  <a:pt x="0" y="169721"/>
                </a:cubicBezTo>
                <a:close/>
              </a:path>
            </a:pathLst>
          </a:custGeom>
          <a:gradFill flip="none" rotWithShape="1">
            <a:gsLst>
              <a:gs pos="41000">
                <a:schemeClr val="bg1"/>
              </a:gs>
              <a:gs pos="99000">
                <a:srgbClr val="DDEFEB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وإذا كالوهم الناس أو وزنوا لهم ينقصون الكيل و الميزان؛ وكان ذلك حال أهل المدينة عند هجرة النبي صلى الله عليه وسلم إليهم.</a:t>
            </a:r>
          </a:p>
        </p:txBody>
      </p:sp>
    </p:spTree>
    <p:extLst>
      <p:ext uri="{BB962C8B-B14F-4D97-AF65-F5344CB8AC3E}">
        <p14:creationId xmlns:p14="http://schemas.microsoft.com/office/powerpoint/2010/main" val="2857453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50" tmFilter="0,0; .5, 1; 1, 1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50" tmFilter="0,0; .5, 1; 1, 1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50" tmFilter="0,0; .5, 1; 1, 1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50" tmFilter="0,0; .5, 1; 1, 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250" tmFilter="0,0; .5, 1; 1, 1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250" tmFilter="0,0; .5, 1; 1, 1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 animBg="1"/>
      <p:bldP spid="3" grpId="0" animBg="1"/>
      <p:bldP spid="4" grpId="0" build="allAtOnce" animBg="1"/>
      <p:bldP spid="5" grpId="0" animBg="1"/>
      <p:bldP spid="6" grpId="0" build="allAtOnce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4781858"/>
      </p:ext>
    </p:extLst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</TotalTime>
  <Words>107</Words>
  <Application>Microsoft Office PowerPoint</Application>
  <PresentationFormat>شاشة عريضة</PresentationFormat>
  <Paragraphs>17</Paragraphs>
  <Slides>6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Tahoma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jer_zoop_u29</dc:creator>
  <cp:lastModifiedBy>jer_zoop_u29</cp:lastModifiedBy>
  <cp:revision>7</cp:revision>
  <dcterms:created xsi:type="dcterms:W3CDTF">2021-01-19T19:04:30Z</dcterms:created>
  <dcterms:modified xsi:type="dcterms:W3CDTF">2021-01-28T20:56:26Z</dcterms:modified>
</cp:coreProperties>
</file>