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335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8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FE4-A817-497F-8EBA-ABCF0FCCB11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753C-CD6D-4E40-966D-D21B2D3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723" t="21786" r="36373" b="14658"/>
          <a:stretch/>
        </p:blipFill>
        <p:spPr>
          <a:xfrm>
            <a:off x="4581659" y="412293"/>
            <a:ext cx="4752305" cy="587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12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306" t="31771" r="40337" b="19531"/>
          <a:stretch/>
        </p:blipFill>
        <p:spPr>
          <a:xfrm>
            <a:off x="590549" y="781050"/>
            <a:ext cx="3810001" cy="322384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7159" t="22917" r="40922" b="36719"/>
          <a:stretch/>
        </p:blipFill>
        <p:spPr>
          <a:xfrm>
            <a:off x="4933951" y="1047749"/>
            <a:ext cx="6667500" cy="474065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059383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75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726" t="34114" r="26867" b="21875"/>
          <a:stretch/>
        </p:blipFill>
        <p:spPr>
          <a:xfrm>
            <a:off x="4801049" y="1123950"/>
            <a:ext cx="6781351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" y="804862"/>
            <a:ext cx="4408644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059383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231" t="25521" r="26428" b="11719"/>
          <a:stretch/>
        </p:blipFill>
        <p:spPr>
          <a:xfrm>
            <a:off x="2495549" y="622432"/>
            <a:ext cx="7334251" cy="524496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9082"/>
            <a:ext cx="53721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1157" t="33073" r="37847" b="18489"/>
          <a:stretch/>
        </p:blipFill>
        <p:spPr>
          <a:xfrm>
            <a:off x="1790700" y="3425182"/>
            <a:ext cx="4266817" cy="2834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16618" t="27344" r="66398" b="45573"/>
          <a:stretch/>
        </p:blipFill>
        <p:spPr>
          <a:xfrm>
            <a:off x="587940" y="301515"/>
            <a:ext cx="3254678" cy="254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418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359" t="18489" r="20425" b="17709"/>
          <a:stretch/>
        </p:blipFill>
        <p:spPr>
          <a:xfrm>
            <a:off x="5638800" y="426983"/>
            <a:ext cx="5981509" cy="4297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3448050"/>
            <a:ext cx="4619625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814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الخلاصة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48829" t="17968" r="21596" b="17188"/>
          <a:stretch/>
        </p:blipFill>
        <p:spPr>
          <a:xfrm>
            <a:off x="7791451" y="1216100"/>
            <a:ext cx="4183860" cy="515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/>
          <a:srcRect l="37238" t="31856" r="27098" b="36054"/>
          <a:stretch/>
        </p:blipFill>
        <p:spPr>
          <a:xfrm>
            <a:off x="4204892" y="4267957"/>
            <a:ext cx="3409950" cy="234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37238" t="31856" r="27098" b="36054"/>
          <a:stretch/>
        </p:blipFill>
        <p:spPr>
          <a:xfrm>
            <a:off x="4227499" y="1223410"/>
            <a:ext cx="3144067" cy="205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5"/>
          <a:srcRect l="21157" t="33073" r="37847" b="18489"/>
          <a:stretch/>
        </p:blipFill>
        <p:spPr>
          <a:xfrm>
            <a:off x="281166" y="4197087"/>
            <a:ext cx="3747117" cy="248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/>
          <a:srcRect l="16618" t="27344" r="66398" b="45573"/>
          <a:stretch/>
        </p:blipFill>
        <p:spPr>
          <a:xfrm>
            <a:off x="353720" y="975914"/>
            <a:ext cx="3254678" cy="254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17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اختبر نفسي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كيف تنقل الموجة الطاقة من مكان إلى آخر دون أن تنقل معها المادة؟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/>
                  </a:solidFill>
                </a:rPr>
                <a:t>كيف يتغير الطول الموجي لموجات عندما يزداد ترددها مع بقاء سرعتها ثابتة؟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21303" t="29427" r="53660" b="62500"/>
          <a:stretch/>
        </p:blipFill>
        <p:spPr>
          <a:xfrm>
            <a:off x="6425563" y="2682868"/>
            <a:ext cx="4813938" cy="110808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5549" t="65104" r="57906" b="28385"/>
          <a:stretch/>
        </p:blipFill>
        <p:spPr>
          <a:xfrm>
            <a:off x="173399" y="2682868"/>
            <a:ext cx="4531952" cy="100264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5998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5867400" y="3633522"/>
            <a:ext cx="5466009" cy="2500578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9600" dirty="0"/>
              <a:t>الموجات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61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58578" t="38513" r="28851" b="22579"/>
          <a:stretch/>
        </p:blipFill>
        <p:spPr>
          <a:xfrm>
            <a:off x="6958884" y="350059"/>
            <a:ext cx="3317230" cy="4913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/>
          <a:srcRect l="58282" t="55061" r="28752" b="9199"/>
          <a:stretch/>
        </p:blipFill>
        <p:spPr>
          <a:xfrm>
            <a:off x="3230856" y="1599658"/>
            <a:ext cx="2911345" cy="451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826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9C8583-CE49-46B9-BED9-FEC1084753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8561832-BBFC-4D18-B0CB-6456E518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41E2E8AB-6277-4294-AA92-E0044BDDB390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66D7A24-A45E-476B-B0CB-DD113DBD624F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C80F22B-B0B5-4456-AFD6-A2206BB44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576" t="16682" r="41817" b="29797"/>
          <a:stretch/>
        </p:blipFill>
        <p:spPr>
          <a:xfrm>
            <a:off x="7027205" y="1030309"/>
            <a:ext cx="4872875" cy="5125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8950818" y="90152"/>
            <a:ext cx="1639772" cy="142955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26712" t="30699" r="42076" b="33088"/>
          <a:stretch/>
        </p:blipFill>
        <p:spPr>
          <a:xfrm>
            <a:off x="1129688" y="2066963"/>
            <a:ext cx="4679440" cy="305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86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238" t="31856" r="27098" b="36054"/>
          <a:stretch/>
        </p:blipFill>
        <p:spPr>
          <a:xfrm>
            <a:off x="495300" y="469581"/>
            <a:ext cx="4640240" cy="234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9752" t="22917" r="28916" b="8073"/>
          <a:stretch/>
        </p:blipFill>
        <p:spPr>
          <a:xfrm>
            <a:off x="5600700" y="132849"/>
            <a:ext cx="6057901" cy="630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285874"/>
            <a:ext cx="4640240" cy="269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88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306" t="27083" r="39459" b="39584"/>
          <a:stretch/>
        </p:blipFill>
        <p:spPr>
          <a:xfrm>
            <a:off x="609600" y="704850"/>
            <a:ext cx="4324351" cy="2438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7306" t="24479" r="40630" b="23437"/>
          <a:stretch/>
        </p:blipFill>
        <p:spPr>
          <a:xfrm>
            <a:off x="5259989" y="704850"/>
            <a:ext cx="5903311" cy="539115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059383"/>
            <a:ext cx="2353860" cy="37986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l="37238" t="31856" r="27098" b="36054"/>
          <a:stretch/>
        </p:blipFill>
        <p:spPr>
          <a:xfrm>
            <a:off x="495300" y="469581"/>
            <a:ext cx="4640240" cy="234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9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0483" t="35677" r="28916" b="11458"/>
          <a:stretch/>
        </p:blipFill>
        <p:spPr>
          <a:xfrm>
            <a:off x="6529457" y="209550"/>
            <a:ext cx="5472043" cy="53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7014" t="37240" r="29502" b="36718"/>
          <a:stretch/>
        </p:blipFill>
        <p:spPr>
          <a:xfrm>
            <a:off x="628650" y="590550"/>
            <a:ext cx="5657851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41169" t="34518" r="29007" b="38832"/>
          <a:stretch/>
        </p:blipFill>
        <p:spPr>
          <a:xfrm>
            <a:off x="1447800" y="3181350"/>
            <a:ext cx="398145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69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07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39</Words>
  <Application>Microsoft Office PowerPoint</Application>
  <PresentationFormat>شاشة عريضة</PresentationFormat>
  <Paragraphs>9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حمود حاتم الناصر</cp:lastModifiedBy>
  <cp:revision>5</cp:revision>
  <dcterms:created xsi:type="dcterms:W3CDTF">2021-01-28T10:54:07Z</dcterms:created>
  <dcterms:modified xsi:type="dcterms:W3CDTF">2021-02-03T21:55:15Z</dcterms:modified>
</cp:coreProperties>
</file>