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1" r:id="rId3"/>
    <p:sldId id="263" r:id="rId4"/>
    <p:sldId id="260" r:id="rId5"/>
    <p:sldId id="256" r:id="rId6"/>
    <p:sldId id="25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عرض على الشاشة (3:4)‏</PresentationFormat>
  <Paragraphs>0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4</cp:revision>
  <dcterms:created xsi:type="dcterms:W3CDTF">2014-01-04T19:06:17Z</dcterms:created>
  <dcterms:modified xsi:type="dcterms:W3CDTF">2014-01-09T10:57:07Z</dcterms:modified>
</cp:coreProperties>
</file>