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91" r:id="rId2"/>
    <p:sldId id="312" r:id="rId3"/>
    <p:sldId id="292" r:id="rId4"/>
    <p:sldId id="305" r:id="rId5"/>
    <p:sldId id="306" r:id="rId6"/>
    <p:sldId id="317" r:id="rId7"/>
    <p:sldId id="313" r:id="rId8"/>
    <p:sldId id="324" r:id="rId9"/>
    <p:sldId id="293" r:id="rId10"/>
    <p:sldId id="325" r:id="rId11"/>
    <p:sldId id="330" r:id="rId12"/>
    <p:sldId id="309" r:id="rId13"/>
    <p:sldId id="328" r:id="rId14"/>
    <p:sldId id="329" r:id="rId15"/>
    <p:sldId id="331" r:id="rId16"/>
    <p:sldId id="310" r:id="rId17"/>
    <p:sldId id="294" r:id="rId18"/>
    <p:sldId id="304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</p:embeddedFont>
    <p:embeddedFont>
      <p:font typeface="Calibri Light" panose="020F0302020204030204" pitchFamily="34" charset="0"/>
      <p:regular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E91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214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563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90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2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51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47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0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707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53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365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1C14-F3D3-4A76-963A-798F5D590958}" type="datetimeFigureOut">
              <a:rPr lang="ar-SA" smtClean="0"/>
              <a:t>04/05/42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203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1156246" y="1557311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31" y="811129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3269896" y="3315145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2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304774" y="4965656"/>
            <a:ext cx="27638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8000" b="1" dirty="0">
                <a:ln w="12700">
                  <a:solidFill>
                    <a:srgbClr val="000099"/>
                  </a:solidFill>
                  <a:prstDash val="solid"/>
                </a:ln>
                <a:pattFill prst="pct50">
                  <a:fgClr>
                    <a:srgbClr val="000099"/>
                  </a:fgClr>
                  <a:bgClr>
                    <a:srgbClr val="0070C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5</a:t>
            </a:r>
            <a:endParaRPr lang="ar-SA" sz="8000" b="1" dirty="0">
              <a:ln w="12700">
                <a:solidFill>
                  <a:srgbClr val="000099"/>
                </a:solidFill>
                <a:prstDash val="solid"/>
              </a:ln>
              <a:pattFill prst="pct50">
                <a:fgClr>
                  <a:srgbClr val="000099"/>
                </a:fgClr>
                <a:bgClr>
                  <a:srgbClr val="0070C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903298" y="888451"/>
            <a:ext cx="66240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Change the words and chant . </a:t>
            </a:r>
            <a:r>
              <a:rPr lang="ar-SA" sz="2400" dirty="0">
                <a:solidFill>
                  <a:srgbClr val="FF0000"/>
                </a:solidFill>
                <a:cs typeface="+mj-cs"/>
              </a:rPr>
              <a:t>غير الكلمات ثم ردد الأنشودة 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234557" y="823251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2</a:t>
            </a:r>
            <a:endParaRPr lang="ar-SA" sz="3200" dirty="0"/>
          </a:p>
        </p:txBody>
      </p:sp>
      <p:pic>
        <p:nvPicPr>
          <p:cNvPr id="8" name="We Can 2 (2020) SB_CD 1_49">
            <a:hlinkClick r:id="" action="ppaction://media"/>
            <a:extLst>
              <a:ext uri="{FF2B5EF4-FFF2-40B4-BE49-F238E27FC236}">
                <a16:creationId xmlns:a16="http://schemas.microsoft.com/office/drawing/2014/main" id="{116193BB-4856-41F2-BFB0-5DF429A63F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4557" y="2141561"/>
            <a:ext cx="864358" cy="86435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9B8BC4E-240D-460B-BF79-DC25285C5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893" y="1347083"/>
            <a:ext cx="6168788" cy="493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70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86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A16B054-C460-4530-96E8-A8CAB54F7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327" y="1041921"/>
            <a:ext cx="6410325" cy="17716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DC480C0-0E50-4C8A-AF98-8E72D001B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327" y="3414076"/>
            <a:ext cx="6410325" cy="177164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56D87B0-DBAF-43B1-A2C1-2FAA697EE07A}"/>
              </a:ext>
            </a:extLst>
          </p:cNvPr>
          <p:cNvSpPr txBox="1"/>
          <p:nvPr/>
        </p:nvSpPr>
        <p:spPr>
          <a:xfrm>
            <a:off x="1815152" y="4353639"/>
            <a:ext cx="44061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كن سعيدا بما لديك </a:t>
            </a:r>
            <a:r>
              <a:rPr lang="ar-SA" sz="2400" b="1" dirty="0">
                <a:solidFill>
                  <a:srgbClr val="002060"/>
                </a:solidFill>
              </a:rPr>
              <a:t>" القناعة كنز لا يفنى "</a:t>
            </a:r>
          </a:p>
        </p:txBody>
      </p:sp>
    </p:spTree>
    <p:extLst>
      <p:ext uri="{BB962C8B-B14F-4D97-AF65-F5344CB8AC3E}">
        <p14:creationId xmlns:p14="http://schemas.microsoft.com/office/powerpoint/2010/main" val="370512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3869CD2B-005D-4D56-BC00-731054CEEEB9}"/>
              </a:ext>
            </a:extLst>
          </p:cNvPr>
          <p:cNvSpPr txBox="1"/>
          <p:nvPr/>
        </p:nvSpPr>
        <p:spPr>
          <a:xfrm>
            <a:off x="3198330" y="3429000"/>
            <a:ext cx="3666493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rgbClr val="C00000"/>
                </a:solidFill>
                <a:cs typeface="+mj-cs"/>
              </a:rPr>
              <a:t>وقت المرح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01676AA-FEE9-43D1-84B3-2FA645E86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89706" l="9893" r="94118">
                        <a14:foregroundMark x1="94118" y1="56618" x2="94118" y2="56618"/>
                        <a14:foregroundMark x1="47594" y1="72794" x2="47594" y2="72794"/>
                        <a14:foregroundMark x1="34225" y1="32353" x2="34225" y2="32353"/>
                        <a14:foregroundMark x1="21390" y1="27941" x2="21390" y2="27941"/>
                        <a14:foregroundMark x1="10428" y1="62500" x2="10428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6509" y="1477374"/>
            <a:ext cx="5997030" cy="195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6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1173F834-E4B5-4EEF-B69F-965139B91A97}"/>
              </a:ext>
            </a:extLst>
          </p:cNvPr>
          <p:cNvSpPr txBox="1"/>
          <p:nvPr/>
        </p:nvSpPr>
        <p:spPr>
          <a:xfrm>
            <a:off x="1400569" y="2570933"/>
            <a:ext cx="7470476" cy="289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This is Kenan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  <a:cs typeface="+mj-cs"/>
              </a:rPr>
              <a:t> </a:t>
            </a:r>
            <a:r>
              <a:rPr lang="ar-SA" sz="32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هذا كنان</a:t>
            </a:r>
            <a:endParaRPr lang="en-US" sz="3200" dirty="0">
              <a:solidFill>
                <a:srgbClr val="C00000"/>
              </a:solidFill>
              <a:latin typeface="Comic Sans MS" panose="030F0702030302020204" pitchFamily="66" charset="0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  <a:cs typeface="AGA Dimnah Regular" pitchFamily="2" charset="-78"/>
              </a:rPr>
              <a:t>Listen and circle. Then listen and read along</a:t>
            </a:r>
          </a:p>
          <a:p>
            <a:pPr algn="ctr">
              <a:lnSpc>
                <a:spcPct val="150000"/>
              </a:lnSpc>
            </a:pPr>
            <a:r>
              <a:rPr lang="ar-SA" sz="32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استمع ثم ضع دائرة . ثم استمع واقرأ مرة أخرى </a:t>
            </a:r>
            <a:endParaRPr lang="ar-SA" sz="32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0A409734-E07F-4C54-875B-229303D7CA5A}"/>
              </a:ext>
            </a:extLst>
          </p:cNvPr>
          <p:cNvSpPr/>
          <p:nvPr/>
        </p:nvSpPr>
        <p:spPr>
          <a:xfrm>
            <a:off x="4862852" y="1554550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3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345793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e Can 2 (2020) SB_CD 1_50">
            <a:hlinkClick r:id="" action="ppaction://media"/>
            <a:extLst>
              <a:ext uri="{FF2B5EF4-FFF2-40B4-BE49-F238E27FC236}">
                <a16:creationId xmlns:a16="http://schemas.microsoft.com/office/drawing/2014/main" id="{BDEDED51-890D-451D-8531-69C64E5D44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5636" y="899616"/>
            <a:ext cx="860946" cy="86094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F49C2DC-4393-478D-A313-FB5C0F595D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0067" y="1078173"/>
            <a:ext cx="6497330" cy="5158854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196D044-C07C-40F2-9406-2E63DC09F7A9}"/>
              </a:ext>
            </a:extLst>
          </p:cNvPr>
          <p:cNvSpPr/>
          <p:nvPr/>
        </p:nvSpPr>
        <p:spPr>
          <a:xfrm>
            <a:off x="4435522" y="1787858"/>
            <a:ext cx="900753" cy="450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631B4E85-22EF-49D7-AA81-C333360A0C1A}"/>
              </a:ext>
            </a:extLst>
          </p:cNvPr>
          <p:cNvSpPr/>
          <p:nvPr/>
        </p:nvSpPr>
        <p:spPr>
          <a:xfrm>
            <a:off x="5816225" y="1749188"/>
            <a:ext cx="584576" cy="450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A322D295-4C9E-407A-BFF6-00E326A62262}"/>
              </a:ext>
            </a:extLst>
          </p:cNvPr>
          <p:cNvSpPr/>
          <p:nvPr/>
        </p:nvSpPr>
        <p:spPr>
          <a:xfrm>
            <a:off x="7565413" y="1751460"/>
            <a:ext cx="584576" cy="450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C2BA72B6-CF0B-4449-BCF5-99C964D4D1B5}"/>
              </a:ext>
            </a:extLst>
          </p:cNvPr>
          <p:cNvSpPr/>
          <p:nvPr/>
        </p:nvSpPr>
        <p:spPr>
          <a:xfrm>
            <a:off x="5627427" y="2815990"/>
            <a:ext cx="923497" cy="450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857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F1302F08-89B4-4D6E-BB26-D4AE8705F2AA}"/>
              </a:ext>
            </a:extLst>
          </p:cNvPr>
          <p:cNvSpPr txBox="1"/>
          <p:nvPr/>
        </p:nvSpPr>
        <p:spPr>
          <a:xfrm>
            <a:off x="1864595" y="1209724"/>
            <a:ext cx="60699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Answer the questions  </a:t>
            </a:r>
            <a:r>
              <a:rPr lang="ar-SA" sz="28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أجب على الأسئلة </a:t>
            </a:r>
            <a:endParaRPr lang="en-US" sz="2800" dirty="0">
              <a:solidFill>
                <a:srgbClr val="C00000"/>
              </a:solidFill>
              <a:latin typeface="Comic Sans MS" panose="030F0702030302020204" pitchFamily="66" charset="0"/>
              <a:cs typeface="+mj-cs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855B6128-1780-492A-9931-FD35102775DE}"/>
              </a:ext>
            </a:extLst>
          </p:cNvPr>
          <p:cNvSpPr/>
          <p:nvPr/>
        </p:nvSpPr>
        <p:spPr>
          <a:xfrm>
            <a:off x="1400569" y="1114188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4</a:t>
            </a:r>
            <a:endParaRPr lang="ar-SA" sz="3200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B860470-5FF4-44D6-9ECC-C9B8D1E2C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9142" y="2429301"/>
            <a:ext cx="7588804" cy="171615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FEC8645-2073-49B1-B1F2-74EAB31253BD}"/>
              </a:ext>
            </a:extLst>
          </p:cNvPr>
          <p:cNvSpPr txBox="1"/>
          <p:nvPr/>
        </p:nvSpPr>
        <p:spPr>
          <a:xfrm>
            <a:off x="5008728" y="2429301"/>
            <a:ext cx="387921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He is ten years old </a:t>
            </a:r>
          </a:p>
          <a:p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He is happy </a:t>
            </a:r>
          </a:p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He is blue and orange </a:t>
            </a:r>
          </a:p>
          <a:p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No , he isn’t </a:t>
            </a:r>
            <a:endParaRPr lang="ar-SA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134BA9-B710-4D38-9D52-EC8F831FE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4949" y="1351363"/>
            <a:ext cx="4666681" cy="1927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  <a:cs typeface="AGA Dimnah Regular" pitchFamily="2" charset="-78"/>
              </a:rPr>
              <a:t>Goal Check </a:t>
            </a:r>
          </a:p>
          <a:p>
            <a:pPr marL="0" indent="0" algn="ctr">
              <a:buNone/>
            </a:pPr>
            <a:r>
              <a:rPr lang="ar-SA" sz="48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التحقق من الهدف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19FB601-2D19-4ABB-B87D-9E08F2C4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3197" y="3161636"/>
            <a:ext cx="3248239" cy="31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66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BC73D175-2FE7-41F6-9129-67CF505DC199}"/>
              </a:ext>
            </a:extLst>
          </p:cNvPr>
          <p:cNvSpPr/>
          <p:nvPr/>
        </p:nvSpPr>
        <p:spPr>
          <a:xfrm>
            <a:off x="3043451" y="1105469"/>
            <a:ext cx="5622878" cy="1801505"/>
          </a:xfrm>
          <a:prstGeom prst="foldedCorne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cs typeface="+mj-cs"/>
              </a:rPr>
              <a:t>الهدف</a:t>
            </a:r>
            <a:endParaRPr lang="ar-SA" sz="4800" dirty="0">
              <a:cs typeface="+mj-cs"/>
            </a:endParaRPr>
          </a:p>
          <a:p>
            <a:pPr algn="ctr"/>
            <a:r>
              <a:rPr lang="ar-SA" sz="2800" dirty="0">
                <a:cs typeface="+mj-cs"/>
              </a:rPr>
              <a:t>أن يردد الطالب الأنشودة</a:t>
            </a:r>
          </a:p>
          <a:p>
            <a:pPr algn="ctr"/>
            <a:r>
              <a:rPr lang="ar-SA" sz="2800" dirty="0">
                <a:cs typeface="+mj-cs"/>
              </a:rPr>
              <a:t>أن يستمع الطالب ثم يقرأ ويجيب على الأسئلة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4F2D872-739C-4CD0-840D-951768E51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688" y="3429000"/>
            <a:ext cx="6734175" cy="18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7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3871979A-0D84-413B-97C1-334931DF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807" y="1096045"/>
            <a:ext cx="4805281" cy="2923061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Have a nice day </a:t>
            </a:r>
          </a:p>
          <a:p>
            <a:pPr marL="0" indent="0" algn="ctr" rtl="0">
              <a:buNone/>
            </a:pPr>
            <a:endParaRPr 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See you next class </a:t>
            </a:r>
            <a:endParaRPr lang="ar-SA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33AA4AC-8948-432D-99DD-4ED52913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43" y="2942028"/>
            <a:ext cx="27432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7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1392072" y="2259449"/>
            <a:ext cx="7410734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>
                <a:solidFill>
                  <a:srgbClr val="552579"/>
                </a:solidFill>
                <a:latin typeface="Comic Sans MS" panose="030F0702030302020204" pitchFamily="66" charset="0"/>
              </a:rPr>
              <a:t>Feelings and Things</a:t>
            </a:r>
          </a:p>
          <a:p>
            <a:pPr algn="ctr"/>
            <a:r>
              <a:rPr lang="ar-SA" sz="66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المشاعر والأشياء</a:t>
            </a:r>
            <a:endParaRPr lang="ar-SA" sz="66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6186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1733266" y="2551837"/>
            <a:ext cx="6632812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rgbClr val="552579"/>
                </a:solidFill>
                <a:latin typeface="Comic Sans MS" panose="030F0702030302020204" pitchFamily="66" charset="0"/>
              </a:rPr>
              <a:t>Rhythms and Sounds</a:t>
            </a:r>
          </a:p>
          <a:p>
            <a:pPr algn="ctr"/>
            <a:r>
              <a:rPr lang="ar-SA" sz="54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الايقاعات والأصوات</a:t>
            </a:r>
            <a:endParaRPr lang="ar-SA" sz="54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1036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علوية مقصوصة 1">
            <a:extLst>
              <a:ext uri="{FF2B5EF4-FFF2-40B4-BE49-F238E27FC236}">
                <a16:creationId xmlns:a16="http://schemas.microsoft.com/office/drawing/2014/main" id="{F1134614-78FA-4EAB-BE80-082E46C0E7CA}"/>
              </a:ext>
            </a:extLst>
          </p:cNvPr>
          <p:cNvSpPr/>
          <p:nvPr/>
        </p:nvSpPr>
        <p:spPr>
          <a:xfrm>
            <a:off x="2156346" y="1721323"/>
            <a:ext cx="6141493" cy="3451177"/>
          </a:xfrm>
          <a:prstGeom prst="snip2SameRect">
            <a:avLst/>
          </a:prstGeom>
          <a:solidFill>
            <a:srgbClr val="E91F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Materials :</a:t>
            </a: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Classroom English poster 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Flashcards or pictures for hungry, thirsty, happy, sad, angry, scared, bored, sleepy </a:t>
            </a:r>
          </a:p>
        </p:txBody>
      </p:sp>
    </p:spTree>
    <p:extLst>
      <p:ext uri="{BB962C8B-B14F-4D97-AF65-F5344CB8AC3E}">
        <p14:creationId xmlns:p14="http://schemas.microsoft.com/office/powerpoint/2010/main" val="79851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قصوصة 3">
            <a:extLst>
              <a:ext uri="{FF2B5EF4-FFF2-40B4-BE49-F238E27FC236}">
                <a16:creationId xmlns:a16="http://schemas.microsoft.com/office/drawing/2014/main" id="{CED91018-99B9-40A5-88ED-5D8E2F192A09}"/>
              </a:ext>
            </a:extLst>
          </p:cNvPr>
          <p:cNvSpPr/>
          <p:nvPr/>
        </p:nvSpPr>
        <p:spPr>
          <a:xfrm>
            <a:off x="1364776" y="873457"/>
            <a:ext cx="7547212" cy="2238233"/>
          </a:xfrm>
          <a:prstGeom prst="snip2Same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Strategy</a:t>
            </a:r>
            <a:r>
              <a:rPr lang="en-US" dirty="0">
                <a:latin typeface="Comic Sans MS" panose="030F0702030302020204" pitchFamily="66" charset="0"/>
              </a:rPr>
              <a:t>  :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This is my friend … !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Hand out a text with blanks that children can use to write about their friend, brother or other member of the family and draw. Tell them that they can draw a person, a pet or an object to replace the parrot.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8C4E052-1D89-4F9F-8A4C-0084CE175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381" y="3207224"/>
            <a:ext cx="3591739" cy="305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0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523D7372-ABE3-4806-8377-EFFAA48DC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84" y="4219671"/>
            <a:ext cx="7335603" cy="2003379"/>
          </a:xfrm>
          <a:prstGeom prst="rect">
            <a:avLst/>
          </a:prstGeom>
        </p:spPr>
      </p:pic>
      <p:pic>
        <p:nvPicPr>
          <p:cNvPr id="4" name="Picture 2" descr="Target: Hitting or Missing the Bullseye? – Now Trending:">
            <a:extLst>
              <a:ext uri="{FF2B5EF4-FFF2-40B4-BE49-F238E27FC236}">
                <a16:creationId xmlns:a16="http://schemas.microsoft.com/office/drawing/2014/main" id="{6DC5562A-46AC-4213-8C5B-26A6E4219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1180" y="857732"/>
            <a:ext cx="1098940" cy="109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36988C8-564C-447F-A7FA-F7FE8414CB41}"/>
              </a:ext>
            </a:extLst>
          </p:cNvPr>
          <p:cNvSpPr txBox="1"/>
          <p:nvPr/>
        </p:nvSpPr>
        <p:spPr>
          <a:xfrm>
            <a:off x="6141495" y="4408227"/>
            <a:ext cx="17059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002060"/>
                </a:solidFill>
              </a:rPr>
              <a:t>أنا أستطيع ...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5CFC949-9145-4D69-9559-044B4CA5F4E9}"/>
              </a:ext>
            </a:extLst>
          </p:cNvPr>
          <p:cNvSpPr txBox="1"/>
          <p:nvPr/>
        </p:nvSpPr>
        <p:spPr>
          <a:xfrm>
            <a:off x="2743201" y="4760708"/>
            <a:ext cx="5008728" cy="113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b="1" dirty="0"/>
              <a:t>ترديد الأنشودة مع الأجوبة </a:t>
            </a:r>
          </a:p>
          <a:p>
            <a:pPr algn="r">
              <a:lnSpc>
                <a:spcPct val="150000"/>
              </a:lnSpc>
            </a:pPr>
            <a:r>
              <a:rPr lang="ar-SA" sz="2400" b="1" dirty="0"/>
              <a:t>استمع ، اقرأ ، وأجيب على الأسئلة بشكل صحيح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AB5AD9D-A007-4685-9E34-8A96D28A8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984" y="1997261"/>
            <a:ext cx="6734175" cy="18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3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1269242" y="1674674"/>
            <a:ext cx="7390262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552579"/>
                </a:solidFill>
                <a:latin typeface="Comic Sans MS" panose="030F0702030302020204" pitchFamily="66" charset="0"/>
              </a:rPr>
              <a:t>Review the previous lesson </a:t>
            </a:r>
          </a:p>
          <a:p>
            <a:pPr algn="ctr"/>
            <a:r>
              <a:rPr lang="ar-SA" sz="48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مراجعة سريعة للدرس السابق</a:t>
            </a:r>
            <a:endParaRPr lang="ar-SA" sz="48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  <p:pic>
        <p:nvPicPr>
          <p:cNvPr id="1026" name="Picture 2" descr="Countdown Timer by POWr App Reviews - Countdown Timer by POWr ...">
            <a:extLst>
              <a:ext uri="{FF2B5EF4-FFF2-40B4-BE49-F238E27FC236}">
                <a16:creationId xmlns:a16="http://schemas.microsoft.com/office/drawing/2014/main" id="{38EDE6DC-6EC7-4E11-9B29-C82521F3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17" y1="40750" x2="43917" y2="40750"/>
                        <a14:foregroundMark x1="44167" y1="37500" x2="44167" y2="37500"/>
                        <a14:foregroundMark x1="45000" y1="34250" x2="38250" y2="41000"/>
                        <a14:foregroundMark x1="38250" y1="41000" x2="40667" y2="4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10779" r="15196" b="14936"/>
          <a:stretch/>
        </p:blipFill>
        <p:spPr bwMode="auto">
          <a:xfrm>
            <a:off x="1269242" y="3429000"/>
            <a:ext cx="2647665" cy="28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0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B7517587-2008-48C3-9DC9-5577D6D8B356}"/>
              </a:ext>
            </a:extLst>
          </p:cNvPr>
          <p:cNvSpPr txBox="1"/>
          <p:nvPr/>
        </p:nvSpPr>
        <p:spPr>
          <a:xfrm>
            <a:off x="1310185" y="982639"/>
            <a:ext cx="398514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What’s the matter ? </a:t>
            </a:r>
            <a:endParaRPr lang="ar-SA" sz="28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9EBB158-330B-4B35-8602-F97831672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184" y="1902511"/>
            <a:ext cx="7588155" cy="422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9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126949" y="1771931"/>
            <a:ext cx="1460305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, point , and chant</a:t>
            </a:r>
          </a:p>
          <a:p>
            <a:pPr algn="ctr"/>
            <a:endParaRPr lang="en-US" sz="2000" dirty="0">
              <a:solidFill>
                <a:srgbClr val="7030A0"/>
              </a:solidFill>
            </a:endParaRPr>
          </a:p>
          <a:p>
            <a:pPr algn="ctr"/>
            <a:r>
              <a:rPr lang="ar-SA" sz="2400" dirty="0">
                <a:solidFill>
                  <a:srgbClr val="FF0000"/>
                </a:solidFill>
                <a:cs typeface="+mj-cs"/>
              </a:rPr>
              <a:t>استمع ثم ردد الأنشودة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584146" y="994013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</a:t>
            </a:r>
            <a:endParaRPr lang="ar-SA" sz="32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5553658-42BC-4B0C-8951-0F72953E7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519" y="884832"/>
            <a:ext cx="6267450" cy="5334000"/>
          </a:xfrm>
          <a:prstGeom prst="rect">
            <a:avLst/>
          </a:prstGeom>
        </p:spPr>
      </p:pic>
      <p:pic>
        <p:nvPicPr>
          <p:cNvPr id="3" name="We Can 2 (2020) SB_CD 1_48">
            <a:hlinkClick r:id="" action="ppaction://media"/>
            <a:extLst>
              <a:ext uri="{FF2B5EF4-FFF2-40B4-BE49-F238E27FC236}">
                <a16:creationId xmlns:a16="http://schemas.microsoft.com/office/drawing/2014/main" id="{7B4CECFB-4193-45BF-AB89-362E7E339D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2689" y="4933102"/>
            <a:ext cx="812608" cy="81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9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44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938</TotalTime>
  <Words>229</Words>
  <Application>Microsoft Office PowerPoint</Application>
  <PresentationFormat>عرض على الشاشة (4:3)</PresentationFormat>
  <Paragraphs>46</Paragraphs>
  <Slides>18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3" baseType="lpstr">
      <vt:lpstr>Comic Sans MS</vt:lpstr>
      <vt:lpstr>Arial</vt:lpstr>
      <vt:lpstr>Calibri Light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ڪپړۑآء اڷٲﻣير</dc:creator>
  <cp:lastModifiedBy>ڪپړۑآء اڷٲﻣير</cp:lastModifiedBy>
  <cp:revision>60</cp:revision>
  <dcterms:created xsi:type="dcterms:W3CDTF">2020-07-29T08:50:48Z</dcterms:created>
  <dcterms:modified xsi:type="dcterms:W3CDTF">2020-12-18T10:42:40Z</dcterms:modified>
</cp:coreProperties>
</file>