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3"/>
            <a:ext cx="9144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7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عرض على الشاشة (3:4)‏</PresentationFormat>
  <Paragraphs>0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5</cp:revision>
  <dcterms:created xsi:type="dcterms:W3CDTF">2014-01-04T19:06:17Z</dcterms:created>
  <dcterms:modified xsi:type="dcterms:W3CDTF">2014-01-10T17:35:48Z</dcterms:modified>
</cp:coreProperties>
</file>