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25" r:id="rId8"/>
    <p:sldId id="323" r:id="rId9"/>
    <p:sldId id="293" r:id="rId10"/>
    <p:sldId id="314" r:id="rId11"/>
    <p:sldId id="324" r:id="rId12"/>
    <p:sldId id="309" r:id="rId13"/>
    <p:sldId id="310" r:id="rId14"/>
    <p:sldId id="294" r:id="rId15"/>
    <p:sldId id="304" r:id="rId16"/>
  </p:sldIdLst>
  <p:sldSz cx="9144000" cy="6858000" type="screen4x3"/>
  <p:notesSz cx="6858000" cy="9144000"/>
  <p:embeddedFontLst>
    <p:embeddedFont>
      <p:font typeface="Abadi" panose="020B0604020104020204" pitchFamily="34" charset="0"/>
      <p:regular r:id="rId17"/>
    </p:embeddedFont>
    <p:embeddedFont>
      <p:font typeface="Calibri" panose="020F0502020204030204" pitchFamily="34" charset="0"/>
      <p:regular r:id="rId18"/>
      <p:bold r:id="rId19"/>
    </p:embeddedFont>
    <p:embeddedFont>
      <p:font typeface="Calibri Light" panose="020F0302020204030204" pitchFamily="3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E99"/>
    <a:srgbClr val="43BFB6"/>
    <a:srgbClr val="007AC0"/>
    <a:srgbClr val="552579"/>
    <a:srgbClr val="009195"/>
    <a:srgbClr val="CCCC16"/>
    <a:srgbClr val="E2E419"/>
    <a:srgbClr val="47AF4C"/>
    <a:srgbClr val="5BBC5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400044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23980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211039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2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19941" y="4871075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4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B6B2231-8BA6-48AE-8F42-5FA453BC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4032" y="2166583"/>
            <a:ext cx="7205820" cy="356547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49A249-0AE2-4903-876D-E05AB6AA490D}"/>
              </a:ext>
            </a:extLst>
          </p:cNvPr>
          <p:cNvSpPr txBox="1"/>
          <p:nvPr/>
        </p:nvSpPr>
        <p:spPr>
          <a:xfrm>
            <a:off x="2033524" y="805218"/>
            <a:ext cx="343922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Trace and copy </a:t>
            </a:r>
            <a:endParaRPr lang="en-US" sz="1100" dirty="0">
              <a:solidFill>
                <a:srgbClr val="7030A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  <a:cs typeface="+mj-cs"/>
              </a:rPr>
              <a:t>أعد كتابة الأحرف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B529570-BE6C-4818-8EAB-F46B4076D027}"/>
              </a:ext>
            </a:extLst>
          </p:cNvPr>
          <p:cNvSpPr/>
          <p:nvPr/>
        </p:nvSpPr>
        <p:spPr>
          <a:xfrm>
            <a:off x="1473958" y="935662"/>
            <a:ext cx="627812" cy="68760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2</a:t>
            </a:r>
            <a:endParaRPr lang="ar-SA" sz="44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949F9A7-3119-4567-8161-D2BBBDC02731}"/>
              </a:ext>
            </a:extLst>
          </p:cNvPr>
          <p:cNvSpPr txBox="1"/>
          <p:nvPr/>
        </p:nvSpPr>
        <p:spPr>
          <a:xfrm>
            <a:off x="5936774" y="2051712"/>
            <a:ext cx="252483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>
                <a:solidFill>
                  <a:srgbClr val="552579"/>
                </a:solidFill>
              </a:rPr>
              <a:t>WWW</a:t>
            </a:r>
          </a:p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X 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000" dirty="0">
                <a:solidFill>
                  <a:srgbClr val="FFC000"/>
                </a:solidFill>
              </a:rPr>
              <a:t>Y  </a:t>
            </a:r>
            <a:r>
              <a:rPr lang="en-US" sz="6000" dirty="0" err="1">
                <a:solidFill>
                  <a:srgbClr val="FFC000"/>
                </a:solidFill>
              </a:rPr>
              <a:t>Y</a:t>
            </a:r>
            <a:r>
              <a:rPr lang="en-US" sz="6000" dirty="0">
                <a:solidFill>
                  <a:srgbClr val="FFC000"/>
                </a:solidFill>
              </a:rPr>
              <a:t>  </a:t>
            </a:r>
            <a:r>
              <a:rPr lang="en-US" sz="6000" dirty="0" err="1">
                <a:solidFill>
                  <a:srgbClr val="FFC000"/>
                </a:solidFill>
              </a:rPr>
              <a:t>Y</a:t>
            </a:r>
            <a:endParaRPr lang="en-US" sz="6000" dirty="0">
              <a:solidFill>
                <a:srgbClr val="FFC000"/>
              </a:solidFill>
            </a:endParaRPr>
          </a:p>
          <a:p>
            <a:r>
              <a:rPr lang="en-US" sz="6000" dirty="0">
                <a:solidFill>
                  <a:srgbClr val="008080"/>
                </a:solidFill>
              </a:rPr>
              <a:t>Z  </a:t>
            </a:r>
            <a:r>
              <a:rPr lang="en-US" sz="6000" dirty="0" err="1">
                <a:solidFill>
                  <a:srgbClr val="008080"/>
                </a:solidFill>
              </a:rPr>
              <a:t>Z</a:t>
            </a:r>
            <a:r>
              <a:rPr lang="en-US" sz="6000" dirty="0">
                <a:solidFill>
                  <a:srgbClr val="008080"/>
                </a:solidFill>
              </a:rPr>
              <a:t>  </a:t>
            </a:r>
            <a:r>
              <a:rPr lang="en-US" sz="6000" dirty="0" err="1">
                <a:solidFill>
                  <a:srgbClr val="008080"/>
                </a:solidFill>
              </a:rPr>
              <a:t>Z</a:t>
            </a:r>
            <a:endParaRPr lang="ar-SA" sz="6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9B225D8-80DD-4E2F-95D9-C4AFE3F64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151" y="2470245"/>
            <a:ext cx="7289331" cy="3480179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49A249-0AE2-4903-876D-E05AB6AA490D}"/>
              </a:ext>
            </a:extLst>
          </p:cNvPr>
          <p:cNvSpPr txBox="1"/>
          <p:nvPr/>
        </p:nvSpPr>
        <p:spPr>
          <a:xfrm>
            <a:off x="2033524" y="1064527"/>
            <a:ext cx="37121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write </a:t>
            </a:r>
            <a:endParaRPr lang="en-US" sz="1100" dirty="0">
              <a:solidFill>
                <a:srgbClr val="7030A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  <a:cs typeface="+mj-cs"/>
              </a:rPr>
              <a:t>استمع ثم اكتب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B529570-BE6C-4818-8EAB-F46B4076D027}"/>
              </a:ext>
            </a:extLst>
          </p:cNvPr>
          <p:cNvSpPr/>
          <p:nvPr/>
        </p:nvSpPr>
        <p:spPr>
          <a:xfrm>
            <a:off x="1473958" y="1194971"/>
            <a:ext cx="627812" cy="68760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3</a:t>
            </a:r>
            <a:endParaRPr lang="ar-SA" sz="44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D59FA76-F2E6-46A0-8E03-A5DCAE71C2A1}"/>
              </a:ext>
            </a:extLst>
          </p:cNvPr>
          <p:cNvSpPr txBox="1"/>
          <p:nvPr/>
        </p:nvSpPr>
        <p:spPr>
          <a:xfrm>
            <a:off x="1637731" y="3603007"/>
            <a:ext cx="6550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552579"/>
                </a:solidFill>
                <a:latin typeface="Comic Sans MS" panose="030F0702030302020204" pitchFamily="66" charset="0"/>
              </a:rPr>
              <a:t>W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2C5AC89-40A2-4A1A-B88F-A47D707E9808}"/>
              </a:ext>
            </a:extLst>
          </p:cNvPr>
          <p:cNvSpPr txBox="1"/>
          <p:nvPr/>
        </p:nvSpPr>
        <p:spPr>
          <a:xfrm>
            <a:off x="1749186" y="4833583"/>
            <a:ext cx="857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Comic Sans MS" panose="030F0702030302020204" pitchFamily="66" charset="0"/>
              </a:rPr>
              <a:t>Y</a:t>
            </a:r>
            <a:endParaRPr lang="ar-SA" sz="4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628719-3C2A-418B-91AE-282D2F78330A}"/>
              </a:ext>
            </a:extLst>
          </p:cNvPr>
          <p:cNvSpPr txBox="1"/>
          <p:nvPr/>
        </p:nvSpPr>
        <p:spPr>
          <a:xfrm>
            <a:off x="6146048" y="3566613"/>
            <a:ext cx="6550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X</a:t>
            </a:r>
            <a:endParaRPr lang="ar-SA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6FF0E8-AC26-4726-A811-E4AE388F4F08}"/>
              </a:ext>
            </a:extLst>
          </p:cNvPr>
          <p:cNvSpPr txBox="1"/>
          <p:nvPr/>
        </p:nvSpPr>
        <p:spPr>
          <a:xfrm>
            <a:off x="5506873" y="4838131"/>
            <a:ext cx="6550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omic Sans MS" panose="030F0702030302020204" pitchFamily="66" charset="0"/>
              </a:rPr>
              <a:t>Z</a:t>
            </a:r>
            <a:endParaRPr lang="ar-SA" sz="4800" dirty="0">
              <a:solidFill>
                <a:srgbClr val="008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We Can 2 (2020) SB_CD 1_43">
            <a:hlinkClick r:id="" action="ppaction://media"/>
            <a:extLst>
              <a:ext uri="{FF2B5EF4-FFF2-40B4-BE49-F238E27FC236}">
                <a16:creationId xmlns:a16="http://schemas.microsoft.com/office/drawing/2014/main" id="{9DA9997B-2141-4071-AF59-B273D52BE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29015" y="1318807"/>
            <a:ext cx="987188" cy="9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3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51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6" grpId="0" build="p"/>
      <p:bldP spid="17" grpId="0" animBg="1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4808771" y="1059359"/>
            <a:ext cx="23426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842452" y="1874895"/>
            <a:ext cx="67494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write , and chant </a:t>
            </a:r>
            <a:r>
              <a:rPr lang="ar-SA" sz="2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، اكتب ، ثم ردد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1166275" y="187489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562E11-366B-45D2-8882-E0ACE414D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89706" l="4185" r="95815">
                        <a14:foregroundMark x1="96035" y1="63971" x2="96035" y2="63971"/>
                        <a14:foregroundMark x1="48678" y1="77941" x2="48678" y2="77941"/>
                        <a14:foregroundMark x1="31057" y1="11765" x2="31057" y2="11765"/>
                        <a14:foregroundMark x1="20485" y1="22059" x2="20485" y2="22059"/>
                        <a14:foregroundMark x1="17181" y1="26471" x2="17181" y2="26471"/>
                        <a14:foregroundMark x1="8370" y1="63971" x2="8370" y2="63971"/>
                        <a14:foregroundMark x1="7048" y1="62500" x2="7048" y2="62500"/>
                        <a14:foregroundMark x1="13436" y1="16176" x2="13436" y2="16176"/>
                        <a14:foregroundMark x1="4185" y1="66912" x2="4185" y2="66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2312" y="795506"/>
            <a:ext cx="3253996" cy="97476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C3BD5E4-6047-49CC-8DA0-686E17E34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857" y="2502739"/>
            <a:ext cx="6749428" cy="3688361"/>
          </a:xfrm>
          <a:prstGeom prst="rect">
            <a:avLst/>
          </a:prstGeom>
        </p:spPr>
      </p:pic>
      <p:pic>
        <p:nvPicPr>
          <p:cNvPr id="4" name="We Can 2 (2020) SB_CD 1_44">
            <a:hlinkClick r:id="" action="ppaction://media"/>
            <a:extLst>
              <a:ext uri="{FF2B5EF4-FFF2-40B4-BE49-F238E27FC236}">
                <a16:creationId xmlns:a16="http://schemas.microsoft.com/office/drawing/2014/main" id="{08A86A32-D4C4-436A-ADA1-7B644118B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6275" y="2769358"/>
            <a:ext cx="849108" cy="84910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ED403A0-F8DE-4DF4-A1B2-C6E968D61C4B}"/>
              </a:ext>
            </a:extLst>
          </p:cNvPr>
          <p:cNvSpPr txBox="1"/>
          <p:nvPr/>
        </p:nvSpPr>
        <p:spPr>
          <a:xfrm>
            <a:off x="2620368" y="3536578"/>
            <a:ext cx="545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007AC0"/>
                </a:solidFill>
              </a:rPr>
              <a:t>0</a:t>
            </a:r>
            <a:endParaRPr lang="ar-SA" sz="4800" b="1" dirty="0">
              <a:solidFill>
                <a:srgbClr val="007AC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802214-1135-4A8B-8645-0C3AE316A19A}"/>
              </a:ext>
            </a:extLst>
          </p:cNvPr>
          <p:cNvSpPr txBox="1"/>
          <p:nvPr/>
        </p:nvSpPr>
        <p:spPr>
          <a:xfrm>
            <a:off x="4014716" y="3538850"/>
            <a:ext cx="545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43BFB6"/>
                </a:solidFill>
              </a:rPr>
              <a:t>0</a:t>
            </a:r>
            <a:endParaRPr lang="ar-SA" sz="4800" b="1" dirty="0">
              <a:solidFill>
                <a:srgbClr val="43BFB6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05190C5-74C3-4085-BA25-BA0D5005E36C}"/>
              </a:ext>
            </a:extLst>
          </p:cNvPr>
          <p:cNvSpPr txBox="1"/>
          <p:nvPr/>
        </p:nvSpPr>
        <p:spPr>
          <a:xfrm>
            <a:off x="5368119" y="3541123"/>
            <a:ext cx="545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3F3E99"/>
                </a:solidFill>
              </a:rPr>
              <a:t>0</a:t>
            </a:r>
            <a:endParaRPr lang="ar-SA" sz="4800" b="1" dirty="0">
              <a:solidFill>
                <a:srgbClr val="3F3E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0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  <p:bldP spid="14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160" y="941933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3072" y="28613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2313296" y="1072633"/>
            <a:ext cx="6407624" cy="1793398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+mj-cs"/>
              </a:rPr>
              <a:t>الهدف</a:t>
            </a:r>
            <a:endParaRPr lang="ar-SA" sz="4400" dirty="0">
              <a:cs typeface="+mj-cs"/>
            </a:endParaRPr>
          </a:p>
          <a:p>
            <a:pPr algn="ctr" rtl="1"/>
            <a:r>
              <a:rPr lang="ar-SA" sz="2400" dirty="0">
                <a:cs typeface="+mj-cs"/>
              </a:rPr>
              <a:t>أن يردد الطالب أصوات الحروف </a:t>
            </a:r>
            <a:r>
              <a:rPr lang="en-US" sz="2400" dirty="0">
                <a:cs typeface="+mj-cs"/>
              </a:rPr>
              <a:t>W-X-Y-Z </a:t>
            </a:r>
            <a:r>
              <a:rPr lang="ar-SA" sz="2400" dirty="0">
                <a:cs typeface="+mj-cs"/>
              </a:rPr>
              <a:t> بشكل صحيح</a:t>
            </a:r>
          </a:p>
          <a:p>
            <a:pPr algn="ctr" rtl="1"/>
            <a:r>
              <a:rPr lang="ar-SA" sz="2400" dirty="0">
                <a:cs typeface="+mj-cs"/>
              </a:rPr>
              <a:t>أن يعد الطالب الأرقام من 10 إلى 100 عشريا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5A51DAC-904F-46D7-9A9B-4874C3CE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3564849"/>
            <a:ext cx="67246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00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473957" y="2151727"/>
            <a:ext cx="736979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rgbClr val="552579"/>
                </a:solidFill>
                <a:latin typeface="Comic Sans MS" panose="030F0702030302020204" pitchFamily="66" charset="0"/>
              </a:rPr>
              <a:t>Days and Weather</a:t>
            </a:r>
          </a:p>
          <a:p>
            <a:pPr algn="ctr"/>
            <a:r>
              <a:rPr lang="ar-SA" sz="72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الأيام والطقس</a:t>
            </a:r>
            <a:endParaRPr lang="ar-SA" sz="72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848970" y="2151727"/>
            <a:ext cx="4565175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Phonics </a:t>
            </a:r>
          </a:p>
          <a:p>
            <a:pPr algn="ctr"/>
            <a:r>
              <a:rPr lang="ar-SA" sz="8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الأصوات</a:t>
            </a:r>
            <a:endParaRPr lang="ar-SA" sz="8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2117961" y="1784018"/>
            <a:ext cx="5988810" cy="3289963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Classroom English poster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 Alphabet A–Z flashcards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 Alphabet poster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52E0E38-5F91-4003-806C-48DFCDF8CEE3}"/>
              </a:ext>
            </a:extLst>
          </p:cNvPr>
          <p:cNvSpPr txBox="1"/>
          <p:nvPr/>
        </p:nvSpPr>
        <p:spPr>
          <a:xfrm>
            <a:off x="3828197" y="818866"/>
            <a:ext cx="23883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Strategy</a:t>
            </a:r>
            <a:endParaRPr lang="ar-SA" sz="32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5690399-E9A2-48A6-8507-A6BA4708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39" y="1403641"/>
            <a:ext cx="6250675" cy="343065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32FAC27-44D0-4B60-B2B4-2D55D64B922F}"/>
              </a:ext>
            </a:extLst>
          </p:cNvPr>
          <p:cNvSpPr txBox="1"/>
          <p:nvPr/>
        </p:nvSpPr>
        <p:spPr>
          <a:xfrm>
            <a:off x="1774209" y="4929832"/>
            <a:ext cx="649633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Abadi" panose="020B0604020104020204" pitchFamily="34" charset="0"/>
              </a:rPr>
              <a:t>Phonics Guessing Game - Find My Group Game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badi" panose="020B0604020104020204" pitchFamily="34" charset="0"/>
              </a:rPr>
              <a:t>Phonics Flashcard Counting - What’s On My Head? Game </a:t>
            </a:r>
          </a:p>
          <a:p>
            <a:pPr algn="ctr"/>
            <a:r>
              <a:rPr lang="en-US" sz="2000" b="1" dirty="0">
                <a:latin typeface="Abadi" panose="020B0604020104020204" pitchFamily="34" charset="0"/>
              </a:rPr>
              <a:t>Four Corners Race - Back Writing Pairs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badi" panose="020B0604020104020204" pitchFamily="34" charset="0"/>
              </a:rPr>
              <a:t>Marching Phonics Game - Find the Card Game</a:t>
            </a:r>
            <a:endParaRPr lang="ar-SA" sz="20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310185" y="1674674"/>
            <a:ext cx="764274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433021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41A974D-EEC3-4293-B009-C126628C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53" y="914400"/>
            <a:ext cx="6496334" cy="53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071DEC5E-4F09-40A1-8188-D5D5CC0F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E90574-AA59-4333-8712-325440F8B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96" y="4077738"/>
            <a:ext cx="7022071" cy="18738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3BF775-7362-4826-B637-398DB63DF990}"/>
              </a:ext>
            </a:extLst>
          </p:cNvPr>
          <p:cNvSpPr txBox="1"/>
          <p:nvPr/>
        </p:nvSpPr>
        <p:spPr>
          <a:xfrm>
            <a:off x="6387152" y="4258097"/>
            <a:ext cx="14330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solidFill>
                  <a:srgbClr val="002060"/>
                </a:solidFill>
              </a:rPr>
              <a:t>أنا أستطيع 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59A0B0-E112-44A8-A6BB-9AF3B7013EE4}"/>
              </a:ext>
            </a:extLst>
          </p:cNvPr>
          <p:cNvSpPr txBox="1"/>
          <p:nvPr/>
        </p:nvSpPr>
        <p:spPr>
          <a:xfrm>
            <a:off x="2756849" y="4544695"/>
            <a:ext cx="5063317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/>
              <a:t>انطق الأحرف </a:t>
            </a:r>
            <a:r>
              <a:rPr lang="en-US" sz="2400" b="1" dirty="0"/>
              <a:t>W-X-Y-Z</a:t>
            </a:r>
            <a:r>
              <a:rPr lang="ar-SA" sz="2400" b="1" dirty="0"/>
              <a:t> واكتبها بالشكل الصحيح</a:t>
            </a:r>
          </a:p>
          <a:p>
            <a:pPr algn="r" rtl="1">
              <a:lnSpc>
                <a:spcPct val="150000"/>
              </a:lnSpc>
            </a:pPr>
            <a:r>
              <a:rPr lang="ar-SA" sz="2400" b="1" dirty="0"/>
              <a:t>أعد الأرقام من 10 إلى 100 بالأعشار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240612A-2819-464D-A984-1E2DE05A3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52" y="1981709"/>
            <a:ext cx="67246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160065" y="1542196"/>
            <a:ext cx="1446658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say </a:t>
            </a:r>
          </a:p>
          <a:p>
            <a:pPr algn="ctr"/>
            <a:endParaRPr lang="en-US" sz="1200" dirty="0">
              <a:solidFill>
                <a:srgbClr val="7030A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  <a:cs typeface="+mj-cs"/>
              </a:rPr>
              <a:t>استمع ثم ردد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610439" y="87345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55D7155-BCB9-44D6-93F6-45B5C70F4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258" y="1009934"/>
            <a:ext cx="6155139" cy="5145206"/>
          </a:xfrm>
          <a:prstGeom prst="rect">
            <a:avLst/>
          </a:prstGeom>
        </p:spPr>
      </p:pic>
      <p:pic>
        <p:nvPicPr>
          <p:cNvPr id="3" name="We Can 2 (2020) SB_CD 1_42">
            <a:hlinkClick r:id="" action="ppaction://media"/>
            <a:extLst>
              <a:ext uri="{FF2B5EF4-FFF2-40B4-BE49-F238E27FC236}">
                <a16:creationId xmlns:a16="http://schemas.microsoft.com/office/drawing/2014/main" id="{C6F851EF-F690-47B0-A52B-5C9846047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6624" y="4680045"/>
            <a:ext cx="973540" cy="9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166</Words>
  <Application>Microsoft Office PowerPoint</Application>
  <PresentationFormat>عرض على الشاشة (4:3)</PresentationFormat>
  <Paragraphs>53</Paragraphs>
  <Slides>15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Calibri</vt:lpstr>
      <vt:lpstr>Comic Sans MS</vt:lpstr>
      <vt:lpstr>Arial</vt:lpstr>
      <vt:lpstr>Abadi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67</cp:revision>
  <dcterms:created xsi:type="dcterms:W3CDTF">2020-07-29T08:50:48Z</dcterms:created>
  <dcterms:modified xsi:type="dcterms:W3CDTF">2020-12-18T10:39:50Z</dcterms:modified>
</cp:coreProperties>
</file>