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86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82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71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46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097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924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165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5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946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79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74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B473-BDC3-49B6-A708-93584180C2C6}" type="datetimeFigureOut">
              <a:rPr lang="ar-SA" smtClean="0"/>
              <a:t>26 جمادى الثانية،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6C21C-414E-4EA7-B3D9-E8D47FEBA3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211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676456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16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5"/>
            <a:ext cx="5777748" cy="431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36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5"/>
            <a:ext cx="5686400" cy="38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0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5767481" cy="49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40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1"/>
            <a:ext cx="9144000" cy="6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06331"/>
            <a:ext cx="5365315" cy="533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56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7"/>
            <a:ext cx="4657824" cy="557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8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28"/>
            <a:ext cx="9036495" cy="76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965304" cy="444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7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10511"/>
            <a:ext cx="1606674" cy="4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4" y="1283414"/>
            <a:ext cx="5911744" cy="554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801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70"/>
            <a:ext cx="9144000" cy="78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60747"/>
            <a:ext cx="5440444" cy="53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76" y="836710"/>
            <a:ext cx="2222210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33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"/>
            <a:ext cx="9144000" cy="69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76064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133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3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251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2171700" cy="5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71563"/>
            <a:ext cx="5166891" cy="55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73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480720" cy="576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1"/>
            <a:ext cx="9143999" cy="86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995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60" y="1119187"/>
            <a:ext cx="5625318" cy="570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59" y="882477"/>
            <a:ext cx="2102551" cy="47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47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1"/>
            <a:ext cx="9144000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53300"/>
            <a:ext cx="1734691" cy="4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96" y="971435"/>
            <a:ext cx="5537026" cy="582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2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07458"/>
            <a:ext cx="5567536" cy="28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45771"/>
            <a:ext cx="5646057" cy="302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411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6"/>
            <a:ext cx="9144000" cy="152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5"/>
            <a:ext cx="5677644" cy="294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01" y="4797152"/>
            <a:ext cx="5822372" cy="16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320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32" y="2313664"/>
            <a:ext cx="5613088" cy="407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836712"/>
            <a:ext cx="2219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131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1"/>
            <a:ext cx="9144000" cy="71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4634"/>
            <a:ext cx="5303664" cy="545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14419"/>
            <a:ext cx="1929790" cy="47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79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2"/>
            <a:ext cx="9144000" cy="7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7"/>
            <a:ext cx="5514578" cy="443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838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77" y="1196751"/>
            <a:ext cx="5326045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64" y="692696"/>
            <a:ext cx="222301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08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4"/>
            <a:ext cx="9144000" cy="68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2736304" cy="5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47" y="1310009"/>
            <a:ext cx="5302554" cy="553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16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1"/>
            <a:ext cx="9144000" cy="6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25917"/>
            <a:ext cx="5544616" cy="60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86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6048671" cy="5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6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75" y="764704"/>
            <a:ext cx="5219849" cy="55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67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"/>
            <a:ext cx="9144000" cy="68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19" y="1052736"/>
            <a:ext cx="579256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078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2"/>
            <a:ext cx="9144000" cy="81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7" y="849783"/>
            <a:ext cx="5253586" cy="57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05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8"/>
            <a:ext cx="9118647" cy="6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87" y="1042782"/>
            <a:ext cx="5312271" cy="56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696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6"/>
            <a:ext cx="9144000" cy="7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94" y="764704"/>
            <a:ext cx="522461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34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1926332" cy="45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71" y="1052736"/>
            <a:ext cx="49230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60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" y="0"/>
            <a:ext cx="910431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4785"/>
            <a:ext cx="2120241" cy="5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9"/>
            <a:ext cx="5112567" cy="575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44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22" y="757156"/>
            <a:ext cx="1388997" cy="58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039632"/>
            <a:ext cx="5130000" cy="557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111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41739"/>
            <a:ext cx="5456287" cy="550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49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5760640" cy="545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76" y="764704"/>
            <a:ext cx="261829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2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" y="0"/>
            <a:ext cx="912173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83264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3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3"/>
            <a:ext cx="5353794" cy="316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7" y="3861048"/>
            <a:ext cx="4630776" cy="289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334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4925030" cy="550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91" y="688504"/>
            <a:ext cx="5200677" cy="50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7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091857"/>
            <a:ext cx="5256584" cy="5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42946"/>
            <a:ext cx="2133600" cy="49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728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9"/>
            <a:ext cx="9144000" cy="7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4523"/>
            <a:ext cx="5904656" cy="578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54827"/>
            <a:ext cx="2471397" cy="51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317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48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" y="-17377"/>
            <a:ext cx="913750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94498"/>
            <a:ext cx="1563241" cy="4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20066"/>
            <a:ext cx="5490169" cy="577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6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5098901" cy="393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87857"/>
            <a:ext cx="3523858" cy="202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4457"/>
            <a:ext cx="5798194" cy="610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2"/>
            <a:ext cx="9144000" cy="6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3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1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776355"/>
            <a:ext cx="892299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95050"/>
            <a:ext cx="4589327" cy="370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84" y="823526"/>
            <a:ext cx="1409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46" y="5768010"/>
            <a:ext cx="5156641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87" y="5013176"/>
            <a:ext cx="1415539" cy="9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72" y="5301207"/>
            <a:ext cx="833812" cy="23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0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36427"/>
            <a:ext cx="2229222" cy="6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99" y="1700808"/>
            <a:ext cx="5197202" cy="50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2166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0</Words>
  <Application>Microsoft Office PowerPoint</Application>
  <PresentationFormat>عرض على الشاشة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حصة الزهراني</cp:lastModifiedBy>
  <cp:revision>20</cp:revision>
  <dcterms:created xsi:type="dcterms:W3CDTF">2019-10-26T08:50:52Z</dcterms:created>
  <dcterms:modified xsi:type="dcterms:W3CDTF">2021-02-08T17:56:44Z</dcterms:modified>
</cp:coreProperties>
</file>