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14"/>
  </p:notesMasterIdLst>
  <p:sldIdLst>
    <p:sldId id="262" r:id="rId2"/>
    <p:sldId id="261" r:id="rId3"/>
    <p:sldId id="268" r:id="rId4"/>
    <p:sldId id="322" r:id="rId5"/>
    <p:sldId id="335" r:id="rId6"/>
    <p:sldId id="331" r:id="rId7"/>
    <p:sldId id="325" r:id="rId8"/>
    <p:sldId id="326" r:id="rId9"/>
    <p:sldId id="328" r:id="rId10"/>
    <p:sldId id="332" r:id="rId11"/>
    <p:sldId id="272" r:id="rId12"/>
    <p:sldId id="28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5"/>
    <a:srgbClr val="FF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85294" autoAdjust="0"/>
  </p:normalViewPr>
  <p:slideViewPr>
    <p:cSldViewPr snapToGrid="0">
      <p:cViewPr varScale="1">
        <p:scale>
          <a:sx n="60" d="100"/>
          <a:sy n="60" d="100"/>
        </p:scale>
        <p:origin x="96" y="14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E9B3EFC-AA00-4379-8D4D-DBED80AA5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07A2D0-B1AA-40C3-813A-97DE5C6D8A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802822DE-7E27-4843-833D-ECF2A216345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2B0E5020-24C7-48CF-9BE0-8FB5C0942A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EE186E1C-677F-4F7A-9D09-BB50B325F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36953B-5515-44E3-90F2-83AD355595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373851-0BD3-4B58-A2BA-6CC109F4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48556555-635F-4070-937B-C1007CF4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00ACFF-BA0A-4568-838A-7A22A868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12"/>
            <a:ext cx="12191999" cy="6858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C6D4A62-1F2F-4AD9-A6B0-753CCE20C74A}"/>
              </a:ext>
            </a:extLst>
          </p:cNvPr>
          <p:cNvSpPr/>
          <p:nvPr/>
        </p:nvSpPr>
        <p:spPr>
          <a:xfrm rot="19700217">
            <a:off x="212261" y="679065"/>
            <a:ext cx="3163149" cy="1866679"/>
          </a:xfrm>
          <a:prstGeom prst="ellipse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الثالثة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37A62B-5301-4ED4-8060-28741677461D}"/>
              </a:ext>
            </a:extLst>
          </p:cNvPr>
          <p:cNvSpPr/>
          <p:nvPr/>
        </p:nvSpPr>
        <p:spPr>
          <a:xfrm>
            <a:off x="4285013" y="2919548"/>
            <a:ext cx="4872445" cy="1018903"/>
          </a:xfrm>
          <a:prstGeom prst="roundRect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الكِهانة والعِرافة</a:t>
            </a: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A76B615-8BB0-49FD-99CC-579E88F89B37}"/>
              </a:ext>
            </a:extLst>
          </p:cNvPr>
          <p:cNvSpPr txBox="1"/>
          <p:nvPr/>
        </p:nvSpPr>
        <p:spPr>
          <a:xfrm>
            <a:off x="970429" y="410803"/>
            <a:ext cx="1109749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(ب) ما واجبنا تجاه الكهان والعرافين؟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FA055AB-F009-4575-9D74-61EBC3EC4542}"/>
              </a:ext>
            </a:extLst>
          </p:cNvPr>
          <p:cNvSpPr txBox="1"/>
          <p:nvPr/>
        </p:nvSpPr>
        <p:spPr>
          <a:xfrm>
            <a:off x="970429" y="1263485"/>
            <a:ext cx="1109749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يجب علينا الحذر من الاستماع الى السحرة و المشعوذين في برامجهم المسموعة و المرئية و المقروءة </a:t>
            </a:r>
          </a:p>
        </p:txBody>
      </p:sp>
    </p:spTree>
    <p:extLst>
      <p:ext uri="{BB962C8B-B14F-4D97-AF65-F5344CB8AC3E}">
        <p14:creationId xmlns:p14="http://schemas.microsoft.com/office/powerpoint/2010/main" val="5449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BD5F315-378C-473C-BC80-48EA106A9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5" y="1382298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996" y="1510145"/>
            <a:ext cx="8469640" cy="4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075099" y="133306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>
                <a:solidFill>
                  <a:schemeClr val="accent1"/>
                </a:solidFill>
              </a:rPr>
              <a:t>مَنْ العَرَّاف؟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382036" y="656526"/>
            <a:ext cx="1169980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اسم عام لكل مَنْ يدعي معرفة الأمور بمقدمات يستدل بها فيشمل المنجم و الكاهن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FF284E-4902-485D-B402-8F133542C846}"/>
              </a:ext>
            </a:extLst>
          </p:cNvPr>
          <p:cNvSpPr txBox="1"/>
          <p:nvPr/>
        </p:nvSpPr>
        <p:spPr>
          <a:xfrm>
            <a:off x="135934" y="3012716"/>
            <a:ext cx="11945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ومن يأتي الكاهن ويسأله من غير تصديق فهذا محرم لقول النبي صلى الله عليه و سلم " من أتى عَرَّافًا فَسأَلَهُ عن َشيْءٍ لم تُقْبَلْ له صلَاةَ أرْبَعِينَ لَيْلَةً "</a:t>
            </a:r>
          </a:p>
          <a:p>
            <a:r>
              <a:rPr lang="ar-SA" sz="2800" b="1" dirty="0"/>
              <a:t>يأتي الكاهن ثم يصدقه فهذا الكفر .لقول رسول الله صلى الله عليه وسلم "من أتى كاهناً فصدقه بما يقول، فقد كفر بما أنزل على محمد ﷺ "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15E552-382F-4BBE-8F2A-A18EC68E6E73}"/>
              </a:ext>
            </a:extLst>
          </p:cNvPr>
          <p:cNvSpPr txBox="1"/>
          <p:nvPr/>
        </p:nvSpPr>
        <p:spPr>
          <a:xfrm>
            <a:off x="638206" y="1686985"/>
            <a:ext cx="11443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قارن بين من يأتي الكاهن ويسأله ثم يصدقه، ومن يأتي الكاهن ويسأله من غير تصديق، مدعمًا الإجابة بالدليل.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2A521C-EB93-42F9-B353-03BAE497B037}"/>
              </a:ext>
            </a:extLst>
          </p:cNvPr>
          <p:cNvSpPr txBox="1"/>
          <p:nvPr/>
        </p:nvSpPr>
        <p:spPr>
          <a:xfrm>
            <a:off x="1511991" y="5233291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لماذا يوصف الكاهن بأنه مشرك؟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F64FE9-AD1B-4F07-8C98-0CC56950FD38}"/>
              </a:ext>
            </a:extLst>
          </p:cNvPr>
          <p:cNvSpPr txBox="1"/>
          <p:nvPr/>
        </p:nvSpPr>
        <p:spPr>
          <a:xfrm>
            <a:off x="1511991" y="5939864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لأنه يدعي العلم بالمغيبات و الغيب لا يعلمه إلا الله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51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C569A7A-6322-40CB-A053-32C1CC35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459773" y="1544189"/>
            <a:ext cx="11286308" cy="3837708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قال تعالى مخبراً عن وفاة سليمان عليه السلام (فَلَمَّا قَضَيْنَا عَلَيْهِ الْمَوْتَ مَا دَلَّهُمْ </a:t>
            </a:r>
            <a:r>
              <a:rPr lang="ar-SA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عَلَىٰ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مَوْتِهِ إِلَّا دَابَّةُ الْأَرْضِ تَأْكُلُ مِنْسَأَتَهُ ۖ فَلَمَّا خَرَّ تَبَيَّنَتِ الْجِنُّ أَنْ لَوْ كَانُوا يَعْلَمُونَ الْغَيْبَ مَا لَبِثُوا فِي الْعَذَابِ الْمُهِينِ)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كيف علمت الجن بموت سليمان عليه الصلاة والسلام؟</a:t>
            </a:r>
          </a:p>
          <a:p>
            <a:pPr algn="ctr">
              <a:lnSpc>
                <a:spcPct val="150000"/>
              </a:lnSpc>
            </a:pP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هل الجن يعلمون الغيب؟ ولماذا؟</a:t>
            </a:r>
          </a:p>
          <a:p>
            <a:pPr>
              <a:lnSpc>
                <a:spcPct val="150000"/>
              </a:lnSpc>
            </a:pPr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خطط انسيابي: شريط مثقب 1">
            <a:extLst>
              <a:ext uri="{FF2B5EF4-FFF2-40B4-BE49-F238E27FC236}">
                <a16:creationId xmlns:a16="http://schemas.microsoft.com/office/drawing/2014/main" id="{BBF66729-7726-4EE4-8791-D95866679DCC}"/>
              </a:ext>
            </a:extLst>
          </p:cNvPr>
          <p:cNvSpPr/>
          <p:nvPr/>
        </p:nvSpPr>
        <p:spPr>
          <a:xfrm>
            <a:off x="4786744" y="197131"/>
            <a:ext cx="2618509" cy="1149927"/>
          </a:xfrm>
          <a:prstGeom prst="flowChartPunchedTape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تمهيد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15314" y="91056"/>
            <a:ext cx="5281748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>
                <a:latin typeface="Calibri" panose="020F0502020204030204" pitchFamily="34" charset="0"/>
                <a:cs typeface="Calibri" panose="020F0502020204030204" pitchFamily="34" charset="0"/>
              </a:rPr>
              <a:t>الكِهانة والعِرافة: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175261" y="900953"/>
            <a:ext cx="11423466" cy="591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الكهانة: مأخوذة من التكهن، وهو </a:t>
            </a:r>
            <a:r>
              <a:rPr lang="ar-SA" sz="3200" b="1" dirty="0" err="1"/>
              <a:t>التخرص</a:t>
            </a:r>
            <a:r>
              <a:rPr lang="ar-SA" sz="3200" b="1" dirty="0"/>
              <a:t> .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والكاهن هو الذي يخبر عن المغيَّبات في المستقبل، وقيل: الإخبار عما في الضمير.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والعرَّاف: اسم عام لكل مَنْ يدعي معرفة الأمور بمقدمات يستدل بها على المسروق ومكان الضالة ونحو ذلك، في شمل الكاهن والمنجم ونحوهما.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قال شيخ الإسلام ابن تيمية: العراف: اسم للكاهن والمنجم والرمال ونحوهم ممن يتكلم في معرفة الأمور بهذه الطرق) ).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فهم أناس يَدّعون علم الغيب بواسطة قرنائهم من الجن فيقولون: كان كذا وكذا، و سيكون كذا وكذا.</a:t>
            </a: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7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9201714" y="235527"/>
            <a:ext cx="2657777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نشاط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644455" y="1164466"/>
            <a:ext cx="11423466" cy="6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بماذا تعرف الكاهن والعراف؟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6C6A26-0083-4D64-9FAC-0BBE0415DFB0}"/>
              </a:ext>
            </a:extLst>
          </p:cNvPr>
          <p:cNvSpPr txBox="1"/>
          <p:nvPr/>
        </p:nvSpPr>
        <p:spPr>
          <a:xfrm>
            <a:off x="644455" y="1950935"/>
            <a:ext cx="1142346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الكاهن :هي </a:t>
            </a:r>
            <a:r>
              <a:rPr lang="ar-SA" sz="2800" b="1" dirty="0" err="1"/>
              <a:t>التخرص</a:t>
            </a:r>
            <a:r>
              <a:rPr lang="ar-SA" sz="2800" b="1" dirty="0"/>
              <a:t> و الكاهن هو الذي يخبر عن المغيبات في المستقبل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العراف :اسم عام لكل ما يدعى معرفة الأمور بمقدمات</a:t>
            </a:r>
          </a:p>
        </p:txBody>
      </p:sp>
    </p:spTree>
    <p:extLst>
      <p:ext uri="{BB962C8B-B14F-4D97-AF65-F5344CB8AC3E}">
        <p14:creationId xmlns:p14="http://schemas.microsoft.com/office/powerpoint/2010/main" val="7038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EA8515-7DC4-4C47-8524-A5A382271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3D22FBA6-400E-4456-8CA8-8A58BA84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201B865-34C9-4659-AE1A-A35F5478E61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978010B-205E-4B07-AD2B-52B1DEA3152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B740F5B-7D01-4FBB-B170-0592AF71C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15314" y="91056"/>
            <a:ext cx="5281748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>
                <a:latin typeface="Calibri" panose="020F0502020204030204" pitchFamily="34" charset="0"/>
                <a:cs typeface="Calibri" panose="020F0502020204030204" pitchFamily="34" charset="0"/>
              </a:rPr>
              <a:t>حكم الكهانة والعرافة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175261" y="900953"/>
            <a:ext cx="11423466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الكهانة غالباً شرك أكبر لأمرين: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الأول: أن الله عز وجل هو وحده علام الغيوب قال تعالى: (قُلْ لَا يَعْلَمُ مَنْ فِي السَّمَاوَاتِ وَالْأَرْضِ الْغَيْبَ إِلَّا اللَّهُ ۚ وَمَا يَشْعُرُونَ أَيَّانَ يُبْعَثُونَ) فمن ادعى مشاركة الله في شيء من ذلك، بكهانة أو عرافة أو غيرها، فقد جعل من نفسه شريكاً لله فيما هو من خصائصه سبحانه وتعالى.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الثاني: أن كثيراً من الكهانة المتعلقة بالشياطين لا تخلو من التقرب إلى الجن التي يستعان بها على دعوى علم الغيب.</a:t>
            </a:r>
          </a:p>
        </p:txBody>
      </p:sp>
    </p:spTree>
    <p:extLst>
      <p:ext uri="{BB962C8B-B14F-4D97-AF65-F5344CB8AC3E}">
        <p14:creationId xmlns:p14="http://schemas.microsoft.com/office/powerpoint/2010/main" val="20419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15314" y="91056"/>
            <a:ext cx="5281748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حكم إتيان الكهان: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940526" y="1203655"/>
            <a:ext cx="11022892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الذين يأتون إلى الكهان على قسمين: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القسم الأول:</a:t>
            </a:r>
          </a:p>
          <a:p>
            <a:pPr>
              <a:lnSpc>
                <a:spcPct val="150000"/>
              </a:lnSpc>
            </a:pPr>
            <a:r>
              <a:rPr lang="ar-SA" sz="3200" b="1" dirty="0"/>
              <a:t>أن يأتي إلى الكاهن فيسأله من غير أن يصدقه، فهذا محرم، وعقوبة فاعله أن لا تقبل له صلاة أربعين يوماً، كما ثبت أن النبي قال: « من أتى عَرَّافًا فَسأَلَهُ عن </a:t>
            </a:r>
            <a:r>
              <a:rPr lang="en-US" sz="3200" b="1" dirty="0"/>
              <a:t>َ</a:t>
            </a:r>
            <a:r>
              <a:rPr lang="ar-SA" sz="3200" b="1" dirty="0"/>
              <a:t>شيْءٍ لم تُقْبَلْ له صلَاةَ أرْبَعِينَ لَيْلَةً ».</a:t>
            </a:r>
          </a:p>
          <a:p>
            <a:pPr>
              <a:lnSpc>
                <a:spcPct val="150000"/>
              </a:lnSpc>
            </a:pP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3708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93058" y="289254"/>
            <a:ext cx="12005882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d-Arab-PK" sz="2800" b="1" dirty="0"/>
              <a:t>القسم الثاني:</a:t>
            </a:r>
          </a:p>
          <a:p>
            <a:pPr>
              <a:lnSpc>
                <a:spcPct val="150000"/>
              </a:lnSpc>
            </a:pPr>
            <a:r>
              <a:rPr lang="sd-Arab-PK" sz="2800" b="1" dirty="0"/>
              <a:t>أن يأتي إلى الكاهن فيس</a:t>
            </a:r>
            <a:r>
              <a:rPr lang="ar-SA" sz="2800" b="1" dirty="0"/>
              <a:t>أ</a:t>
            </a:r>
            <a:r>
              <a:rPr lang="sd-Arab-PK" sz="2800" b="1" dirty="0"/>
              <a:t>له ويصدقه، فهذا كفر بالله- عز وجل- لأنه صدقه في دعوى علمه الغيب،</a:t>
            </a:r>
          </a:p>
          <a:p>
            <a:pPr>
              <a:lnSpc>
                <a:spcPct val="150000"/>
              </a:lnSpc>
            </a:pPr>
            <a:r>
              <a:rPr lang="sd-Arab-PK" sz="2800" b="1" dirty="0"/>
              <a:t>وتصديقه تكذيبٌ لقوله تعالى: ﴿قُلْ لَا يَعْلَمُ مَنْ فِي السَّمَاوَاتِ وَالْأَرْضِ الْغَيْبَ إِلَّا اللَّهُ ۚ وَمَا يَشْعُرُونَ أَيَّانَ يُبْعَثُونَ﴾، ولهذا قال النبي :«من أتى كاهناً فصدقه بما يقول، فقد كفر بما أنزل على محمد</a:t>
            </a:r>
            <a:r>
              <a:rPr lang="ar-SA" sz="2800" b="1" dirty="0"/>
              <a:t> ﷺ</a:t>
            </a:r>
            <a:r>
              <a:rPr lang="sd-Arab-PK" sz="2800" b="1" dirty="0"/>
              <a:t> »</a:t>
            </a:r>
            <a:r>
              <a:rPr lang="ar-SA" sz="2800" b="1" dirty="0"/>
              <a:t>         </a:t>
            </a:r>
            <a:r>
              <a:rPr lang="sd-Arab-PK" sz="2800" b="1" dirty="0"/>
              <a:t>عن أبي هريرة عن النبي قال: « من أتى عرافاً أو كاهناً فصدقه بما يقول فقد كفر بما أنزل على</a:t>
            </a:r>
            <a:r>
              <a:rPr lang="ar-SA" sz="2800" b="1" dirty="0"/>
              <a:t> </a:t>
            </a:r>
            <a:r>
              <a:rPr lang="sd-Arab-PK" sz="2800" b="1" dirty="0"/>
              <a:t>محمد</a:t>
            </a:r>
            <a:r>
              <a:rPr lang="ar-SA" sz="2800" b="1" dirty="0"/>
              <a:t> ﷺ</a:t>
            </a:r>
            <a:r>
              <a:rPr lang="sd-Arab-PK" sz="2800" b="1" dirty="0"/>
              <a:t> »</a:t>
            </a:r>
          </a:p>
          <a:p>
            <a:pPr>
              <a:lnSpc>
                <a:spcPct val="150000"/>
              </a:lnSpc>
            </a:pPr>
            <a:r>
              <a:rPr lang="sd-Arab-PK" sz="2800" b="1" dirty="0"/>
              <a:t>وعن عمران بن حصين</a:t>
            </a:r>
            <a:r>
              <a:rPr lang="ar-SA" sz="2800" b="1" dirty="0"/>
              <a:t> رضي الله عنه</a:t>
            </a:r>
            <a:r>
              <a:rPr lang="sd-Arab-PK" sz="2800" b="1" dirty="0"/>
              <a:t> مرفوعاً: «ليس مِناَّ من تطَيرَّ أو تطُيِّرَ له أو تَكَهَّنَ أو تُكُهِّنَ له أو سحَرَ أو سحِرَ</a:t>
            </a:r>
            <a:r>
              <a:rPr lang="ar-SA" sz="2800" b="1" dirty="0"/>
              <a:t> </a:t>
            </a:r>
            <a:r>
              <a:rPr lang="sd-Arab-PK" sz="2800" b="1" dirty="0"/>
              <a:t>له، ومن أتى كاهناً فصدقه بما يقول، فقد كفر بما أنزل على محمد</a:t>
            </a:r>
            <a:r>
              <a:rPr lang="ar-SA" sz="2800" b="1" dirty="0"/>
              <a:t> ﷺ</a:t>
            </a:r>
            <a:r>
              <a:rPr lang="sd-Arab-PK" sz="2800" b="1" dirty="0"/>
              <a:t>»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5715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93527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9214777" y="170426"/>
            <a:ext cx="2657777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نشاط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644455" y="1041511"/>
            <a:ext cx="11423466" cy="6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من خلال دراستك: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76B615-8BB0-49FD-99CC-579E88F89B37}"/>
              </a:ext>
            </a:extLst>
          </p:cNvPr>
          <p:cNvSpPr txBox="1"/>
          <p:nvPr/>
        </p:nvSpPr>
        <p:spPr>
          <a:xfrm>
            <a:off x="970430" y="1887614"/>
            <a:ext cx="11097491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( أ) ما الحكم فيمن يأتي الكهان بالتفصيل؟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FA055AB-F009-4575-9D74-61EBC3EC4542}"/>
              </a:ext>
            </a:extLst>
          </p:cNvPr>
          <p:cNvSpPr txBox="1"/>
          <p:nvPr/>
        </p:nvSpPr>
        <p:spPr>
          <a:xfrm>
            <a:off x="970430" y="2556708"/>
            <a:ext cx="1109749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القسم الأول: أن يأتي إلى الكاهن فيسأله من غير أن يصدقه، فهذا محرم، وعقوبة فاعله أن لا تقبل له صلاة أربعين يوماً، كما ثبت في صحيح مسلم أن النبي قال: « من أتى عَرَّافًا فَسأَلَهُ عن َشيْءٍ لم تُقْبَلْ له صلَاةَ أرْبَعِينَ لَيْلَةً ».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القسم الثاني: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أن يأتي إلى الكاهن فيسأله ويصدقه، فهذا كفر بالله- عز وجل- لأنه صدقه في دعوى علمه الغيب، وتصديقه تكذيبٌ لقوله تعالى: ﴿قُلْ لَا يَعْلَمُ مَنْ فِي السَّمَاوَاتِ وَالْأَرْضِ الْغَيْبَ إِلَّا اللَّهُ ۚ ﴾</a:t>
            </a:r>
          </a:p>
        </p:txBody>
      </p:sp>
    </p:spTree>
    <p:extLst>
      <p:ext uri="{BB962C8B-B14F-4D97-AF65-F5344CB8AC3E}">
        <p14:creationId xmlns:p14="http://schemas.microsoft.com/office/powerpoint/2010/main" val="30508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708</Words>
  <Application>Microsoft Office PowerPoint</Application>
  <PresentationFormat>شاشة عريضة</PresentationFormat>
  <Paragraphs>44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حمود حاتم الناصر</cp:lastModifiedBy>
  <cp:revision>216</cp:revision>
  <dcterms:created xsi:type="dcterms:W3CDTF">2019-10-26T22:01:45Z</dcterms:created>
  <dcterms:modified xsi:type="dcterms:W3CDTF">2021-02-02T13:32:25Z</dcterms:modified>
</cp:coreProperties>
</file>