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6" r:id="rId8"/>
    <p:sldId id="268" r:id="rId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  <a:srgbClr val="FFB520"/>
    <a:srgbClr val="ECC77C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 custT="1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sz="2000" dirty="0"/>
            <a:t>تأكيد عبودية عيسى لله  نفي أنه ابن الله</a:t>
          </a:r>
          <a:endParaRPr lang="ar-SA" sz="2000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6BAF3028-F3D4-41AD-B6B2-3817ED1835F4}">
      <dgm:prSet phldrT="[نص]" custT="1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sz="2000" dirty="0"/>
            <a:t>تنزيه الله تعالى على أن يكون له ولد لأن ذلك صفة نقص في حقه سبحانه الله منزه عم كل نقص أو عيب</a:t>
          </a:r>
          <a:endParaRPr lang="ar-SA" sz="2000" dirty="0"/>
        </a:p>
      </dgm:t>
    </dgm:pt>
    <dgm:pt modelId="{BBA7BA76-5A57-4CE1-85AE-DA19A402548D}" type="parTrans" cxnId="{6B4DE9E7-FB31-47E7-841C-2EF3131D874D}">
      <dgm:prSet/>
      <dgm:spPr/>
      <dgm:t>
        <a:bodyPr/>
        <a:lstStyle/>
        <a:p>
          <a:pPr rtl="1"/>
          <a:endParaRPr lang="ar-SA"/>
        </a:p>
      </dgm:t>
    </dgm:pt>
    <dgm:pt modelId="{5CA424C9-F4AA-4D9B-B683-19E3B560D00A}" type="sibTrans" cxnId="{6B4DE9E7-FB31-47E7-841C-2EF3131D874D}">
      <dgm:prSet/>
      <dgm:spPr/>
      <dgm:t>
        <a:bodyPr/>
        <a:lstStyle/>
        <a:p>
          <a:pPr rtl="1"/>
          <a:endParaRPr lang="ar-SA"/>
        </a:p>
      </dgm:t>
    </dgm:pt>
    <dgm:pt modelId="{8B196403-0CE4-4691-9319-0EA8E9D62DF8}">
      <dgm:prSet phldrT="[نص]" custT="1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sz="2000" dirty="0"/>
            <a:t>بيان عظيم قدرة الله تعالى في قوله للشيء الذي يريده كن فيكون</a:t>
          </a:r>
          <a:endParaRPr lang="ar-SA" sz="2000" dirty="0"/>
        </a:p>
      </dgm:t>
    </dgm:pt>
    <dgm:pt modelId="{7A115A9E-16CD-485C-BCC4-81B67566179F}" type="parTrans" cxnId="{BEF73179-27F7-4CFC-A6B1-7787AEC83F86}">
      <dgm:prSet/>
      <dgm:spPr/>
      <dgm:t>
        <a:bodyPr/>
        <a:lstStyle/>
        <a:p>
          <a:pPr rtl="1"/>
          <a:endParaRPr lang="ar-SA"/>
        </a:p>
      </dgm:t>
    </dgm:pt>
    <dgm:pt modelId="{55CFEF71-2058-4245-852A-4271A1437A07}" type="sibTrans" cxnId="{BEF73179-27F7-4CFC-A6B1-7787AEC83F86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3"/>
      <dgm:spPr>
        <a:solidFill>
          <a:srgbClr val="ECC77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13D1683-9F3A-416F-AD6B-D96152F75E7F}" type="pres">
      <dgm:prSet presAssocID="{9BF79434-CFC8-487B-B669-5D522C64E730}" presName="txShp" presStyleLbl="node1" presStyleIdx="0" presStyleCnt="3">
        <dgm:presLayoutVars>
          <dgm:bulletEnabled val="1"/>
        </dgm:presLayoutVars>
      </dgm:prSet>
      <dgm:spPr/>
    </dgm:pt>
    <dgm:pt modelId="{E147A346-2D24-461B-A123-A6084E1F5A31}" type="pres">
      <dgm:prSet presAssocID="{2695C9D3-3E84-40FF-AAF2-4BB8808552D0}" presName="spacing" presStyleCnt="0"/>
      <dgm:spPr/>
    </dgm:pt>
    <dgm:pt modelId="{5B6642E4-D5B2-42FE-A496-92E471DF2D13}" type="pres">
      <dgm:prSet presAssocID="{6BAF3028-F3D4-41AD-B6B2-3817ED1835F4}" presName="composite" presStyleCnt="0"/>
      <dgm:spPr/>
    </dgm:pt>
    <dgm:pt modelId="{F2CFA6B5-3C5E-41B1-8764-7901375AF9E2}" type="pres">
      <dgm:prSet presAssocID="{6BAF3028-F3D4-41AD-B6B2-3817ED1835F4}" presName="imgShp" presStyleLbl="fgImgPlace1" presStyleIdx="1" presStyleCnt="3"/>
      <dgm:spPr>
        <a:solidFill>
          <a:srgbClr val="ECC77C"/>
        </a:solidFill>
      </dgm:spPr>
    </dgm:pt>
    <dgm:pt modelId="{0CC41736-415D-463A-8583-BBD495F3C5BA}" type="pres">
      <dgm:prSet presAssocID="{6BAF3028-F3D4-41AD-B6B2-3817ED1835F4}" presName="txShp" presStyleLbl="node1" presStyleIdx="1" presStyleCnt="3">
        <dgm:presLayoutVars>
          <dgm:bulletEnabled val="1"/>
        </dgm:presLayoutVars>
      </dgm:prSet>
      <dgm:spPr/>
    </dgm:pt>
    <dgm:pt modelId="{1949557A-271E-42D3-8B66-B4CEE057F9E6}" type="pres">
      <dgm:prSet presAssocID="{5CA424C9-F4AA-4D9B-B683-19E3B560D00A}" presName="spacing" presStyleCnt="0"/>
      <dgm:spPr/>
    </dgm:pt>
    <dgm:pt modelId="{7D46DFA5-FC12-4F19-A605-0E6E78FE93CA}" type="pres">
      <dgm:prSet presAssocID="{8B196403-0CE4-4691-9319-0EA8E9D62DF8}" presName="composite" presStyleCnt="0"/>
      <dgm:spPr/>
    </dgm:pt>
    <dgm:pt modelId="{66147C8B-43AF-4816-B3D3-4C9123571960}" type="pres">
      <dgm:prSet presAssocID="{8B196403-0CE4-4691-9319-0EA8E9D62DF8}" presName="imgShp" presStyleLbl="fgImgPlace1" presStyleIdx="2" presStyleCnt="3"/>
      <dgm:spPr>
        <a:solidFill>
          <a:srgbClr val="FFB520"/>
        </a:solidFill>
      </dgm:spPr>
    </dgm:pt>
    <dgm:pt modelId="{1B4067EC-7E0D-443A-9EB1-508A97A0ACF6}" type="pres">
      <dgm:prSet presAssocID="{8B196403-0CE4-4691-9319-0EA8E9D62DF8}" presName="txShp" presStyleLbl="node1" presStyleIdx="2" presStyleCnt="3">
        <dgm:presLayoutVars>
          <dgm:bulletEnabled val="1"/>
        </dgm:presLayoutVars>
      </dgm:prSet>
      <dgm:spPr/>
    </dgm:pt>
  </dgm:ptLst>
  <dgm:cxnLst>
    <dgm:cxn modelId="{1C3A8004-11FE-4CDA-B4CE-54001A69C5CB}" type="presOf" srcId="{8B196403-0CE4-4691-9319-0EA8E9D62DF8}" destId="{1B4067EC-7E0D-443A-9EB1-508A97A0ACF6}" srcOrd="0" destOrd="0" presId="urn:microsoft.com/office/officeart/2005/8/layout/vList3"/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BEF73179-27F7-4CFC-A6B1-7787AEC83F86}" srcId="{DD6AB4FD-A813-40E0-BC0A-5ABF17864C4E}" destId="{8B196403-0CE4-4691-9319-0EA8E9D62DF8}" srcOrd="2" destOrd="0" parTransId="{7A115A9E-16CD-485C-BCC4-81B67566179F}" sibTransId="{55CFEF71-2058-4245-852A-4271A1437A07}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6B4DE9E7-FB31-47E7-841C-2EF3131D874D}" srcId="{DD6AB4FD-A813-40E0-BC0A-5ABF17864C4E}" destId="{6BAF3028-F3D4-41AD-B6B2-3817ED1835F4}" srcOrd="1" destOrd="0" parTransId="{BBA7BA76-5A57-4CE1-85AE-DA19A402548D}" sibTransId="{5CA424C9-F4AA-4D9B-B683-19E3B560D00A}"/>
    <dgm:cxn modelId="{5705BAEA-844B-4E2C-B7D2-9C9C3953A58A}" type="presOf" srcId="{6BAF3028-F3D4-41AD-B6B2-3817ED1835F4}" destId="{0CC41736-415D-463A-8583-BBD495F3C5BA}" srcOrd="0" destOrd="0" presId="urn:microsoft.com/office/officeart/2005/8/layout/vList3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  <dgm:cxn modelId="{27587FF7-34C1-47B8-B107-42F80DCED082}" type="presParOf" srcId="{20F6FCBD-417C-4472-9852-4F23B22371FF}" destId="{E147A346-2D24-461B-A123-A6084E1F5A31}" srcOrd="1" destOrd="0" presId="urn:microsoft.com/office/officeart/2005/8/layout/vList3"/>
    <dgm:cxn modelId="{3BB60E5C-A28D-4480-B848-9B27EE2C45B9}" type="presParOf" srcId="{20F6FCBD-417C-4472-9852-4F23B22371FF}" destId="{5B6642E4-D5B2-42FE-A496-92E471DF2D13}" srcOrd="2" destOrd="0" presId="urn:microsoft.com/office/officeart/2005/8/layout/vList3"/>
    <dgm:cxn modelId="{DFC266C7-3EA8-4E77-BD05-5E4D0345DE67}" type="presParOf" srcId="{5B6642E4-D5B2-42FE-A496-92E471DF2D13}" destId="{F2CFA6B5-3C5E-41B1-8764-7901375AF9E2}" srcOrd="0" destOrd="0" presId="urn:microsoft.com/office/officeart/2005/8/layout/vList3"/>
    <dgm:cxn modelId="{ACACA260-1615-40F2-A3B8-D9FAE2B7BBF8}" type="presParOf" srcId="{5B6642E4-D5B2-42FE-A496-92E471DF2D13}" destId="{0CC41736-415D-463A-8583-BBD495F3C5BA}" srcOrd="1" destOrd="0" presId="urn:microsoft.com/office/officeart/2005/8/layout/vList3"/>
    <dgm:cxn modelId="{B2C5D90F-CB41-403A-9BA0-66A62542A7E4}" type="presParOf" srcId="{20F6FCBD-417C-4472-9852-4F23B22371FF}" destId="{1949557A-271E-42D3-8B66-B4CEE057F9E6}" srcOrd="3" destOrd="0" presId="urn:microsoft.com/office/officeart/2005/8/layout/vList3"/>
    <dgm:cxn modelId="{AD28F22A-446D-48C2-9EA7-A6C0B06A53B4}" type="presParOf" srcId="{20F6FCBD-417C-4472-9852-4F23B22371FF}" destId="{7D46DFA5-FC12-4F19-A605-0E6E78FE93CA}" srcOrd="4" destOrd="0" presId="urn:microsoft.com/office/officeart/2005/8/layout/vList3"/>
    <dgm:cxn modelId="{9E7C1318-CF52-4042-B02F-128CA911E935}" type="presParOf" srcId="{7D46DFA5-FC12-4F19-A605-0E6E78FE93CA}" destId="{66147C8B-43AF-4816-B3D3-4C9123571960}" srcOrd="0" destOrd="0" presId="urn:microsoft.com/office/officeart/2005/8/layout/vList3"/>
    <dgm:cxn modelId="{74C1DDEC-6E5C-43F5-9C75-022DB0FB16A2}" type="presParOf" srcId="{7D46DFA5-FC12-4F19-A605-0E6E78FE93CA}" destId="{1B4067EC-7E0D-443A-9EB1-508A97A0ACF6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239978" y="254"/>
          <a:ext cx="8301007" cy="596493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037" tIns="76200" rIns="14224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000" kern="1200" dirty="0"/>
            <a:t>تأكيد عبودية عيسى لله  نفي أنه ابن الله</a:t>
          </a:r>
          <a:endParaRPr lang="ar-SA" sz="2000" kern="1200" dirty="0"/>
        </a:p>
      </dsp:txBody>
      <dsp:txXfrm rot="10800000">
        <a:off x="2389101" y="254"/>
        <a:ext cx="8151884" cy="596493"/>
      </dsp:txXfrm>
    </dsp:sp>
    <dsp:sp modelId="{39451BB2-EB2B-48FC-B610-E97435B34678}">
      <dsp:nvSpPr>
        <dsp:cNvPr id="0" name=""/>
        <dsp:cNvSpPr/>
      </dsp:nvSpPr>
      <dsp:spPr>
        <a:xfrm>
          <a:off x="1941731" y="254"/>
          <a:ext cx="596493" cy="596493"/>
        </a:xfrm>
        <a:prstGeom prst="ellipse">
          <a:avLst/>
        </a:prstGeom>
        <a:solidFill>
          <a:srgbClr val="ECC77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41736-415D-463A-8583-BBD495F3C5BA}">
      <dsp:nvSpPr>
        <dsp:cNvPr id="0" name=""/>
        <dsp:cNvSpPr/>
      </dsp:nvSpPr>
      <dsp:spPr>
        <a:xfrm rot="10800000">
          <a:off x="2239978" y="745872"/>
          <a:ext cx="8301007" cy="596493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037" tIns="76200" rIns="14224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000" kern="1200" dirty="0"/>
            <a:t>تنزيه الله تعالى على أن يكون له ولد لأن ذلك صفة نقص في حقه سبحانه الله منزه عم كل نقص أو عيب</a:t>
          </a:r>
          <a:endParaRPr lang="ar-SA" sz="2000" kern="1200" dirty="0"/>
        </a:p>
      </dsp:txBody>
      <dsp:txXfrm rot="10800000">
        <a:off x="2389101" y="745872"/>
        <a:ext cx="8151884" cy="596493"/>
      </dsp:txXfrm>
    </dsp:sp>
    <dsp:sp modelId="{F2CFA6B5-3C5E-41B1-8764-7901375AF9E2}">
      <dsp:nvSpPr>
        <dsp:cNvPr id="0" name=""/>
        <dsp:cNvSpPr/>
      </dsp:nvSpPr>
      <dsp:spPr>
        <a:xfrm>
          <a:off x="1941731" y="745872"/>
          <a:ext cx="596493" cy="596493"/>
        </a:xfrm>
        <a:prstGeom prst="ellipse">
          <a:avLst/>
        </a:prstGeom>
        <a:solidFill>
          <a:srgbClr val="ECC7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067EC-7E0D-443A-9EB1-508A97A0ACF6}">
      <dsp:nvSpPr>
        <dsp:cNvPr id="0" name=""/>
        <dsp:cNvSpPr/>
      </dsp:nvSpPr>
      <dsp:spPr>
        <a:xfrm rot="10800000">
          <a:off x="2239978" y="1491489"/>
          <a:ext cx="8301007" cy="596493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037" tIns="76200" rIns="14224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000" kern="1200" dirty="0"/>
            <a:t>بيان عظيم قدرة الله تعالى في قوله للشيء الذي يريده كن فيكون</a:t>
          </a:r>
          <a:endParaRPr lang="ar-SA" sz="2000" kern="1200" dirty="0"/>
        </a:p>
      </dsp:txBody>
      <dsp:txXfrm rot="10800000">
        <a:off x="2389101" y="1491489"/>
        <a:ext cx="8151884" cy="596493"/>
      </dsp:txXfrm>
    </dsp:sp>
    <dsp:sp modelId="{66147C8B-43AF-4816-B3D3-4C9123571960}">
      <dsp:nvSpPr>
        <dsp:cNvPr id="0" name=""/>
        <dsp:cNvSpPr/>
      </dsp:nvSpPr>
      <dsp:spPr>
        <a:xfrm>
          <a:off x="1941731" y="1491489"/>
          <a:ext cx="596493" cy="596493"/>
        </a:xfrm>
        <a:prstGeom prst="ellipse">
          <a:avLst/>
        </a:prstGeom>
        <a:solidFill>
          <a:srgbClr val="FFB5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>
                <a:solidFill>
                  <a:srgbClr val="AF7E54"/>
                </a:solidFill>
              </a:rPr>
              <a:t>الآيات من (34-37)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9676" t="19498" r="31721" b="25045"/>
          <a:stretch/>
        </p:blipFill>
        <p:spPr>
          <a:xfrm>
            <a:off x="6516710" y="824248"/>
            <a:ext cx="5022762" cy="4056846"/>
          </a:xfrm>
          <a:prstGeom prst="rect">
            <a:avLst/>
          </a:prstGeom>
        </p:spPr>
      </p:pic>
      <p:pic>
        <p:nvPicPr>
          <p:cNvPr id="5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900" end="47437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3813" y="1624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886702"/>
              </p:ext>
            </p:extLst>
          </p:nvPr>
        </p:nvGraphicFramePr>
        <p:xfrm>
          <a:off x="3142445" y="2382211"/>
          <a:ext cx="8155935" cy="13716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562567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2530264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يختصمون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يمترون 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جمع حزب</a:t>
                      </a:r>
                      <a:r>
                        <a:rPr lang="ar-SY" sz="2400" baseline="0" dirty="0"/>
                        <a:t> ، و الحزب جماعة من الناس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الأحزاب</a:t>
                      </a:r>
                      <a:r>
                        <a:rPr lang="ar-SY" sz="2400" baseline="0" dirty="0"/>
                        <a:t> 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683875" y="17484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تفسير و فوائد الآيات</a:t>
            </a:r>
            <a:endParaRPr lang="en-US" sz="32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683875" y="3749226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02051" y="298756"/>
            <a:ext cx="2750169" cy="2287356"/>
          </a:xfrm>
          <a:prstGeom prst="rect">
            <a:avLst/>
          </a:prstGeom>
        </p:spPr>
      </p:pic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3472115245"/>
              </p:ext>
            </p:extLst>
          </p:nvPr>
        </p:nvGraphicFramePr>
        <p:xfrm>
          <a:off x="202051" y="4612600"/>
          <a:ext cx="12482718" cy="208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8"/>
          <a:srcRect l="22252" t="35520" r="21130" b="32614"/>
          <a:stretch/>
        </p:blipFill>
        <p:spPr>
          <a:xfrm>
            <a:off x="4559124" y="1170567"/>
            <a:ext cx="7366715" cy="2331077"/>
          </a:xfrm>
          <a:prstGeom prst="roundRect">
            <a:avLst/>
          </a:prstGeom>
          <a:ln>
            <a:solidFill>
              <a:srgbClr val="AE7F55"/>
            </a:solidFill>
          </a:ln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2CFA6B5-3C5E-41B1-8764-7901375AF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graphicEl>
                                              <a:dgm id="{F2CFA6B5-3C5E-41B1-8764-7901375AF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graphicEl>
                                              <a:dgm id="{F2CFA6B5-3C5E-41B1-8764-7901375AF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graphicEl>
                                              <a:dgm id="{F2CFA6B5-3C5E-41B1-8764-7901375AF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CC41736-415D-463A-8583-BBD495F3C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graphicEl>
                                              <a:dgm id="{0CC41736-415D-463A-8583-BBD495F3C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graphicEl>
                                              <a:dgm id="{0CC41736-415D-463A-8583-BBD495F3C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graphicEl>
                                              <a:dgm id="{0CC41736-415D-463A-8583-BBD495F3C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6147C8B-43AF-4816-B3D3-4C9123571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graphicEl>
                                              <a:dgm id="{66147C8B-43AF-4816-B3D3-4C9123571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graphicEl>
                                              <a:dgm id="{66147C8B-43AF-4816-B3D3-4C9123571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graphicEl>
                                              <a:dgm id="{66147C8B-43AF-4816-B3D3-4C9123571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B4067EC-7E0D-443A-9EB1-508A97A0A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graphicEl>
                                              <a:dgm id="{1B4067EC-7E0D-443A-9EB1-508A97A0A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graphicEl>
                                              <a:dgm id="{1B4067EC-7E0D-443A-9EB1-508A97A0A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graphicEl>
                                              <a:dgm id="{1B4067EC-7E0D-443A-9EB1-508A97A0A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848436" y="298562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2035" t="41211" r="26135" b="39062"/>
          <a:stretch/>
        </p:blipFill>
        <p:spPr>
          <a:xfrm>
            <a:off x="2914357" y="520012"/>
            <a:ext cx="9176043" cy="1963518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2899" t="71289" r="27562" b="22071"/>
          <a:stretch/>
        </p:blipFill>
        <p:spPr>
          <a:xfrm>
            <a:off x="5129717" y="3992969"/>
            <a:ext cx="6728909" cy="850494"/>
          </a:xfrm>
          <a:prstGeom prst="roundRect">
            <a:avLst/>
          </a:prstGeom>
          <a:ln>
            <a:solidFill>
              <a:srgbClr val="AE7F55"/>
            </a:solidFill>
          </a:ln>
        </p:spPr>
      </p:pic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يمترون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الأحزاب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445829" y="2236514"/>
            <a:ext cx="230777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يختصمون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792687" y="3144702"/>
            <a:ext cx="296091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جماعات الناس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9715499" y="2286036"/>
            <a:ext cx="2102427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يوم القيامة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258050" y="4074050"/>
            <a:ext cx="4559877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نفي الله اتخاذ الولد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10212" y="3281972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استخرج فائدة من قوله تعالى : (ما كان لله أن يتخذ ولدا)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4300" y="939960"/>
            <a:ext cx="1207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س2: ما المراد باليوم العظيم في قوله تعالى: ( فويل للذين كفروا من مشهد يوم عظيم)</a:t>
            </a:r>
            <a:endParaRPr lang="en-US" sz="3600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130</Words>
  <Application>Microsoft Office PowerPoint</Application>
  <PresentationFormat>شاشة عريضة</PresentationFormat>
  <Paragraphs>28</Paragraphs>
  <Slides>8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dmmrb1991@gmail.com</cp:lastModifiedBy>
  <cp:revision>26</cp:revision>
  <dcterms:created xsi:type="dcterms:W3CDTF">2021-02-18T16:23:57Z</dcterms:created>
  <dcterms:modified xsi:type="dcterms:W3CDTF">2021-02-24T09:26:29Z</dcterms:modified>
</cp:coreProperties>
</file>