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372" r:id="rId3"/>
    <p:sldId id="374" r:id="rId4"/>
    <p:sldId id="335" r:id="rId5"/>
    <p:sldId id="375" r:id="rId6"/>
    <p:sldId id="376" r:id="rId7"/>
    <p:sldId id="369" r:id="rId8"/>
    <p:sldId id="334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F110C5-BD45-4553-8A9F-996F6AD09A5A}">
          <p14:sldIdLst>
            <p14:sldId id="343"/>
            <p14:sldId id="372"/>
            <p14:sldId id="374"/>
            <p14:sldId id="335"/>
            <p14:sldId id="375"/>
            <p14:sldId id="376"/>
            <p14:sldId id="369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61"/>
    <a:srgbClr val="9FC91E"/>
    <a:srgbClr val="FCC500"/>
    <a:srgbClr val="F75D26"/>
    <a:srgbClr val="A21AB4"/>
    <a:srgbClr val="7844C2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1446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406275" y="3075057"/>
            <a:ext cx="33794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برنامج جودة الحياة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8"/>
            <a:ext cx="759656" cy="6635548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647946" cy="1735147"/>
            <a:chOff x="2398487" y="739333"/>
            <a:chExt cx="5481203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561286" y="1258820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برنامج </a:t>
              </a:r>
              <a:r>
                <a:rPr lang="ar-SY" sz="3200" b="1" dirty="0">
                  <a:solidFill>
                    <a:prstClr val="white"/>
                  </a:solidFill>
                </a:rPr>
                <a:t>جودة الحياة</a:t>
              </a:r>
              <a:endParaRPr kumimoji="0" lang="ar-SY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69784" y="2858334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464746" y="3106123"/>
              <a:ext cx="4922137" cy="102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مـن ضمـن أعمـال برنامـج جـودة الحيـاة بنـاء أماكـن جديـدة لتحسـين نمـط </a:t>
              </a:r>
              <a:r>
                <a:rPr lang="ar-SY" sz="2000" b="1" dirty="0">
                  <a:solidFill>
                    <a:prstClr val="white"/>
                  </a:solidFill>
                </a:rPr>
                <a:t>الحيـاة ومسـتوى العيـش فـي الوطـن مثل :</a:t>
              </a:r>
            </a:p>
            <a:p>
              <a:pPr algn="ctr"/>
              <a:endParaRPr kumimoji="0" lang="ar-SY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49838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أولا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132910" y="2598036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350" y="2557772"/>
            <a:ext cx="2171463" cy="166980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1013162"/>
            <a:chOff x="746095" y="1481634"/>
            <a:chExt cx="2140050" cy="1013162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3353" y="1848465"/>
              <a:ext cx="1765533" cy="646331"/>
              <a:chOff x="3444992" y="5306256"/>
              <a:chExt cx="1765533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444992" y="5306256"/>
                <a:ext cx="176553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برنامج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جودة الحياة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A9A19BB-B1E3-4784-8F16-B20FB9134853}"/>
              </a:ext>
            </a:extLst>
          </p:cNvPr>
          <p:cNvSpPr/>
          <p:nvPr/>
        </p:nvSpPr>
        <p:spPr>
          <a:xfrm>
            <a:off x="-1301600" y="4768376"/>
            <a:ext cx="10700233" cy="661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9B3413D-EE07-4586-B4F4-77A3DF7D9D46}"/>
              </a:ext>
            </a:extLst>
          </p:cNvPr>
          <p:cNvGrpSpPr/>
          <p:nvPr/>
        </p:nvGrpSpPr>
        <p:grpSpPr>
          <a:xfrm>
            <a:off x="1744316" y="4670165"/>
            <a:ext cx="1337485" cy="1985247"/>
            <a:chOff x="1283610" y="953137"/>
            <a:chExt cx="1776667" cy="4890352"/>
          </a:xfrm>
        </p:grpSpPr>
        <p:sp>
          <p:nvSpPr>
            <p:cNvPr id="95" name="Rectangle: Top Corners Rounded 94">
              <a:extLst>
                <a:ext uri="{FF2B5EF4-FFF2-40B4-BE49-F238E27FC236}">
                  <a16:creationId xmlns:a16="http://schemas.microsoft.com/office/drawing/2014/main" id="{D734BA4C-E350-4E76-997D-129FD1EB4419}"/>
                </a:ext>
              </a:extLst>
            </p:cNvPr>
            <p:cNvSpPr/>
            <p:nvPr/>
          </p:nvSpPr>
          <p:spPr>
            <a:xfrm>
              <a:off x="1283610" y="2925334"/>
              <a:ext cx="1776667" cy="2440750"/>
            </a:xfrm>
            <a:prstGeom prst="round2SameRect">
              <a:avLst>
                <a:gd name="adj1" fmla="val 0"/>
                <a:gd name="adj2" fmla="val 1557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53F7C7D-591F-431F-ABAB-08409EEC6A27}"/>
                </a:ext>
              </a:extLst>
            </p:cNvPr>
            <p:cNvSpPr/>
            <p:nvPr/>
          </p:nvSpPr>
          <p:spPr>
            <a:xfrm>
              <a:off x="1283610" y="953137"/>
              <a:ext cx="1776667" cy="2855296"/>
            </a:xfrm>
            <a:custGeom>
              <a:avLst/>
              <a:gdLst>
                <a:gd name="connsiteX0" fmla="*/ 888331 w 1776667"/>
                <a:gd name="connsiteY0" fmla="*/ 0 h 2855296"/>
                <a:gd name="connsiteX1" fmla="*/ 1252911 w 1776667"/>
                <a:gd name="connsiteY1" fmla="*/ 180390 h 2855296"/>
                <a:gd name="connsiteX2" fmla="*/ 1288895 w 1776667"/>
                <a:gd name="connsiteY2" fmla="*/ 242616 h 2855296"/>
                <a:gd name="connsiteX3" fmla="*/ 1132060 w 1776667"/>
                <a:gd name="connsiteY3" fmla="*/ 242616 h 2855296"/>
                <a:gd name="connsiteX4" fmla="*/ 1108185 w 1776667"/>
                <a:gd name="connsiteY4" fmla="*/ 213679 h 2855296"/>
                <a:gd name="connsiteX5" fmla="*/ 888334 w 1776667"/>
                <a:gd name="connsiteY5" fmla="*/ 122614 h 2855296"/>
                <a:gd name="connsiteX6" fmla="*/ 577417 w 1776667"/>
                <a:gd name="connsiteY6" fmla="*/ 433531 h 2855296"/>
                <a:gd name="connsiteX7" fmla="*/ 888334 w 1776667"/>
                <a:gd name="connsiteY7" fmla="*/ 744447 h 2855296"/>
                <a:gd name="connsiteX8" fmla="*/ 1199251 w 1776667"/>
                <a:gd name="connsiteY8" fmla="*/ 433531 h 2855296"/>
                <a:gd name="connsiteX9" fmla="*/ 1189108 w 1776667"/>
                <a:gd name="connsiteY9" fmla="*/ 383293 h 2855296"/>
                <a:gd name="connsiteX10" fmla="*/ 1349060 w 1776667"/>
                <a:gd name="connsiteY10" fmla="*/ 383293 h 2855296"/>
                <a:gd name="connsiteX11" fmla="*/ 1702435 w 1776667"/>
                <a:gd name="connsiteY11" fmla="*/ 1613034 h 2855296"/>
                <a:gd name="connsiteX12" fmla="*/ 1706858 w 1776667"/>
                <a:gd name="connsiteY12" fmla="*/ 1621184 h 2855296"/>
                <a:gd name="connsiteX13" fmla="*/ 1776667 w 1776667"/>
                <a:gd name="connsiteY13" fmla="*/ 1966963 h 2855296"/>
                <a:gd name="connsiteX14" fmla="*/ 888334 w 1776667"/>
                <a:gd name="connsiteY14" fmla="*/ 2855296 h 2855296"/>
                <a:gd name="connsiteX15" fmla="*/ 0 w 1776667"/>
                <a:gd name="connsiteY15" fmla="*/ 1966963 h 2855296"/>
                <a:gd name="connsiteX16" fmla="*/ 69811 w 1776667"/>
                <a:gd name="connsiteY16" fmla="*/ 1621184 h 2855296"/>
                <a:gd name="connsiteX17" fmla="*/ 78532 w 1776667"/>
                <a:gd name="connsiteY17" fmla="*/ 1605113 h 2855296"/>
                <a:gd name="connsiteX18" fmla="*/ 444167 w 1776667"/>
                <a:gd name="connsiteY18" fmla="*/ 325663 h 2855296"/>
                <a:gd name="connsiteX19" fmla="*/ 446214 w 1776667"/>
                <a:gd name="connsiteY19" fmla="*/ 325663 h 2855296"/>
                <a:gd name="connsiteX20" fmla="*/ 452993 w 1776667"/>
                <a:gd name="connsiteY20" fmla="*/ 302754 h 2855296"/>
                <a:gd name="connsiteX21" fmla="*/ 888331 w 1776667"/>
                <a:gd name="connsiteY21" fmla="*/ 0 h 285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6667" h="2855296">
                  <a:moveTo>
                    <a:pt x="888331" y="0"/>
                  </a:moveTo>
                  <a:cubicBezTo>
                    <a:pt x="1035109" y="0"/>
                    <a:pt x="1166253" y="70221"/>
                    <a:pt x="1252911" y="180390"/>
                  </a:cubicBezTo>
                  <a:lnTo>
                    <a:pt x="1288895" y="242616"/>
                  </a:lnTo>
                  <a:lnTo>
                    <a:pt x="1132060" y="242616"/>
                  </a:lnTo>
                  <a:lnTo>
                    <a:pt x="1108185" y="213679"/>
                  </a:lnTo>
                  <a:cubicBezTo>
                    <a:pt x="1051920" y="157414"/>
                    <a:pt x="974191" y="122614"/>
                    <a:pt x="888334" y="122614"/>
                  </a:cubicBezTo>
                  <a:cubicBezTo>
                    <a:pt x="716620" y="122614"/>
                    <a:pt x="577417" y="261816"/>
                    <a:pt x="577417" y="433531"/>
                  </a:cubicBezTo>
                  <a:cubicBezTo>
                    <a:pt x="577417" y="605245"/>
                    <a:pt x="716620" y="744447"/>
                    <a:pt x="888334" y="744447"/>
                  </a:cubicBezTo>
                  <a:cubicBezTo>
                    <a:pt x="1060048" y="744447"/>
                    <a:pt x="1199251" y="605245"/>
                    <a:pt x="1199251" y="433531"/>
                  </a:cubicBezTo>
                  <a:lnTo>
                    <a:pt x="1189108" y="383293"/>
                  </a:lnTo>
                  <a:lnTo>
                    <a:pt x="1349060" y="383293"/>
                  </a:lnTo>
                  <a:lnTo>
                    <a:pt x="1702435" y="1613034"/>
                  </a:lnTo>
                  <a:lnTo>
                    <a:pt x="1706858" y="1621184"/>
                  </a:lnTo>
                  <a:cubicBezTo>
                    <a:pt x="1751810" y="1727462"/>
                    <a:pt x="1776667" y="1844309"/>
                    <a:pt x="1776667" y="1966963"/>
                  </a:cubicBezTo>
                  <a:cubicBezTo>
                    <a:pt x="1776667" y="2457575"/>
                    <a:pt x="1378947" y="2855296"/>
                    <a:pt x="888334" y="2855296"/>
                  </a:cubicBezTo>
                  <a:cubicBezTo>
                    <a:pt x="397721" y="2855296"/>
                    <a:pt x="0" y="2457575"/>
                    <a:pt x="0" y="1966963"/>
                  </a:cubicBezTo>
                  <a:cubicBezTo>
                    <a:pt x="0" y="1844309"/>
                    <a:pt x="24858" y="1727462"/>
                    <a:pt x="69811" y="1621184"/>
                  </a:cubicBezTo>
                  <a:lnTo>
                    <a:pt x="78532" y="1605113"/>
                  </a:lnTo>
                  <a:lnTo>
                    <a:pt x="444167" y="325663"/>
                  </a:lnTo>
                  <a:lnTo>
                    <a:pt x="446214" y="325663"/>
                  </a:lnTo>
                  <a:lnTo>
                    <a:pt x="452993" y="302754"/>
                  </a:lnTo>
                  <a:cubicBezTo>
                    <a:pt x="524717" y="124838"/>
                    <a:pt x="692630" y="0"/>
                    <a:pt x="88833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50A61B9-0115-4905-8BB9-74BFA8972016}"/>
                </a:ext>
              </a:extLst>
            </p:cNvPr>
            <p:cNvSpPr/>
            <p:nvPr/>
          </p:nvSpPr>
          <p:spPr>
            <a:xfrm>
              <a:off x="1546300" y="2290790"/>
              <a:ext cx="1269089" cy="12690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8" name="Graphic 97" descr="Bullseye">
              <a:extLst>
                <a:ext uri="{FF2B5EF4-FFF2-40B4-BE49-F238E27FC236}">
                  <a16:creationId xmlns:a16="http://schemas.microsoft.com/office/drawing/2014/main" id="{973C5BF4-2F23-4AC2-A47D-7535AAE72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6524" y="2651014"/>
              <a:ext cx="548640" cy="548640"/>
            </a:xfrm>
            <a:prstGeom prst="rect">
              <a:avLst/>
            </a:prstGeom>
          </p:spPr>
        </p:pic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2F52AE5-0833-4877-AC3C-1AFA60F3DAEF}"/>
                </a:ext>
              </a:extLst>
            </p:cNvPr>
            <p:cNvSpPr txBox="1"/>
            <p:nvPr/>
          </p:nvSpPr>
          <p:spPr>
            <a:xfrm>
              <a:off x="1374727" y="3860880"/>
              <a:ext cx="1612231" cy="1201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400" b="1" dirty="0">
                  <a:latin typeface="Century Gothic" panose="020B0502020202020204" pitchFamily="34" charset="0"/>
                </a:rPr>
                <a:t>مراكز للفنون والثقافة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44C3C72-BF98-4334-A853-86FE2E8A7035}"/>
                </a:ext>
              </a:extLst>
            </p:cNvPr>
            <p:cNvSpPr/>
            <p:nvPr/>
          </p:nvSpPr>
          <p:spPr>
            <a:xfrm>
              <a:off x="1537398" y="5600872"/>
              <a:ext cx="1269089" cy="242617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C08102B-2C26-444A-AD9A-05AFD63AD17E}"/>
              </a:ext>
            </a:extLst>
          </p:cNvPr>
          <p:cNvGrpSpPr/>
          <p:nvPr/>
        </p:nvGrpSpPr>
        <p:grpSpPr>
          <a:xfrm>
            <a:off x="3261008" y="4670165"/>
            <a:ext cx="1337485" cy="1985247"/>
            <a:chOff x="1283610" y="953137"/>
            <a:chExt cx="1776667" cy="4890352"/>
          </a:xfrm>
        </p:grpSpPr>
        <p:sp>
          <p:nvSpPr>
            <p:cNvPr id="88" name="Rectangle: Top Corners Rounded 87">
              <a:extLst>
                <a:ext uri="{FF2B5EF4-FFF2-40B4-BE49-F238E27FC236}">
                  <a16:creationId xmlns:a16="http://schemas.microsoft.com/office/drawing/2014/main" id="{561C7845-619A-4DB2-95E7-ABFEBB051359}"/>
                </a:ext>
              </a:extLst>
            </p:cNvPr>
            <p:cNvSpPr/>
            <p:nvPr/>
          </p:nvSpPr>
          <p:spPr>
            <a:xfrm>
              <a:off x="1283610" y="2925334"/>
              <a:ext cx="1776667" cy="2440750"/>
            </a:xfrm>
            <a:prstGeom prst="round2SameRect">
              <a:avLst>
                <a:gd name="adj1" fmla="val 0"/>
                <a:gd name="adj2" fmla="val 1557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F7D7D9E-76AF-43F2-BDD5-1C6D0E8F3D1B}"/>
                </a:ext>
              </a:extLst>
            </p:cNvPr>
            <p:cNvSpPr/>
            <p:nvPr/>
          </p:nvSpPr>
          <p:spPr>
            <a:xfrm>
              <a:off x="1283610" y="953137"/>
              <a:ext cx="1776667" cy="2855296"/>
            </a:xfrm>
            <a:custGeom>
              <a:avLst/>
              <a:gdLst>
                <a:gd name="connsiteX0" fmla="*/ 888331 w 1776667"/>
                <a:gd name="connsiteY0" fmla="*/ 0 h 2855296"/>
                <a:gd name="connsiteX1" fmla="*/ 1252911 w 1776667"/>
                <a:gd name="connsiteY1" fmla="*/ 180390 h 2855296"/>
                <a:gd name="connsiteX2" fmla="*/ 1288895 w 1776667"/>
                <a:gd name="connsiteY2" fmla="*/ 242616 h 2855296"/>
                <a:gd name="connsiteX3" fmla="*/ 1132060 w 1776667"/>
                <a:gd name="connsiteY3" fmla="*/ 242616 h 2855296"/>
                <a:gd name="connsiteX4" fmla="*/ 1108185 w 1776667"/>
                <a:gd name="connsiteY4" fmla="*/ 213679 h 2855296"/>
                <a:gd name="connsiteX5" fmla="*/ 888334 w 1776667"/>
                <a:gd name="connsiteY5" fmla="*/ 122614 h 2855296"/>
                <a:gd name="connsiteX6" fmla="*/ 577417 w 1776667"/>
                <a:gd name="connsiteY6" fmla="*/ 433531 h 2855296"/>
                <a:gd name="connsiteX7" fmla="*/ 888334 w 1776667"/>
                <a:gd name="connsiteY7" fmla="*/ 744447 h 2855296"/>
                <a:gd name="connsiteX8" fmla="*/ 1199251 w 1776667"/>
                <a:gd name="connsiteY8" fmla="*/ 433531 h 2855296"/>
                <a:gd name="connsiteX9" fmla="*/ 1189108 w 1776667"/>
                <a:gd name="connsiteY9" fmla="*/ 383293 h 2855296"/>
                <a:gd name="connsiteX10" fmla="*/ 1349060 w 1776667"/>
                <a:gd name="connsiteY10" fmla="*/ 383293 h 2855296"/>
                <a:gd name="connsiteX11" fmla="*/ 1702435 w 1776667"/>
                <a:gd name="connsiteY11" fmla="*/ 1613034 h 2855296"/>
                <a:gd name="connsiteX12" fmla="*/ 1706858 w 1776667"/>
                <a:gd name="connsiteY12" fmla="*/ 1621184 h 2855296"/>
                <a:gd name="connsiteX13" fmla="*/ 1776667 w 1776667"/>
                <a:gd name="connsiteY13" fmla="*/ 1966963 h 2855296"/>
                <a:gd name="connsiteX14" fmla="*/ 888334 w 1776667"/>
                <a:gd name="connsiteY14" fmla="*/ 2855296 h 2855296"/>
                <a:gd name="connsiteX15" fmla="*/ 0 w 1776667"/>
                <a:gd name="connsiteY15" fmla="*/ 1966963 h 2855296"/>
                <a:gd name="connsiteX16" fmla="*/ 69811 w 1776667"/>
                <a:gd name="connsiteY16" fmla="*/ 1621184 h 2855296"/>
                <a:gd name="connsiteX17" fmla="*/ 78532 w 1776667"/>
                <a:gd name="connsiteY17" fmla="*/ 1605113 h 2855296"/>
                <a:gd name="connsiteX18" fmla="*/ 444167 w 1776667"/>
                <a:gd name="connsiteY18" fmla="*/ 325663 h 2855296"/>
                <a:gd name="connsiteX19" fmla="*/ 446214 w 1776667"/>
                <a:gd name="connsiteY19" fmla="*/ 325663 h 2855296"/>
                <a:gd name="connsiteX20" fmla="*/ 452993 w 1776667"/>
                <a:gd name="connsiteY20" fmla="*/ 302754 h 2855296"/>
                <a:gd name="connsiteX21" fmla="*/ 888331 w 1776667"/>
                <a:gd name="connsiteY21" fmla="*/ 0 h 285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6667" h="2855296">
                  <a:moveTo>
                    <a:pt x="888331" y="0"/>
                  </a:moveTo>
                  <a:cubicBezTo>
                    <a:pt x="1035109" y="0"/>
                    <a:pt x="1166253" y="70221"/>
                    <a:pt x="1252911" y="180390"/>
                  </a:cubicBezTo>
                  <a:lnTo>
                    <a:pt x="1288895" y="242616"/>
                  </a:lnTo>
                  <a:lnTo>
                    <a:pt x="1132060" y="242616"/>
                  </a:lnTo>
                  <a:lnTo>
                    <a:pt x="1108185" y="213679"/>
                  </a:lnTo>
                  <a:cubicBezTo>
                    <a:pt x="1051920" y="157414"/>
                    <a:pt x="974191" y="122614"/>
                    <a:pt x="888334" y="122614"/>
                  </a:cubicBezTo>
                  <a:cubicBezTo>
                    <a:pt x="716620" y="122614"/>
                    <a:pt x="577417" y="261816"/>
                    <a:pt x="577417" y="433531"/>
                  </a:cubicBezTo>
                  <a:cubicBezTo>
                    <a:pt x="577417" y="605245"/>
                    <a:pt x="716620" y="744447"/>
                    <a:pt x="888334" y="744447"/>
                  </a:cubicBezTo>
                  <a:cubicBezTo>
                    <a:pt x="1060048" y="744447"/>
                    <a:pt x="1199251" y="605245"/>
                    <a:pt x="1199251" y="433531"/>
                  </a:cubicBezTo>
                  <a:lnTo>
                    <a:pt x="1189108" y="383293"/>
                  </a:lnTo>
                  <a:lnTo>
                    <a:pt x="1349060" y="383293"/>
                  </a:lnTo>
                  <a:lnTo>
                    <a:pt x="1702435" y="1613034"/>
                  </a:lnTo>
                  <a:lnTo>
                    <a:pt x="1706858" y="1621184"/>
                  </a:lnTo>
                  <a:cubicBezTo>
                    <a:pt x="1751810" y="1727462"/>
                    <a:pt x="1776667" y="1844309"/>
                    <a:pt x="1776667" y="1966963"/>
                  </a:cubicBezTo>
                  <a:cubicBezTo>
                    <a:pt x="1776667" y="2457575"/>
                    <a:pt x="1378947" y="2855296"/>
                    <a:pt x="888334" y="2855296"/>
                  </a:cubicBezTo>
                  <a:cubicBezTo>
                    <a:pt x="397721" y="2855296"/>
                    <a:pt x="0" y="2457575"/>
                    <a:pt x="0" y="1966963"/>
                  </a:cubicBezTo>
                  <a:cubicBezTo>
                    <a:pt x="0" y="1844309"/>
                    <a:pt x="24858" y="1727462"/>
                    <a:pt x="69811" y="1621184"/>
                  </a:cubicBezTo>
                  <a:lnTo>
                    <a:pt x="78532" y="1605113"/>
                  </a:lnTo>
                  <a:lnTo>
                    <a:pt x="444167" y="325663"/>
                  </a:lnTo>
                  <a:lnTo>
                    <a:pt x="446214" y="325663"/>
                  </a:lnTo>
                  <a:lnTo>
                    <a:pt x="452993" y="302754"/>
                  </a:lnTo>
                  <a:cubicBezTo>
                    <a:pt x="524717" y="124838"/>
                    <a:pt x="692630" y="0"/>
                    <a:pt x="888331" y="0"/>
                  </a:cubicBez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C1C5E6C-5D3E-42D3-B43B-93CB98FF9BB0}"/>
                </a:ext>
              </a:extLst>
            </p:cNvPr>
            <p:cNvSpPr/>
            <p:nvPr/>
          </p:nvSpPr>
          <p:spPr>
            <a:xfrm>
              <a:off x="1546300" y="2290790"/>
              <a:ext cx="1269089" cy="12690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Graphic 90" descr="Bullseye">
              <a:extLst>
                <a:ext uri="{FF2B5EF4-FFF2-40B4-BE49-F238E27FC236}">
                  <a16:creationId xmlns:a16="http://schemas.microsoft.com/office/drawing/2014/main" id="{9C59EB3B-6624-4788-9535-DBD5285E7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6524" y="2651014"/>
              <a:ext cx="548640" cy="548640"/>
            </a:xfrm>
            <a:prstGeom prst="rect">
              <a:avLst/>
            </a:prstGeom>
          </p:spPr>
        </p:pic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5501968-66A6-40F1-BEF3-1482C514D201}"/>
                </a:ext>
              </a:extLst>
            </p:cNvPr>
            <p:cNvSpPr txBox="1"/>
            <p:nvPr/>
          </p:nvSpPr>
          <p:spPr>
            <a:xfrm>
              <a:off x="1374727" y="3860880"/>
              <a:ext cx="1612231" cy="1201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400" b="1" dirty="0">
                  <a:latin typeface="Century Gothic" panose="020B0502020202020204" pitchFamily="34" charset="0"/>
                </a:rPr>
                <a:t>قاعات السينما والمسارح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1B0F486-12D9-43DC-BAAE-E0DCD8E2D50E}"/>
                </a:ext>
              </a:extLst>
            </p:cNvPr>
            <p:cNvSpPr/>
            <p:nvPr/>
          </p:nvSpPr>
          <p:spPr>
            <a:xfrm>
              <a:off x="1537398" y="5600872"/>
              <a:ext cx="1269089" cy="242617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A3FD663-7369-4673-966D-DD84AA7024DD}"/>
              </a:ext>
            </a:extLst>
          </p:cNvPr>
          <p:cNvGrpSpPr/>
          <p:nvPr/>
        </p:nvGrpSpPr>
        <p:grpSpPr>
          <a:xfrm>
            <a:off x="4755351" y="4670165"/>
            <a:ext cx="1337485" cy="1985247"/>
            <a:chOff x="1283610" y="953137"/>
            <a:chExt cx="1776667" cy="4890352"/>
          </a:xfrm>
        </p:grpSpPr>
        <p:sp>
          <p:nvSpPr>
            <p:cNvPr id="81" name="Rectangle: Top Corners Rounded 80">
              <a:extLst>
                <a:ext uri="{FF2B5EF4-FFF2-40B4-BE49-F238E27FC236}">
                  <a16:creationId xmlns:a16="http://schemas.microsoft.com/office/drawing/2014/main" id="{47FCEF1C-4EF3-463E-AB46-61FBA4F76E20}"/>
                </a:ext>
              </a:extLst>
            </p:cNvPr>
            <p:cNvSpPr/>
            <p:nvPr/>
          </p:nvSpPr>
          <p:spPr>
            <a:xfrm>
              <a:off x="1283610" y="2925334"/>
              <a:ext cx="1776667" cy="2440750"/>
            </a:xfrm>
            <a:prstGeom prst="round2SameRect">
              <a:avLst>
                <a:gd name="adj1" fmla="val 0"/>
                <a:gd name="adj2" fmla="val 1557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93F77FD-99C0-428C-9E9C-27970AB9B715}"/>
                </a:ext>
              </a:extLst>
            </p:cNvPr>
            <p:cNvSpPr/>
            <p:nvPr/>
          </p:nvSpPr>
          <p:spPr>
            <a:xfrm>
              <a:off x="1283610" y="953137"/>
              <a:ext cx="1776667" cy="2855296"/>
            </a:xfrm>
            <a:custGeom>
              <a:avLst/>
              <a:gdLst>
                <a:gd name="connsiteX0" fmla="*/ 888331 w 1776667"/>
                <a:gd name="connsiteY0" fmla="*/ 0 h 2855296"/>
                <a:gd name="connsiteX1" fmla="*/ 1252911 w 1776667"/>
                <a:gd name="connsiteY1" fmla="*/ 180390 h 2855296"/>
                <a:gd name="connsiteX2" fmla="*/ 1288895 w 1776667"/>
                <a:gd name="connsiteY2" fmla="*/ 242616 h 2855296"/>
                <a:gd name="connsiteX3" fmla="*/ 1132060 w 1776667"/>
                <a:gd name="connsiteY3" fmla="*/ 242616 h 2855296"/>
                <a:gd name="connsiteX4" fmla="*/ 1108185 w 1776667"/>
                <a:gd name="connsiteY4" fmla="*/ 213679 h 2855296"/>
                <a:gd name="connsiteX5" fmla="*/ 888334 w 1776667"/>
                <a:gd name="connsiteY5" fmla="*/ 122614 h 2855296"/>
                <a:gd name="connsiteX6" fmla="*/ 577417 w 1776667"/>
                <a:gd name="connsiteY6" fmla="*/ 433531 h 2855296"/>
                <a:gd name="connsiteX7" fmla="*/ 888334 w 1776667"/>
                <a:gd name="connsiteY7" fmla="*/ 744447 h 2855296"/>
                <a:gd name="connsiteX8" fmla="*/ 1199251 w 1776667"/>
                <a:gd name="connsiteY8" fmla="*/ 433531 h 2855296"/>
                <a:gd name="connsiteX9" fmla="*/ 1189108 w 1776667"/>
                <a:gd name="connsiteY9" fmla="*/ 383293 h 2855296"/>
                <a:gd name="connsiteX10" fmla="*/ 1349060 w 1776667"/>
                <a:gd name="connsiteY10" fmla="*/ 383293 h 2855296"/>
                <a:gd name="connsiteX11" fmla="*/ 1702435 w 1776667"/>
                <a:gd name="connsiteY11" fmla="*/ 1613034 h 2855296"/>
                <a:gd name="connsiteX12" fmla="*/ 1706858 w 1776667"/>
                <a:gd name="connsiteY12" fmla="*/ 1621184 h 2855296"/>
                <a:gd name="connsiteX13" fmla="*/ 1776667 w 1776667"/>
                <a:gd name="connsiteY13" fmla="*/ 1966963 h 2855296"/>
                <a:gd name="connsiteX14" fmla="*/ 888334 w 1776667"/>
                <a:gd name="connsiteY14" fmla="*/ 2855296 h 2855296"/>
                <a:gd name="connsiteX15" fmla="*/ 0 w 1776667"/>
                <a:gd name="connsiteY15" fmla="*/ 1966963 h 2855296"/>
                <a:gd name="connsiteX16" fmla="*/ 69811 w 1776667"/>
                <a:gd name="connsiteY16" fmla="*/ 1621184 h 2855296"/>
                <a:gd name="connsiteX17" fmla="*/ 78532 w 1776667"/>
                <a:gd name="connsiteY17" fmla="*/ 1605113 h 2855296"/>
                <a:gd name="connsiteX18" fmla="*/ 444167 w 1776667"/>
                <a:gd name="connsiteY18" fmla="*/ 325663 h 2855296"/>
                <a:gd name="connsiteX19" fmla="*/ 446214 w 1776667"/>
                <a:gd name="connsiteY19" fmla="*/ 325663 h 2855296"/>
                <a:gd name="connsiteX20" fmla="*/ 452993 w 1776667"/>
                <a:gd name="connsiteY20" fmla="*/ 302754 h 2855296"/>
                <a:gd name="connsiteX21" fmla="*/ 888331 w 1776667"/>
                <a:gd name="connsiteY21" fmla="*/ 0 h 285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6667" h="2855296">
                  <a:moveTo>
                    <a:pt x="888331" y="0"/>
                  </a:moveTo>
                  <a:cubicBezTo>
                    <a:pt x="1035109" y="0"/>
                    <a:pt x="1166253" y="70221"/>
                    <a:pt x="1252911" y="180390"/>
                  </a:cubicBezTo>
                  <a:lnTo>
                    <a:pt x="1288895" y="242616"/>
                  </a:lnTo>
                  <a:lnTo>
                    <a:pt x="1132060" y="242616"/>
                  </a:lnTo>
                  <a:lnTo>
                    <a:pt x="1108185" y="213679"/>
                  </a:lnTo>
                  <a:cubicBezTo>
                    <a:pt x="1051920" y="157414"/>
                    <a:pt x="974191" y="122614"/>
                    <a:pt x="888334" y="122614"/>
                  </a:cubicBezTo>
                  <a:cubicBezTo>
                    <a:pt x="716620" y="122614"/>
                    <a:pt x="577417" y="261816"/>
                    <a:pt x="577417" y="433531"/>
                  </a:cubicBezTo>
                  <a:cubicBezTo>
                    <a:pt x="577417" y="605245"/>
                    <a:pt x="716620" y="744447"/>
                    <a:pt x="888334" y="744447"/>
                  </a:cubicBezTo>
                  <a:cubicBezTo>
                    <a:pt x="1060048" y="744447"/>
                    <a:pt x="1199251" y="605245"/>
                    <a:pt x="1199251" y="433531"/>
                  </a:cubicBezTo>
                  <a:lnTo>
                    <a:pt x="1189108" y="383293"/>
                  </a:lnTo>
                  <a:lnTo>
                    <a:pt x="1349060" y="383293"/>
                  </a:lnTo>
                  <a:lnTo>
                    <a:pt x="1702435" y="1613034"/>
                  </a:lnTo>
                  <a:lnTo>
                    <a:pt x="1706858" y="1621184"/>
                  </a:lnTo>
                  <a:cubicBezTo>
                    <a:pt x="1751810" y="1727462"/>
                    <a:pt x="1776667" y="1844309"/>
                    <a:pt x="1776667" y="1966963"/>
                  </a:cubicBezTo>
                  <a:cubicBezTo>
                    <a:pt x="1776667" y="2457575"/>
                    <a:pt x="1378947" y="2855296"/>
                    <a:pt x="888334" y="2855296"/>
                  </a:cubicBezTo>
                  <a:cubicBezTo>
                    <a:pt x="397721" y="2855296"/>
                    <a:pt x="0" y="2457575"/>
                    <a:pt x="0" y="1966963"/>
                  </a:cubicBezTo>
                  <a:cubicBezTo>
                    <a:pt x="0" y="1844309"/>
                    <a:pt x="24858" y="1727462"/>
                    <a:pt x="69811" y="1621184"/>
                  </a:cubicBezTo>
                  <a:lnTo>
                    <a:pt x="78532" y="1605113"/>
                  </a:lnTo>
                  <a:lnTo>
                    <a:pt x="444167" y="325663"/>
                  </a:lnTo>
                  <a:lnTo>
                    <a:pt x="446214" y="325663"/>
                  </a:lnTo>
                  <a:lnTo>
                    <a:pt x="452993" y="302754"/>
                  </a:lnTo>
                  <a:cubicBezTo>
                    <a:pt x="524717" y="124838"/>
                    <a:pt x="692630" y="0"/>
                    <a:pt x="88833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AEB531A-1B20-4611-B0A8-492577ABE80D}"/>
                </a:ext>
              </a:extLst>
            </p:cNvPr>
            <p:cNvSpPr/>
            <p:nvPr/>
          </p:nvSpPr>
          <p:spPr>
            <a:xfrm>
              <a:off x="1546300" y="2290790"/>
              <a:ext cx="1269089" cy="12690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4" name="Graphic 83" descr="Bullseye">
              <a:extLst>
                <a:ext uri="{FF2B5EF4-FFF2-40B4-BE49-F238E27FC236}">
                  <a16:creationId xmlns:a16="http://schemas.microsoft.com/office/drawing/2014/main" id="{B4A29B0B-653F-4710-AFB5-90FA0D2FC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6524" y="2651014"/>
              <a:ext cx="548640" cy="548640"/>
            </a:xfrm>
            <a:prstGeom prst="rect">
              <a:avLst/>
            </a:prstGeom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D5AA6AB-C91C-4A10-B4D6-49EAA9129986}"/>
                </a:ext>
              </a:extLst>
            </p:cNvPr>
            <p:cNvSpPr txBox="1"/>
            <p:nvPr/>
          </p:nvSpPr>
          <p:spPr>
            <a:xfrm>
              <a:off x="1374727" y="3860880"/>
              <a:ext cx="1612231" cy="918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الملاعب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D9BBD2E-72F4-4203-BAE1-26BABF837756}"/>
                </a:ext>
              </a:extLst>
            </p:cNvPr>
            <p:cNvSpPr/>
            <p:nvPr/>
          </p:nvSpPr>
          <p:spPr>
            <a:xfrm>
              <a:off x="1537398" y="5600872"/>
              <a:ext cx="1269089" cy="242617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BADFDC1-6ABA-49C2-B401-9CBC313AE0CE}"/>
              </a:ext>
            </a:extLst>
          </p:cNvPr>
          <p:cNvGrpSpPr/>
          <p:nvPr/>
        </p:nvGrpSpPr>
        <p:grpSpPr>
          <a:xfrm>
            <a:off x="6249528" y="4670165"/>
            <a:ext cx="1337485" cy="1985247"/>
            <a:chOff x="1283610" y="953137"/>
            <a:chExt cx="1776667" cy="4890352"/>
          </a:xfrm>
        </p:grpSpPr>
        <p:sp>
          <p:nvSpPr>
            <p:cNvPr id="74" name="Rectangle: Top Corners Rounded 73">
              <a:extLst>
                <a:ext uri="{FF2B5EF4-FFF2-40B4-BE49-F238E27FC236}">
                  <a16:creationId xmlns:a16="http://schemas.microsoft.com/office/drawing/2014/main" id="{2AB078BF-780B-4284-9EFB-70DFBDA32B8E}"/>
                </a:ext>
              </a:extLst>
            </p:cNvPr>
            <p:cNvSpPr/>
            <p:nvPr/>
          </p:nvSpPr>
          <p:spPr>
            <a:xfrm>
              <a:off x="1283610" y="2925334"/>
              <a:ext cx="1776667" cy="2440750"/>
            </a:xfrm>
            <a:prstGeom prst="round2SameRect">
              <a:avLst>
                <a:gd name="adj1" fmla="val 0"/>
                <a:gd name="adj2" fmla="val 1557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0B8A5DD-AE54-48B1-A19A-FDFE21D58A66}"/>
                </a:ext>
              </a:extLst>
            </p:cNvPr>
            <p:cNvSpPr/>
            <p:nvPr/>
          </p:nvSpPr>
          <p:spPr>
            <a:xfrm>
              <a:off x="1283610" y="953137"/>
              <a:ext cx="1776667" cy="2855296"/>
            </a:xfrm>
            <a:custGeom>
              <a:avLst/>
              <a:gdLst>
                <a:gd name="connsiteX0" fmla="*/ 888331 w 1776667"/>
                <a:gd name="connsiteY0" fmla="*/ 0 h 2855296"/>
                <a:gd name="connsiteX1" fmla="*/ 1252911 w 1776667"/>
                <a:gd name="connsiteY1" fmla="*/ 180390 h 2855296"/>
                <a:gd name="connsiteX2" fmla="*/ 1288895 w 1776667"/>
                <a:gd name="connsiteY2" fmla="*/ 242616 h 2855296"/>
                <a:gd name="connsiteX3" fmla="*/ 1132060 w 1776667"/>
                <a:gd name="connsiteY3" fmla="*/ 242616 h 2855296"/>
                <a:gd name="connsiteX4" fmla="*/ 1108185 w 1776667"/>
                <a:gd name="connsiteY4" fmla="*/ 213679 h 2855296"/>
                <a:gd name="connsiteX5" fmla="*/ 888334 w 1776667"/>
                <a:gd name="connsiteY5" fmla="*/ 122614 h 2855296"/>
                <a:gd name="connsiteX6" fmla="*/ 577417 w 1776667"/>
                <a:gd name="connsiteY6" fmla="*/ 433531 h 2855296"/>
                <a:gd name="connsiteX7" fmla="*/ 888334 w 1776667"/>
                <a:gd name="connsiteY7" fmla="*/ 744447 h 2855296"/>
                <a:gd name="connsiteX8" fmla="*/ 1199251 w 1776667"/>
                <a:gd name="connsiteY8" fmla="*/ 433531 h 2855296"/>
                <a:gd name="connsiteX9" fmla="*/ 1189108 w 1776667"/>
                <a:gd name="connsiteY9" fmla="*/ 383293 h 2855296"/>
                <a:gd name="connsiteX10" fmla="*/ 1349060 w 1776667"/>
                <a:gd name="connsiteY10" fmla="*/ 383293 h 2855296"/>
                <a:gd name="connsiteX11" fmla="*/ 1702435 w 1776667"/>
                <a:gd name="connsiteY11" fmla="*/ 1613034 h 2855296"/>
                <a:gd name="connsiteX12" fmla="*/ 1706858 w 1776667"/>
                <a:gd name="connsiteY12" fmla="*/ 1621184 h 2855296"/>
                <a:gd name="connsiteX13" fmla="*/ 1776667 w 1776667"/>
                <a:gd name="connsiteY13" fmla="*/ 1966963 h 2855296"/>
                <a:gd name="connsiteX14" fmla="*/ 888334 w 1776667"/>
                <a:gd name="connsiteY14" fmla="*/ 2855296 h 2855296"/>
                <a:gd name="connsiteX15" fmla="*/ 0 w 1776667"/>
                <a:gd name="connsiteY15" fmla="*/ 1966963 h 2855296"/>
                <a:gd name="connsiteX16" fmla="*/ 69811 w 1776667"/>
                <a:gd name="connsiteY16" fmla="*/ 1621184 h 2855296"/>
                <a:gd name="connsiteX17" fmla="*/ 78532 w 1776667"/>
                <a:gd name="connsiteY17" fmla="*/ 1605113 h 2855296"/>
                <a:gd name="connsiteX18" fmla="*/ 444167 w 1776667"/>
                <a:gd name="connsiteY18" fmla="*/ 325663 h 2855296"/>
                <a:gd name="connsiteX19" fmla="*/ 446214 w 1776667"/>
                <a:gd name="connsiteY19" fmla="*/ 325663 h 2855296"/>
                <a:gd name="connsiteX20" fmla="*/ 452993 w 1776667"/>
                <a:gd name="connsiteY20" fmla="*/ 302754 h 2855296"/>
                <a:gd name="connsiteX21" fmla="*/ 888331 w 1776667"/>
                <a:gd name="connsiteY21" fmla="*/ 0 h 285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6667" h="2855296">
                  <a:moveTo>
                    <a:pt x="888331" y="0"/>
                  </a:moveTo>
                  <a:cubicBezTo>
                    <a:pt x="1035109" y="0"/>
                    <a:pt x="1166253" y="70221"/>
                    <a:pt x="1252911" y="180390"/>
                  </a:cubicBezTo>
                  <a:lnTo>
                    <a:pt x="1288895" y="242616"/>
                  </a:lnTo>
                  <a:lnTo>
                    <a:pt x="1132060" y="242616"/>
                  </a:lnTo>
                  <a:lnTo>
                    <a:pt x="1108185" y="213679"/>
                  </a:lnTo>
                  <a:cubicBezTo>
                    <a:pt x="1051920" y="157414"/>
                    <a:pt x="974191" y="122614"/>
                    <a:pt x="888334" y="122614"/>
                  </a:cubicBezTo>
                  <a:cubicBezTo>
                    <a:pt x="716620" y="122614"/>
                    <a:pt x="577417" y="261816"/>
                    <a:pt x="577417" y="433531"/>
                  </a:cubicBezTo>
                  <a:cubicBezTo>
                    <a:pt x="577417" y="605245"/>
                    <a:pt x="716620" y="744447"/>
                    <a:pt x="888334" y="744447"/>
                  </a:cubicBezTo>
                  <a:cubicBezTo>
                    <a:pt x="1060048" y="744447"/>
                    <a:pt x="1199251" y="605245"/>
                    <a:pt x="1199251" y="433531"/>
                  </a:cubicBezTo>
                  <a:lnTo>
                    <a:pt x="1189108" y="383293"/>
                  </a:lnTo>
                  <a:lnTo>
                    <a:pt x="1349060" y="383293"/>
                  </a:lnTo>
                  <a:lnTo>
                    <a:pt x="1702435" y="1613034"/>
                  </a:lnTo>
                  <a:lnTo>
                    <a:pt x="1706858" y="1621184"/>
                  </a:lnTo>
                  <a:cubicBezTo>
                    <a:pt x="1751810" y="1727462"/>
                    <a:pt x="1776667" y="1844309"/>
                    <a:pt x="1776667" y="1966963"/>
                  </a:cubicBezTo>
                  <a:cubicBezTo>
                    <a:pt x="1776667" y="2457575"/>
                    <a:pt x="1378947" y="2855296"/>
                    <a:pt x="888334" y="2855296"/>
                  </a:cubicBezTo>
                  <a:cubicBezTo>
                    <a:pt x="397721" y="2855296"/>
                    <a:pt x="0" y="2457575"/>
                    <a:pt x="0" y="1966963"/>
                  </a:cubicBezTo>
                  <a:cubicBezTo>
                    <a:pt x="0" y="1844309"/>
                    <a:pt x="24858" y="1727462"/>
                    <a:pt x="69811" y="1621184"/>
                  </a:cubicBezTo>
                  <a:lnTo>
                    <a:pt x="78532" y="1605113"/>
                  </a:lnTo>
                  <a:lnTo>
                    <a:pt x="444167" y="325663"/>
                  </a:lnTo>
                  <a:lnTo>
                    <a:pt x="446214" y="325663"/>
                  </a:lnTo>
                  <a:lnTo>
                    <a:pt x="452993" y="302754"/>
                  </a:lnTo>
                  <a:cubicBezTo>
                    <a:pt x="524717" y="124838"/>
                    <a:pt x="692630" y="0"/>
                    <a:pt x="888331" y="0"/>
                  </a:cubicBez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A356D63-CA71-4FC9-8F8A-72EA54F66F85}"/>
                </a:ext>
              </a:extLst>
            </p:cNvPr>
            <p:cNvSpPr/>
            <p:nvPr/>
          </p:nvSpPr>
          <p:spPr>
            <a:xfrm>
              <a:off x="1546300" y="2290790"/>
              <a:ext cx="1269089" cy="12690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7" name="Graphic 76" descr="Bullseye">
              <a:extLst>
                <a:ext uri="{FF2B5EF4-FFF2-40B4-BE49-F238E27FC236}">
                  <a16:creationId xmlns:a16="http://schemas.microsoft.com/office/drawing/2014/main" id="{5F457F69-C9A9-4E79-B040-DE9DEB628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6524" y="2651014"/>
              <a:ext cx="548640" cy="548640"/>
            </a:xfrm>
            <a:prstGeom prst="rect">
              <a:avLst/>
            </a:prstGeom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05B4FFC-8194-4915-A179-361E694001A7}"/>
                </a:ext>
              </a:extLst>
            </p:cNvPr>
            <p:cNvSpPr txBox="1"/>
            <p:nvPr/>
          </p:nvSpPr>
          <p:spPr>
            <a:xfrm>
              <a:off x="1374727" y="3860880"/>
              <a:ext cx="1612231" cy="918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المطاعم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1B77BBB-F1DF-4A38-B850-65B4E78DC81C}"/>
                </a:ext>
              </a:extLst>
            </p:cNvPr>
            <p:cNvSpPr/>
            <p:nvPr/>
          </p:nvSpPr>
          <p:spPr>
            <a:xfrm>
              <a:off x="1537398" y="5600872"/>
              <a:ext cx="1269089" cy="242617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0FAF138-2F3C-42EC-AF20-1F4C17E54C53}"/>
              </a:ext>
            </a:extLst>
          </p:cNvPr>
          <p:cNvGrpSpPr/>
          <p:nvPr/>
        </p:nvGrpSpPr>
        <p:grpSpPr>
          <a:xfrm>
            <a:off x="7745515" y="4670165"/>
            <a:ext cx="1337485" cy="1985247"/>
            <a:chOff x="1283610" y="953137"/>
            <a:chExt cx="1776667" cy="4890352"/>
          </a:xfrm>
        </p:grpSpPr>
        <p:sp>
          <p:nvSpPr>
            <p:cNvPr id="63" name="Rectangle: Top Corners Rounded 62">
              <a:extLst>
                <a:ext uri="{FF2B5EF4-FFF2-40B4-BE49-F238E27FC236}">
                  <a16:creationId xmlns:a16="http://schemas.microsoft.com/office/drawing/2014/main" id="{20661D23-006E-492C-8A05-6D00CAE32D9D}"/>
                </a:ext>
              </a:extLst>
            </p:cNvPr>
            <p:cNvSpPr/>
            <p:nvPr/>
          </p:nvSpPr>
          <p:spPr>
            <a:xfrm>
              <a:off x="1283610" y="2925334"/>
              <a:ext cx="1776667" cy="2440750"/>
            </a:xfrm>
            <a:prstGeom prst="round2SameRect">
              <a:avLst>
                <a:gd name="adj1" fmla="val 0"/>
                <a:gd name="adj2" fmla="val 1557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8D38DED-6A9C-472B-AFCD-D22BE4F4C407}"/>
                </a:ext>
              </a:extLst>
            </p:cNvPr>
            <p:cNvSpPr/>
            <p:nvPr/>
          </p:nvSpPr>
          <p:spPr>
            <a:xfrm>
              <a:off x="1283610" y="953137"/>
              <a:ext cx="1776667" cy="2855296"/>
            </a:xfrm>
            <a:custGeom>
              <a:avLst/>
              <a:gdLst>
                <a:gd name="connsiteX0" fmla="*/ 888331 w 1776667"/>
                <a:gd name="connsiteY0" fmla="*/ 0 h 2855296"/>
                <a:gd name="connsiteX1" fmla="*/ 1252911 w 1776667"/>
                <a:gd name="connsiteY1" fmla="*/ 180390 h 2855296"/>
                <a:gd name="connsiteX2" fmla="*/ 1288895 w 1776667"/>
                <a:gd name="connsiteY2" fmla="*/ 242616 h 2855296"/>
                <a:gd name="connsiteX3" fmla="*/ 1132060 w 1776667"/>
                <a:gd name="connsiteY3" fmla="*/ 242616 h 2855296"/>
                <a:gd name="connsiteX4" fmla="*/ 1108185 w 1776667"/>
                <a:gd name="connsiteY4" fmla="*/ 213679 h 2855296"/>
                <a:gd name="connsiteX5" fmla="*/ 888334 w 1776667"/>
                <a:gd name="connsiteY5" fmla="*/ 122614 h 2855296"/>
                <a:gd name="connsiteX6" fmla="*/ 577417 w 1776667"/>
                <a:gd name="connsiteY6" fmla="*/ 433531 h 2855296"/>
                <a:gd name="connsiteX7" fmla="*/ 888334 w 1776667"/>
                <a:gd name="connsiteY7" fmla="*/ 744447 h 2855296"/>
                <a:gd name="connsiteX8" fmla="*/ 1199251 w 1776667"/>
                <a:gd name="connsiteY8" fmla="*/ 433531 h 2855296"/>
                <a:gd name="connsiteX9" fmla="*/ 1189108 w 1776667"/>
                <a:gd name="connsiteY9" fmla="*/ 383293 h 2855296"/>
                <a:gd name="connsiteX10" fmla="*/ 1349060 w 1776667"/>
                <a:gd name="connsiteY10" fmla="*/ 383293 h 2855296"/>
                <a:gd name="connsiteX11" fmla="*/ 1702435 w 1776667"/>
                <a:gd name="connsiteY11" fmla="*/ 1613034 h 2855296"/>
                <a:gd name="connsiteX12" fmla="*/ 1706858 w 1776667"/>
                <a:gd name="connsiteY12" fmla="*/ 1621184 h 2855296"/>
                <a:gd name="connsiteX13" fmla="*/ 1776667 w 1776667"/>
                <a:gd name="connsiteY13" fmla="*/ 1966963 h 2855296"/>
                <a:gd name="connsiteX14" fmla="*/ 888334 w 1776667"/>
                <a:gd name="connsiteY14" fmla="*/ 2855296 h 2855296"/>
                <a:gd name="connsiteX15" fmla="*/ 0 w 1776667"/>
                <a:gd name="connsiteY15" fmla="*/ 1966963 h 2855296"/>
                <a:gd name="connsiteX16" fmla="*/ 69811 w 1776667"/>
                <a:gd name="connsiteY16" fmla="*/ 1621184 h 2855296"/>
                <a:gd name="connsiteX17" fmla="*/ 78532 w 1776667"/>
                <a:gd name="connsiteY17" fmla="*/ 1605113 h 2855296"/>
                <a:gd name="connsiteX18" fmla="*/ 444167 w 1776667"/>
                <a:gd name="connsiteY18" fmla="*/ 325663 h 2855296"/>
                <a:gd name="connsiteX19" fmla="*/ 446214 w 1776667"/>
                <a:gd name="connsiteY19" fmla="*/ 325663 h 2855296"/>
                <a:gd name="connsiteX20" fmla="*/ 452993 w 1776667"/>
                <a:gd name="connsiteY20" fmla="*/ 302754 h 2855296"/>
                <a:gd name="connsiteX21" fmla="*/ 888331 w 1776667"/>
                <a:gd name="connsiteY21" fmla="*/ 0 h 285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6667" h="2855296">
                  <a:moveTo>
                    <a:pt x="888331" y="0"/>
                  </a:moveTo>
                  <a:cubicBezTo>
                    <a:pt x="1035109" y="0"/>
                    <a:pt x="1166253" y="70221"/>
                    <a:pt x="1252911" y="180390"/>
                  </a:cubicBezTo>
                  <a:lnTo>
                    <a:pt x="1288895" y="242616"/>
                  </a:lnTo>
                  <a:lnTo>
                    <a:pt x="1132060" y="242616"/>
                  </a:lnTo>
                  <a:lnTo>
                    <a:pt x="1108185" y="213679"/>
                  </a:lnTo>
                  <a:cubicBezTo>
                    <a:pt x="1051920" y="157414"/>
                    <a:pt x="974191" y="122614"/>
                    <a:pt x="888334" y="122614"/>
                  </a:cubicBezTo>
                  <a:cubicBezTo>
                    <a:pt x="716620" y="122614"/>
                    <a:pt x="577417" y="261816"/>
                    <a:pt x="577417" y="433531"/>
                  </a:cubicBezTo>
                  <a:cubicBezTo>
                    <a:pt x="577417" y="605245"/>
                    <a:pt x="716620" y="744447"/>
                    <a:pt x="888334" y="744447"/>
                  </a:cubicBezTo>
                  <a:cubicBezTo>
                    <a:pt x="1060048" y="744447"/>
                    <a:pt x="1199251" y="605245"/>
                    <a:pt x="1199251" y="433531"/>
                  </a:cubicBezTo>
                  <a:lnTo>
                    <a:pt x="1189108" y="383293"/>
                  </a:lnTo>
                  <a:lnTo>
                    <a:pt x="1349060" y="383293"/>
                  </a:lnTo>
                  <a:lnTo>
                    <a:pt x="1702435" y="1613034"/>
                  </a:lnTo>
                  <a:lnTo>
                    <a:pt x="1706858" y="1621184"/>
                  </a:lnTo>
                  <a:cubicBezTo>
                    <a:pt x="1751810" y="1727462"/>
                    <a:pt x="1776667" y="1844309"/>
                    <a:pt x="1776667" y="1966963"/>
                  </a:cubicBezTo>
                  <a:cubicBezTo>
                    <a:pt x="1776667" y="2457575"/>
                    <a:pt x="1378947" y="2855296"/>
                    <a:pt x="888334" y="2855296"/>
                  </a:cubicBezTo>
                  <a:cubicBezTo>
                    <a:pt x="397721" y="2855296"/>
                    <a:pt x="0" y="2457575"/>
                    <a:pt x="0" y="1966963"/>
                  </a:cubicBezTo>
                  <a:cubicBezTo>
                    <a:pt x="0" y="1844309"/>
                    <a:pt x="24858" y="1727462"/>
                    <a:pt x="69811" y="1621184"/>
                  </a:cubicBezTo>
                  <a:lnTo>
                    <a:pt x="78532" y="1605113"/>
                  </a:lnTo>
                  <a:lnTo>
                    <a:pt x="444167" y="325663"/>
                  </a:lnTo>
                  <a:lnTo>
                    <a:pt x="446214" y="325663"/>
                  </a:lnTo>
                  <a:lnTo>
                    <a:pt x="452993" y="302754"/>
                  </a:lnTo>
                  <a:cubicBezTo>
                    <a:pt x="524717" y="124838"/>
                    <a:pt x="692630" y="0"/>
                    <a:pt x="888331" y="0"/>
                  </a:cubicBez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E391AEB-D067-409B-B05B-4329C8D9CD71}"/>
                </a:ext>
              </a:extLst>
            </p:cNvPr>
            <p:cNvSpPr/>
            <p:nvPr/>
          </p:nvSpPr>
          <p:spPr>
            <a:xfrm>
              <a:off x="1546300" y="2290790"/>
              <a:ext cx="1269089" cy="12690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Graphic 68" descr="Bullseye">
              <a:extLst>
                <a:ext uri="{FF2B5EF4-FFF2-40B4-BE49-F238E27FC236}">
                  <a16:creationId xmlns:a16="http://schemas.microsoft.com/office/drawing/2014/main" id="{EA35FB1B-9CFF-427E-8195-6D7C685DF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6524" y="2651014"/>
              <a:ext cx="548640" cy="548640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457C87C-5F7C-47F5-9D8D-E040682FF56E}"/>
                </a:ext>
              </a:extLst>
            </p:cNvPr>
            <p:cNvSpPr txBox="1"/>
            <p:nvPr/>
          </p:nvSpPr>
          <p:spPr>
            <a:xfrm>
              <a:off x="1374727" y="3860880"/>
              <a:ext cx="1612231" cy="918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المتاحف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524DCAC-2736-426A-90D6-D11F8B4243FC}"/>
                </a:ext>
              </a:extLst>
            </p:cNvPr>
            <p:cNvSpPr/>
            <p:nvPr/>
          </p:nvSpPr>
          <p:spPr>
            <a:xfrm>
              <a:off x="1537398" y="5600872"/>
              <a:ext cx="1269089" cy="242617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84366E8-1DC5-40D3-80CC-E4EE04AC2702}"/>
              </a:ext>
            </a:extLst>
          </p:cNvPr>
          <p:cNvGrpSpPr/>
          <p:nvPr/>
        </p:nvGrpSpPr>
        <p:grpSpPr>
          <a:xfrm>
            <a:off x="225171" y="4670165"/>
            <a:ext cx="1337485" cy="1985247"/>
            <a:chOff x="1283610" y="953137"/>
            <a:chExt cx="1776667" cy="4890352"/>
          </a:xfrm>
        </p:grpSpPr>
        <p:sp>
          <p:nvSpPr>
            <p:cNvPr id="111" name="Rectangle: Top Corners Rounded 110">
              <a:extLst>
                <a:ext uri="{FF2B5EF4-FFF2-40B4-BE49-F238E27FC236}">
                  <a16:creationId xmlns:a16="http://schemas.microsoft.com/office/drawing/2014/main" id="{5F7685E4-42AF-4BE0-A796-EE7286A18CC0}"/>
                </a:ext>
              </a:extLst>
            </p:cNvPr>
            <p:cNvSpPr/>
            <p:nvPr/>
          </p:nvSpPr>
          <p:spPr>
            <a:xfrm>
              <a:off x="1283610" y="2925334"/>
              <a:ext cx="1776667" cy="2440750"/>
            </a:xfrm>
            <a:prstGeom prst="round2SameRect">
              <a:avLst>
                <a:gd name="adj1" fmla="val 0"/>
                <a:gd name="adj2" fmla="val 1557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48EB041-BF8C-4BAD-A0AD-385E6093ACB3}"/>
                </a:ext>
              </a:extLst>
            </p:cNvPr>
            <p:cNvSpPr/>
            <p:nvPr/>
          </p:nvSpPr>
          <p:spPr>
            <a:xfrm>
              <a:off x="1283610" y="953137"/>
              <a:ext cx="1776667" cy="2855296"/>
            </a:xfrm>
            <a:custGeom>
              <a:avLst/>
              <a:gdLst>
                <a:gd name="connsiteX0" fmla="*/ 888331 w 1776667"/>
                <a:gd name="connsiteY0" fmla="*/ 0 h 2855296"/>
                <a:gd name="connsiteX1" fmla="*/ 1252911 w 1776667"/>
                <a:gd name="connsiteY1" fmla="*/ 180390 h 2855296"/>
                <a:gd name="connsiteX2" fmla="*/ 1288895 w 1776667"/>
                <a:gd name="connsiteY2" fmla="*/ 242616 h 2855296"/>
                <a:gd name="connsiteX3" fmla="*/ 1132060 w 1776667"/>
                <a:gd name="connsiteY3" fmla="*/ 242616 h 2855296"/>
                <a:gd name="connsiteX4" fmla="*/ 1108185 w 1776667"/>
                <a:gd name="connsiteY4" fmla="*/ 213679 h 2855296"/>
                <a:gd name="connsiteX5" fmla="*/ 888334 w 1776667"/>
                <a:gd name="connsiteY5" fmla="*/ 122614 h 2855296"/>
                <a:gd name="connsiteX6" fmla="*/ 577417 w 1776667"/>
                <a:gd name="connsiteY6" fmla="*/ 433531 h 2855296"/>
                <a:gd name="connsiteX7" fmla="*/ 888334 w 1776667"/>
                <a:gd name="connsiteY7" fmla="*/ 744447 h 2855296"/>
                <a:gd name="connsiteX8" fmla="*/ 1199251 w 1776667"/>
                <a:gd name="connsiteY8" fmla="*/ 433531 h 2855296"/>
                <a:gd name="connsiteX9" fmla="*/ 1189108 w 1776667"/>
                <a:gd name="connsiteY9" fmla="*/ 383293 h 2855296"/>
                <a:gd name="connsiteX10" fmla="*/ 1349060 w 1776667"/>
                <a:gd name="connsiteY10" fmla="*/ 383293 h 2855296"/>
                <a:gd name="connsiteX11" fmla="*/ 1702435 w 1776667"/>
                <a:gd name="connsiteY11" fmla="*/ 1613034 h 2855296"/>
                <a:gd name="connsiteX12" fmla="*/ 1706858 w 1776667"/>
                <a:gd name="connsiteY12" fmla="*/ 1621184 h 2855296"/>
                <a:gd name="connsiteX13" fmla="*/ 1776667 w 1776667"/>
                <a:gd name="connsiteY13" fmla="*/ 1966963 h 2855296"/>
                <a:gd name="connsiteX14" fmla="*/ 888334 w 1776667"/>
                <a:gd name="connsiteY14" fmla="*/ 2855296 h 2855296"/>
                <a:gd name="connsiteX15" fmla="*/ 0 w 1776667"/>
                <a:gd name="connsiteY15" fmla="*/ 1966963 h 2855296"/>
                <a:gd name="connsiteX16" fmla="*/ 69811 w 1776667"/>
                <a:gd name="connsiteY16" fmla="*/ 1621184 h 2855296"/>
                <a:gd name="connsiteX17" fmla="*/ 78532 w 1776667"/>
                <a:gd name="connsiteY17" fmla="*/ 1605113 h 2855296"/>
                <a:gd name="connsiteX18" fmla="*/ 444167 w 1776667"/>
                <a:gd name="connsiteY18" fmla="*/ 325663 h 2855296"/>
                <a:gd name="connsiteX19" fmla="*/ 446214 w 1776667"/>
                <a:gd name="connsiteY19" fmla="*/ 325663 h 2855296"/>
                <a:gd name="connsiteX20" fmla="*/ 452993 w 1776667"/>
                <a:gd name="connsiteY20" fmla="*/ 302754 h 2855296"/>
                <a:gd name="connsiteX21" fmla="*/ 888331 w 1776667"/>
                <a:gd name="connsiteY21" fmla="*/ 0 h 285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76667" h="2855296">
                  <a:moveTo>
                    <a:pt x="888331" y="0"/>
                  </a:moveTo>
                  <a:cubicBezTo>
                    <a:pt x="1035109" y="0"/>
                    <a:pt x="1166253" y="70221"/>
                    <a:pt x="1252911" y="180390"/>
                  </a:cubicBezTo>
                  <a:lnTo>
                    <a:pt x="1288895" y="242616"/>
                  </a:lnTo>
                  <a:lnTo>
                    <a:pt x="1132060" y="242616"/>
                  </a:lnTo>
                  <a:lnTo>
                    <a:pt x="1108185" y="213679"/>
                  </a:lnTo>
                  <a:cubicBezTo>
                    <a:pt x="1051920" y="157414"/>
                    <a:pt x="974191" y="122614"/>
                    <a:pt x="888334" y="122614"/>
                  </a:cubicBezTo>
                  <a:cubicBezTo>
                    <a:pt x="716620" y="122614"/>
                    <a:pt x="577417" y="261816"/>
                    <a:pt x="577417" y="433531"/>
                  </a:cubicBezTo>
                  <a:cubicBezTo>
                    <a:pt x="577417" y="605245"/>
                    <a:pt x="716620" y="744447"/>
                    <a:pt x="888334" y="744447"/>
                  </a:cubicBezTo>
                  <a:cubicBezTo>
                    <a:pt x="1060048" y="744447"/>
                    <a:pt x="1199251" y="605245"/>
                    <a:pt x="1199251" y="433531"/>
                  </a:cubicBezTo>
                  <a:lnTo>
                    <a:pt x="1189108" y="383293"/>
                  </a:lnTo>
                  <a:lnTo>
                    <a:pt x="1349060" y="383293"/>
                  </a:lnTo>
                  <a:lnTo>
                    <a:pt x="1702435" y="1613034"/>
                  </a:lnTo>
                  <a:lnTo>
                    <a:pt x="1706858" y="1621184"/>
                  </a:lnTo>
                  <a:cubicBezTo>
                    <a:pt x="1751810" y="1727462"/>
                    <a:pt x="1776667" y="1844309"/>
                    <a:pt x="1776667" y="1966963"/>
                  </a:cubicBezTo>
                  <a:cubicBezTo>
                    <a:pt x="1776667" y="2457575"/>
                    <a:pt x="1378947" y="2855296"/>
                    <a:pt x="888334" y="2855296"/>
                  </a:cubicBezTo>
                  <a:cubicBezTo>
                    <a:pt x="397721" y="2855296"/>
                    <a:pt x="0" y="2457575"/>
                    <a:pt x="0" y="1966963"/>
                  </a:cubicBezTo>
                  <a:cubicBezTo>
                    <a:pt x="0" y="1844309"/>
                    <a:pt x="24858" y="1727462"/>
                    <a:pt x="69811" y="1621184"/>
                  </a:cubicBezTo>
                  <a:lnTo>
                    <a:pt x="78532" y="1605113"/>
                  </a:lnTo>
                  <a:lnTo>
                    <a:pt x="444167" y="325663"/>
                  </a:lnTo>
                  <a:lnTo>
                    <a:pt x="446214" y="325663"/>
                  </a:lnTo>
                  <a:lnTo>
                    <a:pt x="452993" y="302754"/>
                  </a:lnTo>
                  <a:cubicBezTo>
                    <a:pt x="524717" y="124838"/>
                    <a:pt x="692630" y="0"/>
                    <a:pt x="888331" y="0"/>
                  </a:cubicBez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FD18107-B6D7-48F7-B253-E6974F051607}"/>
                </a:ext>
              </a:extLst>
            </p:cNvPr>
            <p:cNvSpPr/>
            <p:nvPr/>
          </p:nvSpPr>
          <p:spPr>
            <a:xfrm>
              <a:off x="1546300" y="2290790"/>
              <a:ext cx="1269089" cy="12690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4" name="Graphic 113" descr="Bullseye">
              <a:extLst>
                <a:ext uri="{FF2B5EF4-FFF2-40B4-BE49-F238E27FC236}">
                  <a16:creationId xmlns:a16="http://schemas.microsoft.com/office/drawing/2014/main" id="{346CA3D1-6B25-4BFA-8BC3-1E634D5B3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6524" y="2651014"/>
              <a:ext cx="548640" cy="548640"/>
            </a:xfrm>
            <a:prstGeom prst="rect">
              <a:avLst/>
            </a:prstGeom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EE822D6-126D-4E01-9901-F3E9A5C29EF4}"/>
                </a:ext>
              </a:extLst>
            </p:cNvPr>
            <p:cNvSpPr txBox="1"/>
            <p:nvPr/>
          </p:nvSpPr>
          <p:spPr>
            <a:xfrm>
              <a:off x="1374727" y="3860880"/>
              <a:ext cx="1612231" cy="706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1400" b="1" dirty="0">
                  <a:latin typeface="Century Gothic" panose="020B0502020202020204" pitchFamily="34" charset="0"/>
                </a:rPr>
                <a:t>المدن الترفيهية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2A24134-A9DE-4B00-84CD-97F12CAA18B4}"/>
                </a:ext>
              </a:extLst>
            </p:cNvPr>
            <p:cNvSpPr/>
            <p:nvPr/>
          </p:nvSpPr>
          <p:spPr>
            <a:xfrm>
              <a:off x="1537398" y="5600872"/>
              <a:ext cx="1269089" cy="242617"/>
            </a:xfrm>
            <a:prstGeom prst="ellipse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9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AD5CA4A9-661F-4272-B94F-8B1CA4759A4F}"/>
              </a:ext>
            </a:extLst>
          </p:cNvPr>
          <p:cNvGrpSpPr/>
          <p:nvPr/>
        </p:nvGrpSpPr>
        <p:grpSpPr>
          <a:xfrm>
            <a:off x="5014128" y="2319170"/>
            <a:ext cx="1477108" cy="3516245"/>
            <a:chOff x="5014128" y="2319170"/>
            <a:chExt cx="1477108" cy="351624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4B9D1E0-1247-422C-994A-EC7ADE46FA91}"/>
                </a:ext>
              </a:extLst>
            </p:cNvPr>
            <p:cNvGrpSpPr/>
            <p:nvPr/>
          </p:nvGrpSpPr>
          <p:grpSpPr>
            <a:xfrm>
              <a:off x="5014128" y="2319170"/>
              <a:ext cx="1477108" cy="3516245"/>
              <a:chOff x="2595489" y="1491856"/>
              <a:chExt cx="1477108" cy="3516245"/>
            </a:xfrm>
            <a:effectLst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C94AF4A-FB68-4FB8-B010-9E260589D363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7416E84-B759-4B8D-8BF3-56542DF6C4D0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FCC80419-A393-4889-9EA3-17A79261DCC1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7CAA4A0F-F5F2-48E0-B69F-664735508FAA}"/>
                </a:ext>
              </a:extLst>
            </p:cNvPr>
            <p:cNvGrpSpPr/>
            <p:nvPr/>
          </p:nvGrpSpPr>
          <p:grpSpPr>
            <a:xfrm>
              <a:off x="5080020" y="4521538"/>
              <a:ext cx="1353950" cy="1043198"/>
              <a:chOff x="2643722" y="3747037"/>
              <a:chExt cx="1353950" cy="1043198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9E70BDC-2596-4044-A484-721C8670544B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8FEA1CF-F4A6-4DA5-AC9A-57D97EF90706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مراكز ألعاب الكترونية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9F6A0C6-BBBB-4502-986B-37D8167E99B0}"/>
              </a:ext>
            </a:extLst>
          </p:cNvPr>
          <p:cNvGrpSpPr/>
          <p:nvPr/>
        </p:nvGrpSpPr>
        <p:grpSpPr>
          <a:xfrm>
            <a:off x="7432283" y="2319170"/>
            <a:ext cx="1477108" cy="3516245"/>
            <a:chOff x="7432283" y="2319170"/>
            <a:chExt cx="1477108" cy="351624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955E8DD-FFBA-482C-91AB-3E1CAC04D7CE}"/>
                </a:ext>
              </a:extLst>
            </p:cNvPr>
            <p:cNvGrpSpPr/>
            <p:nvPr/>
          </p:nvGrpSpPr>
          <p:grpSpPr>
            <a:xfrm>
              <a:off x="7432283" y="2319170"/>
              <a:ext cx="1477108" cy="3516245"/>
              <a:chOff x="2595489" y="1491856"/>
              <a:chExt cx="1477108" cy="3516245"/>
            </a:xfrm>
            <a:effectLst/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98C23A-147A-4298-8BC3-66BE1BF8950B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DFEF26-8C3D-463E-9605-1E3E58A7FE19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EC8F978B-32F1-43CE-B78C-34A091D8C8DE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48B041B-18DF-4B9C-AD63-CB2675A85380}"/>
                </a:ext>
              </a:extLst>
            </p:cNvPr>
            <p:cNvGrpSpPr/>
            <p:nvPr/>
          </p:nvGrpSpPr>
          <p:grpSpPr>
            <a:xfrm>
              <a:off x="7511593" y="4570306"/>
              <a:ext cx="1353950" cy="1043198"/>
              <a:chOff x="2643722" y="3747037"/>
              <a:chExt cx="1353950" cy="1043198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6BB3ED9-ECC1-4CCC-BC07-A8FA08A06798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3EAC6C-B8FE-41E5-BE1B-F05C6E67C239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إنشاء قاعات سينما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51A1E50-C11E-444F-BA1A-72F45A029B55}"/>
              </a:ext>
            </a:extLst>
          </p:cNvPr>
          <p:cNvGrpSpPr/>
          <p:nvPr/>
        </p:nvGrpSpPr>
        <p:grpSpPr>
          <a:xfrm>
            <a:off x="6205490" y="2319170"/>
            <a:ext cx="1477108" cy="2320485"/>
            <a:chOff x="6205490" y="2319170"/>
            <a:chExt cx="1477108" cy="232048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6916056" y="2319170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6205490" y="3078141"/>
              <a:ext cx="1477108" cy="1561514"/>
              <a:chOff x="3786851" y="3446587"/>
              <a:chExt cx="1477108" cy="1561514"/>
            </a:xfrm>
            <a:effectLst/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C304A7F-B15E-4F2D-A42A-300B30C96FF8}"/>
                </a:ext>
              </a:extLst>
            </p:cNvPr>
            <p:cNvGrpSpPr/>
            <p:nvPr/>
          </p:nvGrpSpPr>
          <p:grpSpPr>
            <a:xfrm>
              <a:off x="6259688" y="3356291"/>
              <a:ext cx="1353950" cy="735422"/>
              <a:chOff x="2643722" y="3747037"/>
              <a:chExt cx="1353950" cy="735422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7D48B39-22BB-4C06-BF35-8A6892A143F9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3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1C11A59-FE5D-4D33-A585-3E8364489C10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مدن ترفيهية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3E448F8-5160-47DC-86D1-6B445BABF4FA}"/>
              </a:ext>
            </a:extLst>
          </p:cNvPr>
          <p:cNvGrpSpPr/>
          <p:nvPr/>
        </p:nvGrpSpPr>
        <p:grpSpPr>
          <a:xfrm>
            <a:off x="8623645" y="2319170"/>
            <a:ext cx="1477108" cy="2320485"/>
            <a:chOff x="8623645" y="2319170"/>
            <a:chExt cx="1477108" cy="232048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F8685E-A572-4149-BBCE-FAEDC733E664}"/>
                </a:ext>
              </a:extLst>
            </p:cNvPr>
            <p:cNvSpPr/>
            <p:nvPr/>
          </p:nvSpPr>
          <p:spPr>
            <a:xfrm>
              <a:off x="9334211" y="2319170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C4105A-F696-4331-AA04-E561E5FBD200}"/>
                </a:ext>
              </a:extLst>
            </p:cNvPr>
            <p:cNvGrpSpPr/>
            <p:nvPr/>
          </p:nvGrpSpPr>
          <p:grpSpPr>
            <a:xfrm>
              <a:off x="8623645" y="3078141"/>
              <a:ext cx="1477108" cy="1561514"/>
              <a:chOff x="3786851" y="3446587"/>
              <a:chExt cx="1477108" cy="1561514"/>
            </a:xfrm>
            <a:solidFill>
              <a:srgbClr val="F2163A"/>
            </a:solidFill>
            <a:effectLst/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CA91772-150B-4454-B793-F04CE632010A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5256E4B0-D737-431C-91A0-9534834A321A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1FEAFA9-270A-4375-BA00-D240991BD43E}"/>
                </a:ext>
              </a:extLst>
            </p:cNvPr>
            <p:cNvGrpSpPr/>
            <p:nvPr/>
          </p:nvGrpSpPr>
          <p:grpSpPr>
            <a:xfrm>
              <a:off x="8722960" y="3344063"/>
              <a:ext cx="1353950" cy="1043198"/>
              <a:chOff x="2643722" y="3747037"/>
              <a:chExt cx="1353950" cy="1043198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F62745A-A9F5-4923-80E2-C94082415291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5530185-02D3-4256-8D1C-1BAB22E750EF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بناء ملاعب رياضية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E42E41-B25E-4CBC-AFDC-01189AFBDF5E}"/>
              </a:ext>
            </a:extLst>
          </p:cNvPr>
          <p:cNvGrpSpPr/>
          <p:nvPr/>
        </p:nvGrpSpPr>
        <p:grpSpPr>
          <a:xfrm>
            <a:off x="134690" y="878347"/>
            <a:ext cx="11836494" cy="2289250"/>
            <a:chOff x="134690" y="878347"/>
            <a:chExt cx="11836494" cy="228925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93FA02-DF0E-48C8-9D0F-22A342C8E911}"/>
                </a:ext>
              </a:extLst>
            </p:cNvPr>
            <p:cNvGrpSpPr/>
            <p:nvPr/>
          </p:nvGrpSpPr>
          <p:grpSpPr>
            <a:xfrm>
              <a:off x="134690" y="878347"/>
              <a:ext cx="11836494" cy="2289250"/>
              <a:chOff x="-389760" y="427480"/>
              <a:chExt cx="11836494" cy="1435744"/>
            </a:xfrm>
            <a:solidFill>
              <a:schemeClr val="bg1"/>
            </a:solidFill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15F8E885-B8D3-4826-A7E8-2880DF343BE9}"/>
                  </a:ext>
                </a:extLst>
              </p:cNvPr>
              <p:cNvSpPr/>
              <p:nvPr/>
            </p:nvSpPr>
            <p:spPr>
              <a:xfrm>
                <a:off x="-389760" y="1069144"/>
                <a:ext cx="11471237" cy="675249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A0329F1-FB33-4290-B422-74F81E3744F2}"/>
                  </a:ext>
                </a:extLst>
              </p:cNvPr>
              <p:cNvSpPr/>
              <p:nvPr/>
            </p:nvSpPr>
            <p:spPr>
              <a:xfrm rot="2700000">
                <a:off x="9879163" y="851039"/>
                <a:ext cx="1361826" cy="51470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6BEF34A-F482-4473-BEA3-3F8B07BB1FA8}"/>
                  </a:ext>
                </a:extLst>
              </p:cNvPr>
              <p:cNvSpPr/>
              <p:nvPr/>
            </p:nvSpPr>
            <p:spPr>
              <a:xfrm rot="18900000">
                <a:off x="10094229" y="1359091"/>
                <a:ext cx="1352505" cy="50413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5CCCC5-E8C5-4651-8197-B520462C5173}"/>
                </a:ext>
              </a:extLst>
            </p:cNvPr>
            <p:cNvSpPr txBox="1"/>
            <p:nvPr/>
          </p:nvSpPr>
          <p:spPr>
            <a:xfrm>
              <a:off x="9973877" y="2058892"/>
              <a:ext cx="13937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40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2E2ED3A3-B84C-4954-B4F0-41EEA45DC6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14911" r="8055" b="22539"/>
          <a:stretch/>
        </p:blipFill>
        <p:spPr>
          <a:xfrm>
            <a:off x="10503327" y="769022"/>
            <a:ext cx="970137" cy="712969"/>
          </a:xfrm>
          <a:prstGeom prst="rect">
            <a:avLst/>
          </a:prstGeom>
        </p:spPr>
      </p:pic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833B6A8-49E6-45E8-AC29-7BB43C0CF3BD}"/>
              </a:ext>
            </a:extLst>
          </p:cNvPr>
          <p:cNvSpPr/>
          <p:nvPr/>
        </p:nvSpPr>
        <p:spPr>
          <a:xfrm>
            <a:off x="789772" y="2150297"/>
            <a:ext cx="10683692" cy="1719242"/>
          </a:xfrm>
          <a:custGeom>
            <a:avLst/>
            <a:gdLst>
              <a:gd name="connsiteX0" fmla="*/ 0 w 10683692"/>
              <a:gd name="connsiteY0" fmla="*/ 855231 h 1719242"/>
              <a:gd name="connsiteX1" fmla="*/ 1 w 10683692"/>
              <a:gd name="connsiteY1" fmla="*/ 855232 h 1719242"/>
              <a:gd name="connsiteX2" fmla="*/ 0 w 10683692"/>
              <a:gd name="connsiteY2" fmla="*/ 855232 h 1719242"/>
              <a:gd name="connsiteX3" fmla="*/ 9825145 w 10683692"/>
              <a:gd name="connsiteY3" fmla="*/ 0 h 1719242"/>
              <a:gd name="connsiteX4" fmla="*/ 10007122 w 10683692"/>
              <a:gd name="connsiteY4" fmla="*/ 75378 h 1719242"/>
              <a:gd name="connsiteX5" fmla="*/ 10606125 w 10683692"/>
              <a:gd name="connsiteY5" fmla="*/ 674381 h 1719242"/>
              <a:gd name="connsiteX6" fmla="*/ 10662658 w 10683692"/>
              <a:gd name="connsiteY6" fmla="*/ 759515 h 1719242"/>
              <a:gd name="connsiteX7" fmla="*/ 10665145 w 10683692"/>
              <a:gd name="connsiteY7" fmla="*/ 772298 h 1719242"/>
              <a:gd name="connsiteX8" fmla="*/ 10665235 w 10683692"/>
              <a:gd name="connsiteY8" fmla="*/ 772434 h 1719242"/>
              <a:gd name="connsiteX9" fmla="*/ 10609864 w 10683692"/>
              <a:gd name="connsiteY9" fmla="*/ 1045525 h 1719242"/>
              <a:gd name="connsiteX10" fmla="*/ 10009974 w 10683692"/>
              <a:gd name="connsiteY10" fmla="*/ 1645413 h 1719242"/>
              <a:gd name="connsiteX11" fmla="*/ 9653497 w 10683692"/>
              <a:gd name="connsiteY11" fmla="*/ 1645413 h 1719242"/>
              <a:gd name="connsiteX12" fmla="*/ 9653498 w 10683692"/>
              <a:gd name="connsiteY12" fmla="*/ 1645414 h 1719242"/>
              <a:gd name="connsiteX13" fmla="*/ 9653498 w 10683692"/>
              <a:gd name="connsiteY13" fmla="*/ 1288937 h 1719242"/>
              <a:gd name="connsiteX14" fmla="*/ 9749578 w 10683692"/>
              <a:gd name="connsiteY14" fmla="*/ 1192857 h 1719242"/>
              <a:gd name="connsiteX15" fmla="*/ 337625 w 10683692"/>
              <a:gd name="connsiteY15" fmla="*/ 1192856 h 1719242"/>
              <a:gd name="connsiteX16" fmla="*/ 26533 w 10683692"/>
              <a:gd name="connsiteY16" fmla="*/ 986650 h 1719242"/>
              <a:gd name="connsiteX17" fmla="*/ 1 w 10683692"/>
              <a:gd name="connsiteY17" fmla="*/ 855232 h 1719242"/>
              <a:gd name="connsiteX18" fmla="*/ 26533 w 10683692"/>
              <a:gd name="connsiteY18" fmla="*/ 723813 h 1719242"/>
              <a:gd name="connsiteX19" fmla="*/ 337625 w 10683692"/>
              <a:gd name="connsiteY19" fmla="*/ 517607 h 1719242"/>
              <a:gd name="connsiteX20" fmla="*/ 9721445 w 10683692"/>
              <a:gd name="connsiteY20" fmla="*/ 517607 h 1719242"/>
              <a:gd name="connsiteX21" fmla="*/ 9643169 w 10683692"/>
              <a:gd name="connsiteY21" fmla="*/ 439331 h 1719242"/>
              <a:gd name="connsiteX22" fmla="*/ 9643169 w 10683692"/>
              <a:gd name="connsiteY22" fmla="*/ 75378 h 1719242"/>
              <a:gd name="connsiteX23" fmla="*/ 9825145 w 10683692"/>
              <a:gd name="connsiteY23" fmla="*/ 0 h 17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683692" h="1719242">
                <a:moveTo>
                  <a:pt x="0" y="855231"/>
                </a:moveTo>
                <a:lnTo>
                  <a:pt x="1" y="855232"/>
                </a:lnTo>
                <a:lnTo>
                  <a:pt x="0" y="855232"/>
                </a:lnTo>
                <a:close/>
                <a:moveTo>
                  <a:pt x="9825145" y="0"/>
                </a:moveTo>
                <a:cubicBezTo>
                  <a:pt x="9891008" y="0"/>
                  <a:pt x="9956870" y="25126"/>
                  <a:pt x="10007122" y="75378"/>
                </a:cubicBezTo>
                <a:lnTo>
                  <a:pt x="10606125" y="674381"/>
                </a:lnTo>
                <a:cubicBezTo>
                  <a:pt x="10631251" y="699507"/>
                  <a:pt x="10650095" y="728535"/>
                  <a:pt x="10662658" y="759515"/>
                </a:cubicBezTo>
                <a:lnTo>
                  <a:pt x="10665145" y="772298"/>
                </a:lnTo>
                <a:lnTo>
                  <a:pt x="10665235" y="772434"/>
                </a:lnTo>
                <a:cubicBezTo>
                  <a:pt x="10702150" y="863464"/>
                  <a:pt x="10683693" y="971696"/>
                  <a:pt x="10609864" y="1045525"/>
                </a:cubicBezTo>
                <a:lnTo>
                  <a:pt x="10009974" y="1645413"/>
                </a:lnTo>
                <a:cubicBezTo>
                  <a:pt x="9911536" y="1743852"/>
                  <a:pt x="9751936" y="1743852"/>
                  <a:pt x="9653497" y="1645413"/>
                </a:cubicBezTo>
                <a:lnTo>
                  <a:pt x="9653498" y="1645414"/>
                </a:lnTo>
                <a:cubicBezTo>
                  <a:pt x="9555060" y="1546975"/>
                  <a:pt x="9555060" y="1387376"/>
                  <a:pt x="9653498" y="1288937"/>
                </a:cubicBezTo>
                <a:lnTo>
                  <a:pt x="9749578" y="1192857"/>
                </a:lnTo>
                <a:lnTo>
                  <a:pt x="337625" y="1192856"/>
                </a:lnTo>
                <a:cubicBezTo>
                  <a:pt x="197777" y="1192856"/>
                  <a:pt x="77787" y="1107829"/>
                  <a:pt x="26533" y="986650"/>
                </a:cubicBezTo>
                <a:lnTo>
                  <a:pt x="1" y="855232"/>
                </a:lnTo>
                <a:lnTo>
                  <a:pt x="26533" y="723813"/>
                </a:lnTo>
                <a:cubicBezTo>
                  <a:pt x="77787" y="602635"/>
                  <a:pt x="197777" y="517607"/>
                  <a:pt x="337625" y="517607"/>
                </a:cubicBezTo>
                <a:lnTo>
                  <a:pt x="9721445" y="517607"/>
                </a:lnTo>
                <a:lnTo>
                  <a:pt x="9643169" y="439331"/>
                </a:lnTo>
                <a:cubicBezTo>
                  <a:pt x="9542666" y="338828"/>
                  <a:pt x="9542666" y="175881"/>
                  <a:pt x="9643169" y="75378"/>
                </a:cubicBezTo>
                <a:cubicBezTo>
                  <a:pt x="9693420" y="25126"/>
                  <a:pt x="9759283" y="0"/>
                  <a:pt x="9825145" y="0"/>
                </a:cubicBezTo>
                <a:close/>
              </a:path>
            </a:pathLst>
          </a:custGeom>
          <a:solidFill>
            <a:schemeClr val="tx1">
              <a:alpha val="9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D03C8D-E8F5-406C-A01E-0AF85145FE82}"/>
              </a:ext>
            </a:extLst>
          </p:cNvPr>
          <p:cNvSpPr txBox="1"/>
          <p:nvPr/>
        </p:nvSpPr>
        <p:spPr>
          <a:xfrm>
            <a:off x="-715645" y="2318942"/>
            <a:ext cx="10727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 ليــس فــي المدينــة التــي نعيــش فيهــا ملاعــب رياضيــة كافيــة، أو برامــج ترفيــه مناســبة</a:t>
            </a:r>
          </a:p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فكيــف يحقــق برنامــج جــودة الحيــاة فــي رؤيــة 2030 لنــا هــذه الأشــياء؟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algn="r"/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A3556D7-C6E1-4693-A95A-3905A79B2973}"/>
              </a:ext>
            </a:extLst>
          </p:cNvPr>
          <p:cNvGrpSpPr/>
          <p:nvPr/>
        </p:nvGrpSpPr>
        <p:grpSpPr>
          <a:xfrm>
            <a:off x="5292987" y="1686124"/>
            <a:ext cx="919389" cy="675249"/>
            <a:chOff x="5292987" y="1686124"/>
            <a:chExt cx="919389" cy="67524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0B848EE-13BF-4A75-8507-0AE2E23CA56F}"/>
                </a:ext>
              </a:extLst>
            </p:cNvPr>
            <p:cNvGrpSpPr/>
            <p:nvPr/>
          </p:nvGrpSpPr>
          <p:grpSpPr>
            <a:xfrm>
              <a:off x="5292987" y="1686124"/>
              <a:ext cx="919389" cy="675249"/>
              <a:chOff x="2874348" y="858810"/>
              <a:chExt cx="919389" cy="675249"/>
            </a:xfrm>
          </p:grpSpPr>
          <p:sp>
            <p:nvSpPr>
              <p:cNvPr id="31" name="Rectangle: Top Corners Rounded 30">
                <a:extLst>
                  <a:ext uri="{FF2B5EF4-FFF2-40B4-BE49-F238E27FC236}">
                    <a16:creationId xmlns:a16="http://schemas.microsoft.com/office/drawing/2014/main" id="{665A67DB-4102-406E-8C94-F324DC744616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E573E6B8-5A88-43D5-9BDF-2E675917F87E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7CEA4E3D-0F22-4929-BB1E-AFDCF8ED853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6" name="Graphic 75" descr="Head with gears">
              <a:extLst>
                <a:ext uri="{FF2B5EF4-FFF2-40B4-BE49-F238E27FC236}">
                  <a16:creationId xmlns:a16="http://schemas.microsoft.com/office/drawing/2014/main" id="{77DB0BB2-0F5E-4655-BA2C-180C3751D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590094" y="1812736"/>
              <a:ext cx="365760" cy="36576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B371664-CD33-48C4-B965-82D53D2459A7}"/>
              </a:ext>
            </a:extLst>
          </p:cNvPr>
          <p:cNvGrpSpPr/>
          <p:nvPr/>
        </p:nvGrpSpPr>
        <p:grpSpPr>
          <a:xfrm>
            <a:off x="6484349" y="1686124"/>
            <a:ext cx="919389" cy="675249"/>
            <a:chOff x="6484349" y="1686124"/>
            <a:chExt cx="919389" cy="67524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6484349" y="1686124"/>
              <a:ext cx="919389" cy="675249"/>
              <a:chOff x="2874348" y="858810"/>
              <a:chExt cx="919389" cy="675249"/>
            </a:xfrm>
          </p:grpSpPr>
          <p:sp>
            <p:nvSpPr>
              <p:cNvPr id="35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8" name="Graphic 77" descr="Bank">
              <a:extLst>
                <a:ext uri="{FF2B5EF4-FFF2-40B4-BE49-F238E27FC236}">
                  <a16:creationId xmlns:a16="http://schemas.microsoft.com/office/drawing/2014/main" id="{DAD821D9-190C-490C-B311-84FC57F75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754131" y="1766323"/>
              <a:ext cx="365760" cy="36576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592F36C-460F-4A61-9EA6-4D4D2D310AC4}"/>
              </a:ext>
            </a:extLst>
          </p:cNvPr>
          <p:cNvGrpSpPr/>
          <p:nvPr/>
        </p:nvGrpSpPr>
        <p:grpSpPr>
          <a:xfrm>
            <a:off x="7711142" y="1686124"/>
            <a:ext cx="919389" cy="675249"/>
            <a:chOff x="7711142" y="1686124"/>
            <a:chExt cx="919389" cy="67524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BF42EED-E097-4FD1-9CA7-57B1B6994735}"/>
                </a:ext>
              </a:extLst>
            </p:cNvPr>
            <p:cNvGrpSpPr/>
            <p:nvPr/>
          </p:nvGrpSpPr>
          <p:grpSpPr>
            <a:xfrm>
              <a:off x="7711142" y="1686124"/>
              <a:ext cx="919389" cy="675249"/>
              <a:chOff x="2874348" y="858810"/>
              <a:chExt cx="919389" cy="675249"/>
            </a:xfrm>
          </p:grpSpPr>
          <p:sp>
            <p:nvSpPr>
              <p:cNvPr id="47" name="Rectangle: Top Corners Rounded 46">
                <a:extLst>
                  <a:ext uri="{FF2B5EF4-FFF2-40B4-BE49-F238E27FC236}">
                    <a16:creationId xmlns:a16="http://schemas.microsoft.com/office/drawing/2014/main" id="{4A8B6170-8EAB-4800-8CB8-E6C853B2C138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Triangle 47">
                <a:extLst>
                  <a:ext uri="{FF2B5EF4-FFF2-40B4-BE49-F238E27FC236}">
                    <a16:creationId xmlns:a16="http://schemas.microsoft.com/office/drawing/2014/main" id="{91E72A01-3B3A-4773-A145-6F88FC9BCCED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Triangle 48">
                <a:extLst>
                  <a:ext uri="{FF2B5EF4-FFF2-40B4-BE49-F238E27FC236}">
                    <a16:creationId xmlns:a16="http://schemas.microsoft.com/office/drawing/2014/main" id="{62B375BC-630E-41BB-A3FC-DA0D3718C1FE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0" name="Graphic 79" descr="Open folder">
              <a:extLst>
                <a:ext uri="{FF2B5EF4-FFF2-40B4-BE49-F238E27FC236}">
                  <a16:creationId xmlns:a16="http://schemas.microsoft.com/office/drawing/2014/main" id="{7EEB1B4D-596A-4DB5-A3B6-6D6430A97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977254" y="1790899"/>
              <a:ext cx="365760" cy="36576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0D7189C-592A-4094-BAC8-A847C7D2AE59}"/>
              </a:ext>
            </a:extLst>
          </p:cNvPr>
          <p:cNvGrpSpPr/>
          <p:nvPr/>
        </p:nvGrpSpPr>
        <p:grpSpPr>
          <a:xfrm>
            <a:off x="8902504" y="1686124"/>
            <a:ext cx="919389" cy="675249"/>
            <a:chOff x="8902504" y="1686124"/>
            <a:chExt cx="919389" cy="67524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055E27-54F5-412A-B695-40B0D85215AD}"/>
                </a:ext>
              </a:extLst>
            </p:cNvPr>
            <p:cNvGrpSpPr/>
            <p:nvPr/>
          </p:nvGrpSpPr>
          <p:grpSpPr>
            <a:xfrm>
              <a:off x="8902504" y="1686124"/>
              <a:ext cx="919389" cy="675249"/>
              <a:chOff x="2874348" y="858810"/>
              <a:chExt cx="919389" cy="675249"/>
            </a:xfrm>
          </p:grpSpPr>
          <p:sp>
            <p:nvSpPr>
              <p:cNvPr id="51" name="Rectangle: Top Corners Rounded 50">
                <a:extLst>
                  <a:ext uri="{FF2B5EF4-FFF2-40B4-BE49-F238E27FC236}">
                    <a16:creationId xmlns:a16="http://schemas.microsoft.com/office/drawing/2014/main" id="{A3B3735A-BAD5-4FA1-B43F-F92F310441BA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Triangle 51">
                <a:extLst>
                  <a:ext uri="{FF2B5EF4-FFF2-40B4-BE49-F238E27FC236}">
                    <a16:creationId xmlns:a16="http://schemas.microsoft.com/office/drawing/2014/main" id="{B0C11404-AC20-4B05-B448-F55B554F1225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ight Triangle 52">
                <a:extLst>
                  <a:ext uri="{FF2B5EF4-FFF2-40B4-BE49-F238E27FC236}">
                    <a16:creationId xmlns:a16="http://schemas.microsoft.com/office/drawing/2014/main" id="{AAFA9402-5FCC-4F62-A2D8-98448549C728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2" name="Graphic 81" descr="Trophy">
              <a:extLst>
                <a:ext uri="{FF2B5EF4-FFF2-40B4-BE49-F238E27FC236}">
                  <a16:creationId xmlns:a16="http://schemas.microsoft.com/office/drawing/2014/main" id="{AEA69C94-5531-497E-893B-B45C2EF72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03806" y="1825620"/>
              <a:ext cx="365760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584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09F6A0C6-BBBB-4502-986B-37D8167E99B0}"/>
              </a:ext>
            </a:extLst>
          </p:cNvPr>
          <p:cNvGrpSpPr/>
          <p:nvPr/>
        </p:nvGrpSpPr>
        <p:grpSpPr>
          <a:xfrm>
            <a:off x="2377858" y="3265872"/>
            <a:ext cx="1477108" cy="3516245"/>
            <a:chOff x="7432283" y="2319170"/>
            <a:chExt cx="1477108" cy="351624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955E8DD-FFBA-482C-91AB-3E1CAC04D7CE}"/>
                </a:ext>
              </a:extLst>
            </p:cNvPr>
            <p:cNvGrpSpPr/>
            <p:nvPr/>
          </p:nvGrpSpPr>
          <p:grpSpPr>
            <a:xfrm>
              <a:off x="7432283" y="2319170"/>
              <a:ext cx="1477108" cy="3516245"/>
              <a:chOff x="2595489" y="1491856"/>
              <a:chExt cx="1477108" cy="3516245"/>
            </a:xfrm>
            <a:effectLst/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98C23A-147A-4298-8BC3-66BE1BF8950B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DFEF26-8C3D-463E-9605-1E3E58A7FE19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EC8F978B-32F1-43CE-B78C-34A091D8C8DE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48B041B-18DF-4B9C-AD63-CB2675A85380}"/>
                </a:ext>
              </a:extLst>
            </p:cNvPr>
            <p:cNvGrpSpPr/>
            <p:nvPr/>
          </p:nvGrpSpPr>
          <p:grpSpPr>
            <a:xfrm>
              <a:off x="7511593" y="4570306"/>
              <a:ext cx="1353950" cy="1043198"/>
              <a:chOff x="2643722" y="3747037"/>
              <a:chExt cx="1353950" cy="1043198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6BB3ED9-ECC1-4CCC-BC07-A8FA08A06798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3EAC6C-B8FE-41E5-BE1B-F05C6E67C239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مدينة ألعاب عالمية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3E448F8-5160-47DC-86D1-6B445BABF4FA}"/>
              </a:ext>
            </a:extLst>
          </p:cNvPr>
          <p:cNvGrpSpPr/>
          <p:nvPr/>
        </p:nvGrpSpPr>
        <p:grpSpPr>
          <a:xfrm>
            <a:off x="3529140" y="3380501"/>
            <a:ext cx="1477108" cy="2320485"/>
            <a:chOff x="8623645" y="2319170"/>
            <a:chExt cx="1477108" cy="232048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F8685E-A572-4149-BBCE-FAEDC733E664}"/>
                </a:ext>
              </a:extLst>
            </p:cNvPr>
            <p:cNvSpPr/>
            <p:nvPr/>
          </p:nvSpPr>
          <p:spPr>
            <a:xfrm>
              <a:off x="9334211" y="2319170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C4105A-F696-4331-AA04-E561E5FBD200}"/>
                </a:ext>
              </a:extLst>
            </p:cNvPr>
            <p:cNvGrpSpPr/>
            <p:nvPr/>
          </p:nvGrpSpPr>
          <p:grpSpPr>
            <a:xfrm>
              <a:off x="8623645" y="3078141"/>
              <a:ext cx="1477108" cy="1561514"/>
              <a:chOff x="3786851" y="3446587"/>
              <a:chExt cx="1477108" cy="1561514"/>
            </a:xfrm>
            <a:solidFill>
              <a:srgbClr val="F2163A"/>
            </a:solidFill>
            <a:effectLst/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CA91772-150B-4454-B793-F04CE632010A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5256E4B0-D737-431C-91A0-9534834A321A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1FEAFA9-270A-4375-BA00-D240991BD43E}"/>
                </a:ext>
              </a:extLst>
            </p:cNvPr>
            <p:cNvGrpSpPr/>
            <p:nvPr/>
          </p:nvGrpSpPr>
          <p:grpSpPr>
            <a:xfrm>
              <a:off x="8722960" y="3344063"/>
              <a:ext cx="1353950" cy="735422"/>
              <a:chOff x="2643722" y="3747037"/>
              <a:chExt cx="1353950" cy="735422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F62745A-A9F5-4923-80E2-C94082415291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5530185-02D3-4256-8D1C-1BAB22E750EF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أندية ثقافية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E42E41-B25E-4CBC-AFDC-01189AFBDF5E}"/>
              </a:ext>
            </a:extLst>
          </p:cNvPr>
          <p:cNvGrpSpPr/>
          <p:nvPr/>
        </p:nvGrpSpPr>
        <p:grpSpPr>
          <a:xfrm>
            <a:off x="134690" y="878346"/>
            <a:ext cx="12072858" cy="2989518"/>
            <a:chOff x="134690" y="878347"/>
            <a:chExt cx="12072858" cy="227847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93FA02-DF0E-48C8-9D0F-22A342C8E911}"/>
                </a:ext>
              </a:extLst>
            </p:cNvPr>
            <p:cNvGrpSpPr/>
            <p:nvPr/>
          </p:nvGrpSpPr>
          <p:grpSpPr>
            <a:xfrm>
              <a:off x="134690" y="878347"/>
              <a:ext cx="12072858" cy="2278472"/>
              <a:chOff x="-389760" y="427480"/>
              <a:chExt cx="12072858" cy="1428984"/>
            </a:xfrm>
            <a:solidFill>
              <a:schemeClr val="bg1"/>
            </a:solidFill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15F8E885-B8D3-4826-A7E8-2880DF343BE9}"/>
                  </a:ext>
                </a:extLst>
              </p:cNvPr>
              <p:cNvSpPr/>
              <p:nvPr/>
            </p:nvSpPr>
            <p:spPr>
              <a:xfrm>
                <a:off x="-389760" y="1069144"/>
                <a:ext cx="11471237" cy="675249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A0329F1-FB33-4290-B422-74F81E3744F2}"/>
                  </a:ext>
                </a:extLst>
              </p:cNvPr>
              <p:cNvSpPr/>
              <p:nvPr/>
            </p:nvSpPr>
            <p:spPr>
              <a:xfrm rot="2700000">
                <a:off x="9879163" y="851039"/>
                <a:ext cx="1361826" cy="51470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6BEF34A-F482-4473-BEA3-3F8B07BB1FA8}"/>
                  </a:ext>
                </a:extLst>
              </p:cNvPr>
              <p:cNvSpPr/>
              <p:nvPr/>
            </p:nvSpPr>
            <p:spPr>
              <a:xfrm rot="18900000">
                <a:off x="10330593" y="1352331"/>
                <a:ext cx="1352505" cy="50413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5CCCC5-E8C5-4651-8197-B520462C5173}"/>
                </a:ext>
              </a:extLst>
            </p:cNvPr>
            <p:cNvSpPr txBox="1"/>
            <p:nvPr/>
          </p:nvSpPr>
          <p:spPr>
            <a:xfrm>
              <a:off x="10395107" y="2242786"/>
              <a:ext cx="13937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40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2E2ED3A3-B84C-4954-B4F0-41EEA45DC6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14911" r="8055" b="22539"/>
          <a:stretch/>
        </p:blipFill>
        <p:spPr>
          <a:xfrm>
            <a:off x="10503327" y="769022"/>
            <a:ext cx="970137" cy="712969"/>
          </a:xfrm>
          <a:prstGeom prst="rect">
            <a:avLst/>
          </a:prstGeom>
        </p:spPr>
      </p:pic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833B6A8-49E6-45E8-AC29-7BB43C0CF3BD}"/>
              </a:ext>
            </a:extLst>
          </p:cNvPr>
          <p:cNvSpPr/>
          <p:nvPr/>
        </p:nvSpPr>
        <p:spPr>
          <a:xfrm>
            <a:off x="847603" y="2844141"/>
            <a:ext cx="10683692" cy="1719242"/>
          </a:xfrm>
          <a:custGeom>
            <a:avLst/>
            <a:gdLst>
              <a:gd name="connsiteX0" fmla="*/ 0 w 10683692"/>
              <a:gd name="connsiteY0" fmla="*/ 855231 h 1719242"/>
              <a:gd name="connsiteX1" fmla="*/ 1 w 10683692"/>
              <a:gd name="connsiteY1" fmla="*/ 855232 h 1719242"/>
              <a:gd name="connsiteX2" fmla="*/ 0 w 10683692"/>
              <a:gd name="connsiteY2" fmla="*/ 855232 h 1719242"/>
              <a:gd name="connsiteX3" fmla="*/ 9825145 w 10683692"/>
              <a:gd name="connsiteY3" fmla="*/ 0 h 1719242"/>
              <a:gd name="connsiteX4" fmla="*/ 10007122 w 10683692"/>
              <a:gd name="connsiteY4" fmla="*/ 75378 h 1719242"/>
              <a:gd name="connsiteX5" fmla="*/ 10606125 w 10683692"/>
              <a:gd name="connsiteY5" fmla="*/ 674381 h 1719242"/>
              <a:gd name="connsiteX6" fmla="*/ 10662658 w 10683692"/>
              <a:gd name="connsiteY6" fmla="*/ 759515 h 1719242"/>
              <a:gd name="connsiteX7" fmla="*/ 10665145 w 10683692"/>
              <a:gd name="connsiteY7" fmla="*/ 772298 h 1719242"/>
              <a:gd name="connsiteX8" fmla="*/ 10665235 w 10683692"/>
              <a:gd name="connsiteY8" fmla="*/ 772434 h 1719242"/>
              <a:gd name="connsiteX9" fmla="*/ 10609864 w 10683692"/>
              <a:gd name="connsiteY9" fmla="*/ 1045525 h 1719242"/>
              <a:gd name="connsiteX10" fmla="*/ 10009974 w 10683692"/>
              <a:gd name="connsiteY10" fmla="*/ 1645413 h 1719242"/>
              <a:gd name="connsiteX11" fmla="*/ 9653497 w 10683692"/>
              <a:gd name="connsiteY11" fmla="*/ 1645413 h 1719242"/>
              <a:gd name="connsiteX12" fmla="*/ 9653498 w 10683692"/>
              <a:gd name="connsiteY12" fmla="*/ 1645414 h 1719242"/>
              <a:gd name="connsiteX13" fmla="*/ 9653498 w 10683692"/>
              <a:gd name="connsiteY13" fmla="*/ 1288937 h 1719242"/>
              <a:gd name="connsiteX14" fmla="*/ 9749578 w 10683692"/>
              <a:gd name="connsiteY14" fmla="*/ 1192857 h 1719242"/>
              <a:gd name="connsiteX15" fmla="*/ 337625 w 10683692"/>
              <a:gd name="connsiteY15" fmla="*/ 1192856 h 1719242"/>
              <a:gd name="connsiteX16" fmla="*/ 26533 w 10683692"/>
              <a:gd name="connsiteY16" fmla="*/ 986650 h 1719242"/>
              <a:gd name="connsiteX17" fmla="*/ 1 w 10683692"/>
              <a:gd name="connsiteY17" fmla="*/ 855232 h 1719242"/>
              <a:gd name="connsiteX18" fmla="*/ 26533 w 10683692"/>
              <a:gd name="connsiteY18" fmla="*/ 723813 h 1719242"/>
              <a:gd name="connsiteX19" fmla="*/ 337625 w 10683692"/>
              <a:gd name="connsiteY19" fmla="*/ 517607 h 1719242"/>
              <a:gd name="connsiteX20" fmla="*/ 9721445 w 10683692"/>
              <a:gd name="connsiteY20" fmla="*/ 517607 h 1719242"/>
              <a:gd name="connsiteX21" fmla="*/ 9643169 w 10683692"/>
              <a:gd name="connsiteY21" fmla="*/ 439331 h 1719242"/>
              <a:gd name="connsiteX22" fmla="*/ 9643169 w 10683692"/>
              <a:gd name="connsiteY22" fmla="*/ 75378 h 1719242"/>
              <a:gd name="connsiteX23" fmla="*/ 9825145 w 10683692"/>
              <a:gd name="connsiteY23" fmla="*/ 0 h 17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683692" h="1719242">
                <a:moveTo>
                  <a:pt x="0" y="855231"/>
                </a:moveTo>
                <a:lnTo>
                  <a:pt x="1" y="855232"/>
                </a:lnTo>
                <a:lnTo>
                  <a:pt x="0" y="855232"/>
                </a:lnTo>
                <a:close/>
                <a:moveTo>
                  <a:pt x="9825145" y="0"/>
                </a:moveTo>
                <a:cubicBezTo>
                  <a:pt x="9891008" y="0"/>
                  <a:pt x="9956870" y="25126"/>
                  <a:pt x="10007122" y="75378"/>
                </a:cubicBezTo>
                <a:lnTo>
                  <a:pt x="10606125" y="674381"/>
                </a:lnTo>
                <a:cubicBezTo>
                  <a:pt x="10631251" y="699507"/>
                  <a:pt x="10650095" y="728535"/>
                  <a:pt x="10662658" y="759515"/>
                </a:cubicBezTo>
                <a:lnTo>
                  <a:pt x="10665145" y="772298"/>
                </a:lnTo>
                <a:lnTo>
                  <a:pt x="10665235" y="772434"/>
                </a:lnTo>
                <a:cubicBezTo>
                  <a:pt x="10702150" y="863464"/>
                  <a:pt x="10683693" y="971696"/>
                  <a:pt x="10609864" y="1045525"/>
                </a:cubicBezTo>
                <a:lnTo>
                  <a:pt x="10009974" y="1645413"/>
                </a:lnTo>
                <a:cubicBezTo>
                  <a:pt x="9911536" y="1743852"/>
                  <a:pt x="9751936" y="1743852"/>
                  <a:pt x="9653497" y="1645413"/>
                </a:cubicBezTo>
                <a:lnTo>
                  <a:pt x="9653498" y="1645414"/>
                </a:lnTo>
                <a:cubicBezTo>
                  <a:pt x="9555060" y="1546975"/>
                  <a:pt x="9555060" y="1387376"/>
                  <a:pt x="9653498" y="1288937"/>
                </a:cubicBezTo>
                <a:lnTo>
                  <a:pt x="9749578" y="1192857"/>
                </a:lnTo>
                <a:lnTo>
                  <a:pt x="337625" y="1192856"/>
                </a:lnTo>
                <a:cubicBezTo>
                  <a:pt x="197777" y="1192856"/>
                  <a:pt x="77787" y="1107829"/>
                  <a:pt x="26533" y="986650"/>
                </a:cubicBezTo>
                <a:lnTo>
                  <a:pt x="1" y="855232"/>
                </a:lnTo>
                <a:lnTo>
                  <a:pt x="26533" y="723813"/>
                </a:lnTo>
                <a:cubicBezTo>
                  <a:pt x="77787" y="602635"/>
                  <a:pt x="197777" y="517607"/>
                  <a:pt x="337625" y="517607"/>
                </a:cubicBezTo>
                <a:lnTo>
                  <a:pt x="9721445" y="517607"/>
                </a:lnTo>
                <a:lnTo>
                  <a:pt x="9643169" y="439331"/>
                </a:lnTo>
                <a:cubicBezTo>
                  <a:pt x="9542666" y="338828"/>
                  <a:pt x="9542666" y="175881"/>
                  <a:pt x="9643169" y="75378"/>
                </a:cubicBezTo>
                <a:cubicBezTo>
                  <a:pt x="9693420" y="25126"/>
                  <a:pt x="9759283" y="0"/>
                  <a:pt x="9825145" y="0"/>
                </a:cubicBezTo>
                <a:close/>
              </a:path>
            </a:pathLst>
          </a:custGeom>
          <a:solidFill>
            <a:schemeClr val="tx1">
              <a:alpha val="9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D03C8D-E8F5-406C-A01E-0AF85145FE82}"/>
              </a:ext>
            </a:extLst>
          </p:cNvPr>
          <p:cNvSpPr txBox="1"/>
          <p:nvPr/>
        </p:nvSpPr>
        <p:spPr>
          <a:xfrm>
            <a:off x="-56768" y="2662112"/>
            <a:ext cx="10727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ستكون هناك خيارات عديدة في المدن من أجل تحقيق حياة أفضل ,  فما الخيارات التي يرى الطلبة اختيارها لهم؟</a:t>
            </a:r>
          </a:p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صالة ألعاب إلكترونية. مهرجان ترفيهي. قاعة سينما. مسرح مفتوح. ٍناد رياضي. متحف. مالعب رياضية. مسابقات وطنية.</a:t>
            </a:r>
          </a:p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حدائق نباتات طبيعية. برنامج تطوعي بإشراف وزارة العمل والتنمية االجتماعية</a:t>
            </a:r>
          </a:p>
          <a:p>
            <a:pPr algn="r"/>
            <a:endParaRPr lang="ar-SY" sz="2000" b="1" dirty="0">
              <a:latin typeface="Century Gothic" panose="020B0502020202020204" pitchFamily="34" charset="0"/>
            </a:endParaRPr>
          </a:p>
          <a:p>
            <a:pPr algn="r"/>
            <a:endParaRPr lang="ar-SY" sz="2000" b="1" dirty="0">
              <a:latin typeface="Century Gothic" panose="020B0502020202020204" pitchFamily="34" charset="0"/>
            </a:endParaRPr>
          </a:p>
          <a:p>
            <a:pPr algn="r"/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592F36C-460F-4A61-9EA6-4D4D2D310AC4}"/>
              </a:ext>
            </a:extLst>
          </p:cNvPr>
          <p:cNvGrpSpPr/>
          <p:nvPr/>
        </p:nvGrpSpPr>
        <p:grpSpPr>
          <a:xfrm>
            <a:off x="2609751" y="2014308"/>
            <a:ext cx="919389" cy="675249"/>
            <a:chOff x="7711142" y="1686124"/>
            <a:chExt cx="919389" cy="67524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BF42EED-E097-4FD1-9CA7-57B1B6994735}"/>
                </a:ext>
              </a:extLst>
            </p:cNvPr>
            <p:cNvGrpSpPr/>
            <p:nvPr/>
          </p:nvGrpSpPr>
          <p:grpSpPr>
            <a:xfrm>
              <a:off x="7711142" y="1686124"/>
              <a:ext cx="919389" cy="675249"/>
              <a:chOff x="2874348" y="858810"/>
              <a:chExt cx="919389" cy="675249"/>
            </a:xfrm>
          </p:grpSpPr>
          <p:sp>
            <p:nvSpPr>
              <p:cNvPr id="47" name="Rectangle: Top Corners Rounded 46">
                <a:extLst>
                  <a:ext uri="{FF2B5EF4-FFF2-40B4-BE49-F238E27FC236}">
                    <a16:creationId xmlns:a16="http://schemas.microsoft.com/office/drawing/2014/main" id="{4A8B6170-8EAB-4800-8CB8-E6C853B2C138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Triangle 47">
                <a:extLst>
                  <a:ext uri="{FF2B5EF4-FFF2-40B4-BE49-F238E27FC236}">
                    <a16:creationId xmlns:a16="http://schemas.microsoft.com/office/drawing/2014/main" id="{91E72A01-3B3A-4773-A145-6F88FC9BCCED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Triangle 48">
                <a:extLst>
                  <a:ext uri="{FF2B5EF4-FFF2-40B4-BE49-F238E27FC236}">
                    <a16:creationId xmlns:a16="http://schemas.microsoft.com/office/drawing/2014/main" id="{62B375BC-630E-41BB-A3FC-DA0D3718C1FE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0" name="Graphic 79" descr="Open folder">
              <a:extLst>
                <a:ext uri="{FF2B5EF4-FFF2-40B4-BE49-F238E27FC236}">
                  <a16:creationId xmlns:a16="http://schemas.microsoft.com/office/drawing/2014/main" id="{7EEB1B4D-596A-4DB5-A3B6-6D6430A97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77254" y="1790899"/>
              <a:ext cx="365760" cy="36576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0D7189C-592A-4094-BAC8-A847C7D2AE59}"/>
              </a:ext>
            </a:extLst>
          </p:cNvPr>
          <p:cNvGrpSpPr/>
          <p:nvPr/>
        </p:nvGrpSpPr>
        <p:grpSpPr>
          <a:xfrm>
            <a:off x="3801113" y="2014308"/>
            <a:ext cx="919389" cy="675249"/>
            <a:chOff x="8902504" y="1686124"/>
            <a:chExt cx="919389" cy="67524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055E27-54F5-412A-B695-40B0D85215AD}"/>
                </a:ext>
              </a:extLst>
            </p:cNvPr>
            <p:cNvGrpSpPr/>
            <p:nvPr/>
          </p:nvGrpSpPr>
          <p:grpSpPr>
            <a:xfrm>
              <a:off x="8902504" y="1686124"/>
              <a:ext cx="919389" cy="675249"/>
              <a:chOff x="2874348" y="858810"/>
              <a:chExt cx="919389" cy="675249"/>
            </a:xfrm>
          </p:grpSpPr>
          <p:sp>
            <p:nvSpPr>
              <p:cNvPr id="51" name="Rectangle: Top Corners Rounded 50">
                <a:extLst>
                  <a:ext uri="{FF2B5EF4-FFF2-40B4-BE49-F238E27FC236}">
                    <a16:creationId xmlns:a16="http://schemas.microsoft.com/office/drawing/2014/main" id="{A3B3735A-BAD5-4FA1-B43F-F92F310441BA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Triangle 51">
                <a:extLst>
                  <a:ext uri="{FF2B5EF4-FFF2-40B4-BE49-F238E27FC236}">
                    <a16:creationId xmlns:a16="http://schemas.microsoft.com/office/drawing/2014/main" id="{B0C11404-AC20-4B05-B448-F55B554F1225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ight Triangle 52">
                <a:extLst>
                  <a:ext uri="{FF2B5EF4-FFF2-40B4-BE49-F238E27FC236}">
                    <a16:creationId xmlns:a16="http://schemas.microsoft.com/office/drawing/2014/main" id="{AAFA9402-5FCC-4F62-A2D8-98448549C728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2" name="Graphic 81" descr="Trophy">
              <a:extLst>
                <a:ext uri="{FF2B5EF4-FFF2-40B4-BE49-F238E27FC236}">
                  <a16:creationId xmlns:a16="http://schemas.microsoft.com/office/drawing/2014/main" id="{AEA69C94-5531-497E-893B-B45C2EF72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203806" y="1825620"/>
              <a:ext cx="365760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803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09F6A0C6-BBBB-4502-986B-37D8167E99B0}"/>
              </a:ext>
            </a:extLst>
          </p:cNvPr>
          <p:cNvGrpSpPr/>
          <p:nvPr/>
        </p:nvGrpSpPr>
        <p:grpSpPr>
          <a:xfrm>
            <a:off x="1913879" y="2324776"/>
            <a:ext cx="1477108" cy="3516245"/>
            <a:chOff x="7432283" y="2319170"/>
            <a:chExt cx="1477108" cy="351624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955E8DD-FFBA-482C-91AB-3E1CAC04D7CE}"/>
                </a:ext>
              </a:extLst>
            </p:cNvPr>
            <p:cNvGrpSpPr/>
            <p:nvPr/>
          </p:nvGrpSpPr>
          <p:grpSpPr>
            <a:xfrm>
              <a:off x="7432283" y="2319170"/>
              <a:ext cx="1477108" cy="3516245"/>
              <a:chOff x="2595489" y="1491856"/>
              <a:chExt cx="1477108" cy="3516245"/>
            </a:xfrm>
            <a:effectLst/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98C23A-147A-4298-8BC3-66BE1BF8950B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DFEF26-8C3D-463E-9605-1E3E58A7FE19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EC8F978B-32F1-43CE-B78C-34A091D8C8DE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48B041B-18DF-4B9C-AD63-CB2675A85380}"/>
                </a:ext>
              </a:extLst>
            </p:cNvPr>
            <p:cNvGrpSpPr/>
            <p:nvPr/>
          </p:nvGrpSpPr>
          <p:grpSpPr>
            <a:xfrm>
              <a:off x="7511593" y="4570306"/>
              <a:ext cx="1353950" cy="735422"/>
              <a:chOff x="2643722" y="3747037"/>
              <a:chExt cx="1353950" cy="735422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6BB3ED9-ECC1-4CCC-BC07-A8FA08A06798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6C3EAC6C-B8FE-41E5-BE1B-F05C6E67C239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مكة المكرمة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51A1E50-C11E-444F-BA1A-72F45A029B55}"/>
              </a:ext>
            </a:extLst>
          </p:cNvPr>
          <p:cNvGrpSpPr/>
          <p:nvPr/>
        </p:nvGrpSpPr>
        <p:grpSpPr>
          <a:xfrm>
            <a:off x="687086" y="2324776"/>
            <a:ext cx="1477108" cy="2320485"/>
            <a:chOff x="6205490" y="2319170"/>
            <a:chExt cx="1477108" cy="232048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6916056" y="2319170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6205490" y="3078141"/>
              <a:ext cx="1477108" cy="1561514"/>
              <a:chOff x="3786851" y="3446587"/>
              <a:chExt cx="1477108" cy="1561514"/>
            </a:xfrm>
            <a:effectLst/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C304A7F-B15E-4F2D-A42A-300B30C96FF8}"/>
                </a:ext>
              </a:extLst>
            </p:cNvPr>
            <p:cNvGrpSpPr/>
            <p:nvPr/>
          </p:nvGrpSpPr>
          <p:grpSpPr>
            <a:xfrm>
              <a:off x="6259688" y="3356291"/>
              <a:ext cx="1353950" cy="735422"/>
              <a:chOff x="2643722" y="3747037"/>
              <a:chExt cx="1353950" cy="735422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7D48B39-22BB-4C06-BF35-8A6892A143F9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3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1C11A59-FE5D-4D33-A585-3E8364489C10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جدة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3E448F8-5160-47DC-86D1-6B445BABF4FA}"/>
              </a:ext>
            </a:extLst>
          </p:cNvPr>
          <p:cNvGrpSpPr/>
          <p:nvPr/>
        </p:nvGrpSpPr>
        <p:grpSpPr>
          <a:xfrm>
            <a:off x="3105241" y="2324776"/>
            <a:ext cx="1477108" cy="2320485"/>
            <a:chOff x="8623645" y="2319170"/>
            <a:chExt cx="1477108" cy="232048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F8685E-A572-4149-BBCE-FAEDC733E664}"/>
                </a:ext>
              </a:extLst>
            </p:cNvPr>
            <p:cNvSpPr/>
            <p:nvPr/>
          </p:nvSpPr>
          <p:spPr>
            <a:xfrm>
              <a:off x="9334211" y="2319170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C4105A-F696-4331-AA04-E561E5FBD200}"/>
                </a:ext>
              </a:extLst>
            </p:cNvPr>
            <p:cNvGrpSpPr/>
            <p:nvPr/>
          </p:nvGrpSpPr>
          <p:grpSpPr>
            <a:xfrm>
              <a:off x="8623645" y="3078141"/>
              <a:ext cx="1477108" cy="1561514"/>
              <a:chOff x="3786851" y="3446587"/>
              <a:chExt cx="1477108" cy="1561514"/>
            </a:xfrm>
            <a:solidFill>
              <a:srgbClr val="F2163A"/>
            </a:solidFill>
            <a:effectLst/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7CA91772-150B-4454-B793-F04CE632010A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5256E4B0-D737-431C-91A0-9534834A321A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91FEAFA9-270A-4375-BA00-D240991BD43E}"/>
                </a:ext>
              </a:extLst>
            </p:cNvPr>
            <p:cNvGrpSpPr/>
            <p:nvPr/>
          </p:nvGrpSpPr>
          <p:grpSpPr>
            <a:xfrm>
              <a:off x="8722960" y="3344063"/>
              <a:ext cx="1353950" cy="735422"/>
              <a:chOff x="2643722" y="3747037"/>
              <a:chExt cx="1353950" cy="735422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F62745A-A9F5-4923-80E2-C94082415291}"/>
                  </a:ext>
                </a:extLst>
              </p:cNvPr>
              <p:cNvSpPr txBox="1"/>
              <p:nvPr/>
            </p:nvSpPr>
            <p:spPr>
              <a:xfrm>
                <a:off x="2773288" y="3747037"/>
                <a:ext cx="10860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5530185-02D3-4256-8D1C-1BAB22E750EF}"/>
                  </a:ext>
                </a:extLst>
              </p:cNvPr>
              <p:cNvSpPr txBox="1"/>
              <p:nvPr/>
            </p:nvSpPr>
            <p:spPr>
              <a:xfrm>
                <a:off x="2643722" y="4082349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الرياض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E42E41-B25E-4CBC-AFDC-01189AFBDF5E}"/>
              </a:ext>
            </a:extLst>
          </p:cNvPr>
          <p:cNvGrpSpPr/>
          <p:nvPr/>
        </p:nvGrpSpPr>
        <p:grpSpPr>
          <a:xfrm>
            <a:off x="134690" y="878347"/>
            <a:ext cx="11836494" cy="2289250"/>
            <a:chOff x="134690" y="878347"/>
            <a:chExt cx="11836494" cy="228925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293FA02-DF0E-48C8-9D0F-22A342C8E911}"/>
                </a:ext>
              </a:extLst>
            </p:cNvPr>
            <p:cNvGrpSpPr/>
            <p:nvPr/>
          </p:nvGrpSpPr>
          <p:grpSpPr>
            <a:xfrm>
              <a:off x="134690" y="878347"/>
              <a:ext cx="11836494" cy="2289250"/>
              <a:chOff x="-389760" y="427480"/>
              <a:chExt cx="11836494" cy="1435744"/>
            </a:xfrm>
            <a:solidFill>
              <a:schemeClr val="bg1"/>
            </a:solidFill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15F8E885-B8D3-4826-A7E8-2880DF343BE9}"/>
                  </a:ext>
                </a:extLst>
              </p:cNvPr>
              <p:cNvSpPr/>
              <p:nvPr/>
            </p:nvSpPr>
            <p:spPr>
              <a:xfrm>
                <a:off x="-389760" y="1069144"/>
                <a:ext cx="11471237" cy="675249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A0329F1-FB33-4290-B422-74F81E3744F2}"/>
                  </a:ext>
                </a:extLst>
              </p:cNvPr>
              <p:cNvSpPr/>
              <p:nvPr/>
            </p:nvSpPr>
            <p:spPr>
              <a:xfrm rot="2700000">
                <a:off x="9879163" y="851039"/>
                <a:ext cx="1361826" cy="51470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76BEF34A-F482-4473-BEA3-3F8B07BB1FA8}"/>
                  </a:ext>
                </a:extLst>
              </p:cNvPr>
              <p:cNvSpPr/>
              <p:nvPr/>
            </p:nvSpPr>
            <p:spPr>
              <a:xfrm rot="18900000">
                <a:off x="10094229" y="1359091"/>
                <a:ext cx="1352505" cy="50413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5CCCC5-E8C5-4651-8197-B520462C5173}"/>
                </a:ext>
              </a:extLst>
            </p:cNvPr>
            <p:cNvSpPr txBox="1"/>
            <p:nvPr/>
          </p:nvSpPr>
          <p:spPr>
            <a:xfrm>
              <a:off x="9973877" y="2058892"/>
              <a:ext cx="13937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4000" b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2E2ED3A3-B84C-4954-B4F0-41EEA45DC6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14911" r="8055" b="22539"/>
          <a:stretch/>
        </p:blipFill>
        <p:spPr>
          <a:xfrm>
            <a:off x="10503327" y="769022"/>
            <a:ext cx="970137" cy="712969"/>
          </a:xfrm>
          <a:prstGeom prst="rect">
            <a:avLst/>
          </a:prstGeom>
        </p:spPr>
      </p:pic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833B6A8-49E6-45E8-AC29-7BB43C0CF3BD}"/>
              </a:ext>
            </a:extLst>
          </p:cNvPr>
          <p:cNvSpPr/>
          <p:nvPr/>
        </p:nvSpPr>
        <p:spPr>
          <a:xfrm>
            <a:off x="741284" y="2165167"/>
            <a:ext cx="10683692" cy="1719242"/>
          </a:xfrm>
          <a:custGeom>
            <a:avLst/>
            <a:gdLst>
              <a:gd name="connsiteX0" fmla="*/ 0 w 10683692"/>
              <a:gd name="connsiteY0" fmla="*/ 855231 h 1719242"/>
              <a:gd name="connsiteX1" fmla="*/ 1 w 10683692"/>
              <a:gd name="connsiteY1" fmla="*/ 855232 h 1719242"/>
              <a:gd name="connsiteX2" fmla="*/ 0 w 10683692"/>
              <a:gd name="connsiteY2" fmla="*/ 855232 h 1719242"/>
              <a:gd name="connsiteX3" fmla="*/ 9825145 w 10683692"/>
              <a:gd name="connsiteY3" fmla="*/ 0 h 1719242"/>
              <a:gd name="connsiteX4" fmla="*/ 10007122 w 10683692"/>
              <a:gd name="connsiteY4" fmla="*/ 75378 h 1719242"/>
              <a:gd name="connsiteX5" fmla="*/ 10606125 w 10683692"/>
              <a:gd name="connsiteY5" fmla="*/ 674381 h 1719242"/>
              <a:gd name="connsiteX6" fmla="*/ 10662658 w 10683692"/>
              <a:gd name="connsiteY6" fmla="*/ 759515 h 1719242"/>
              <a:gd name="connsiteX7" fmla="*/ 10665145 w 10683692"/>
              <a:gd name="connsiteY7" fmla="*/ 772298 h 1719242"/>
              <a:gd name="connsiteX8" fmla="*/ 10665235 w 10683692"/>
              <a:gd name="connsiteY8" fmla="*/ 772434 h 1719242"/>
              <a:gd name="connsiteX9" fmla="*/ 10609864 w 10683692"/>
              <a:gd name="connsiteY9" fmla="*/ 1045525 h 1719242"/>
              <a:gd name="connsiteX10" fmla="*/ 10009974 w 10683692"/>
              <a:gd name="connsiteY10" fmla="*/ 1645413 h 1719242"/>
              <a:gd name="connsiteX11" fmla="*/ 9653497 w 10683692"/>
              <a:gd name="connsiteY11" fmla="*/ 1645413 h 1719242"/>
              <a:gd name="connsiteX12" fmla="*/ 9653498 w 10683692"/>
              <a:gd name="connsiteY12" fmla="*/ 1645414 h 1719242"/>
              <a:gd name="connsiteX13" fmla="*/ 9653498 w 10683692"/>
              <a:gd name="connsiteY13" fmla="*/ 1288937 h 1719242"/>
              <a:gd name="connsiteX14" fmla="*/ 9749578 w 10683692"/>
              <a:gd name="connsiteY14" fmla="*/ 1192857 h 1719242"/>
              <a:gd name="connsiteX15" fmla="*/ 337625 w 10683692"/>
              <a:gd name="connsiteY15" fmla="*/ 1192856 h 1719242"/>
              <a:gd name="connsiteX16" fmla="*/ 26533 w 10683692"/>
              <a:gd name="connsiteY16" fmla="*/ 986650 h 1719242"/>
              <a:gd name="connsiteX17" fmla="*/ 1 w 10683692"/>
              <a:gd name="connsiteY17" fmla="*/ 855232 h 1719242"/>
              <a:gd name="connsiteX18" fmla="*/ 26533 w 10683692"/>
              <a:gd name="connsiteY18" fmla="*/ 723813 h 1719242"/>
              <a:gd name="connsiteX19" fmla="*/ 337625 w 10683692"/>
              <a:gd name="connsiteY19" fmla="*/ 517607 h 1719242"/>
              <a:gd name="connsiteX20" fmla="*/ 9721445 w 10683692"/>
              <a:gd name="connsiteY20" fmla="*/ 517607 h 1719242"/>
              <a:gd name="connsiteX21" fmla="*/ 9643169 w 10683692"/>
              <a:gd name="connsiteY21" fmla="*/ 439331 h 1719242"/>
              <a:gd name="connsiteX22" fmla="*/ 9643169 w 10683692"/>
              <a:gd name="connsiteY22" fmla="*/ 75378 h 1719242"/>
              <a:gd name="connsiteX23" fmla="*/ 9825145 w 10683692"/>
              <a:gd name="connsiteY23" fmla="*/ 0 h 17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683692" h="1719242">
                <a:moveTo>
                  <a:pt x="0" y="855231"/>
                </a:moveTo>
                <a:lnTo>
                  <a:pt x="1" y="855232"/>
                </a:lnTo>
                <a:lnTo>
                  <a:pt x="0" y="855232"/>
                </a:lnTo>
                <a:close/>
                <a:moveTo>
                  <a:pt x="9825145" y="0"/>
                </a:moveTo>
                <a:cubicBezTo>
                  <a:pt x="9891008" y="0"/>
                  <a:pt x="9956870" y="25126"/>
                  <a:pt x="10007122" y="75378"/>
                </a:cubicBezTo>
                <a:lnTo>
                  <a:pt x="10606125" y="674381"/>
                </a:lnTo>
                <a:cubicBezTo>
                  <a:pt x="10631251" y="699507"/>
                  <a:pt x="10650095" y="728535"/>
                  <a:pt x="10662658" y="759515"/>
                </a:cubicBezTo>
                <a:lnTo>
                  <a:pt x="10665145" y="772298"/>
                </a:lnTo>
                <a:lnTo>
                  <a:pt x="10665235" y="772434"/>
                </a:lnTo>
                <a:cubicBezTo>
                  <a:pt x="10702150" y="863464"/>
                  <a:pt x="10683693" y="971696"/>
                  <a:pt x="10609864" y="1045525"/>
                </a:cubicBezTo>
                <a:lnTo>
                  <a:pt x="10009974" y="1645413"/>
                </a:lnTo>
                <a:cubicBezTo>
                  <a:pt x="9911536" y="1743852"/>
                  <a:pt x="9751936" y="1743852"/>
                  <a:pt x="9653497" y="1645413"/>
                </a:cubicBezTo>
                <a:lnTo>
                  <a:pt x="9653498" y="1645414"/>
                </a:lnTo>
                <a:cubicBezTo>
                  <a:pt x="9555060" y="1546975"/>
                  <a:pt x="9555060" y="1387376"/>
                  <a:pt x="9653498" y="1288937"/>
                </a:cubicBezTo>
                <a:lnTo>
                  <a:pt x="9749578" y="1192857"/>
                </a:lnTo>
                <a:lnTo>
                  <a:pt x="337625" y="1192856"/>
                </a:lnTo>
                <a:cubicBezTo>
                  <a:pt x="197777" y="1192856"/>
                  <a:pt x="77787" y="1107829"/>
                  <a:pt x="26533" y="986650"/>
                </a:cubicBezTo>
                <a:lnTo>
                  <a:pt x="1" y="855232"/>
                </a:lnTo>
                <a:lnTo>
                  <a:pt x="26533" y="723813"/>
                </a:lnTo>
                <a:cubicBezTo>
                  <a:pt x="77787" y="602635"/>
                  <a:pt x="197777" y="517607"/>
                  <a:pt x="337625" y="517607"/>
                </a:cubicBezTo>
                <a:lnTo>
                  <a:pt x="9721445" y="517607"/>
                </a:lnTo>
                <a:lnTo>
                  <a:pt x="9643169" y="439331"/>
                </a:lnTo>
                <a:cubicBezTo>
                  <a:pt x="9542666" y="338828"/>
                  <a:pt x="9542666" y="175881"/>
                  <a:pt x="9643169" y="75378"/>
                </a:cubicBezTo>
                <a:cubicBezTo>
                  <a:pt x="9693420" y="25126"/>
                  <a:pt x="9759283" y="0"/>
                  <a:pt x="9825145" y="0"/>
                </a:cubicBezTo>
                <a:close/>
              </a:path>
            </a:pathLst>
          </a:custGeom>
          <a:solidFill>
            <a:schemeClr val="tx1">
              <a:alpha val="9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D03C8D-E8F5-406C-A01E-0AF85145FE82}"/>
              </a:ext>
            </a:extLst>
          </p:cNvPr>
          <p:cNvSpPr txBox="1"/>
          <p:nvPr/>
        </p:nvSpPr>
        <p:spPr>
          <a:xfrm>
            <a:off x="-715645" y="2318942"/>
            <a:ext cx="10727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مـــن أهـــداف برنامـــج جـــودة الحيـــاة تحســـين المـــدن الســـعودية، لكـــي تنضـــم 3 مـــدن منهـــا إلـــى</a:t>
            </a:r>
          </a:p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قائمـــة أفضـــل 100 مدينـــة فـــي العالـــم.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B371664-CD33-48C4-B965-82D53D2459A7}"/>
              </a:ext>
            </a:extLst>
          </p:cNvPr>
          <p:cNvGrpSpPr/>
          <p:nvPr/>
        </p:nvGrpSpPr>
        <p:grpSpPr>
          <a:xfrm>
            <a:off x="965945" y="1691730"/>
            <a:ext cx="919389" cy="675249"/>
            <a:chOff x="6484349" y="1686124"/>
            <a:chExt cx="919389" cy="67524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6484349" y="1686124"/>
              <a:ext cx="919389" cy="675249"/>
              <a:chOff x="2874348" y="858810"/>
              <a:chExt cx="919389" cy="675249"/>
            </a:xfrm>
          </p:grpSpPr>
          <p:sp>
            <p:nvSpPr>
              <p:cNvPr id="35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8" name="Graphic 77" descr="Bank">
              <a:extLst>
                <a:ext uri="{FF2B5EF4-FFF2-40B4-BE49-F238E27FC236}">
                  <a16:creationId xmlns:a16="http://schemas.microsoft.com/office/drawing/2014/main" id="{DAD821D9-190C-490C-B311-84FC57F75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54131" y="1766323"/>
              <a:ext cx="365760" cy="36576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592F36C-460F-4A61-9EA6-4D4D2D310AC4}"/>
              </a:ext>
            </a:extLst>
          </p:cNvPr>
          <p:cNvGrpSpPr/>
          <p:nvPr/>
        </p:nvGrpSpPr>
        <p:grpSpPr>
          <a:xfrm>
            <a:off x="2192738" y="1691730"/>
            <a:ext cx="919389" cy="675249"/>
            <a:chOff x="7711142" y="1686124"/>
            <a:chExt cx="919389" cy="67524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BF42EED-E097-4FD1-9CA7-57B1B6994735}"/>
                </a:ext>
              </a:extLst>
            </p:cNvPr>
            <p:cNvGrpSpPr/>
            <p:nvPr/>
          </p:nvGrpSpPr>
          <p:grpSpPr>
            <a:xfrm>
              <a:off x="7711142" y="1686124"/>
              <a:ext cx="919389" cy="675249"/>
              <a:chOff x="2874348" y="858810"/>
              <a:chExt cx="919389" cy="675249"/>
            </a:xfrm>
          </p:grpSpPr>
          <p:sp>
            <p:nvSpPr>
              <p:cNvPr id="47" name="Rectangle: Top Corners Rounded 46">
                <a:extLst>
                  <a:ext uri="{FF2B5EF4-FFF2-40B4-BE49-F238E27FC236}">
                    <a16:creationId xmlns:a16="http://schemas.microsoft.com/office/drawing/2014/main" id="{4A8B6170-8EAB-4800-8CB8-E6C853B2C138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C7E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Triangle 47">
                <a:extLst>
                  <a:ext uri="{FF2B5EF4-FFF2-40B4-BE49-F238E27FC236}">
                    <a16:creationId xmlns:a16="http://schemas.microsoft.com/office/drawing/2014/main" id="{91E72A01-3B3A-4773-A145-6F88FC9BCCED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Triangle 48">
                <a:extLst>
                  <a:ext uri="{FF2B5EF4-FFF2-40B4-BE49-F238E27FC236}">
                    <a16:creationId xmlns:a16="http://schemas.microsoft.com/office/drawing/2014/main" id="{62B375BC-630E-41BB-A3FC-DA0D3718C1FE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0" name="Graphic 79" descr="Open folder">
              <a:extLst>
                <a:ext uri="{FF2B5EF4-FFF2-40B4-BE49-F238E27FC236}">
                  <a16:creationId xmlns:a16="http://schemas.microsoft.com/office/drawing/2014/main" id="{7EEB1B4D-596A-4DB5-A3B6-6D6430A97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7254" y="1790899"/>
              <a:ext cx="365760" cy="36576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0D7189C-592A-4094-BAC8-A847C7D2AE59}"/>
              </a:ext>
            </a:extLst>
          </p:cNvPr>
          <p:cNvGrpSpPr/>
          <p:nvPr/>
        </p:nvGrpSpPr>
        <p:grpSpPr>
          <a:xfrm>
            <a:off x="3384100" y="1691730"/>
            <a:ext cx="919389" cy="675249"/>
            <a:chOff x="8902504" y="1686124"/>
            <a:chExt cx="919389" cy="67524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055E27-54F5-412A-B695-40B0D85215AD}"/>
                </a:ext>
              </a:extLst>
            </p:cNvPr>
            <p:cNvGrpSpPr/>
            <p:nvPr/>
          </p:nvGrpSpPr>
          <p:grpSpPr>
            <a:xfrm>
              <a:off x="8902504" y="1686124"/>
              <a:ext cx="919389" cy="675249"/>
              <a:chOff x="2874348" y="858810"/>
              <a:chExt cx="919389" cy="675249"/>
            </a:xfrm>
          </p:grpSpPr>
          <p:sp>
            <p:nvSpPr>
              <p:cNvPr id="51" name="Rectangle: Top Corners Rounded 50">
                <a:extLst>
                  <a:ext uri="{FF2B5EF4-FFF2-40B4-BE49-F238E27FC236}">
                    <a16:creationId xmlns:a16="http://schemas.microsoft.com/office/drawing/2014/main" id="{A3B3735A-BAD5-4FA1-B43F-F92F310441BA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Triangle 51">
                <a:extLst>
                  <a:ext uri="{FF2B5EF4-FFF2-40B4-BE49-F238E27FC236}">
                    <a16:creationId xmlns:a16="http://schemas.microsoft.com/office/drawing/2014/main" id="{B0C11404-AC20-4B05-B448-F55B554F1225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ight Triangle 52">
                <a:extLst>
                  <a:ext uri="{FF2B5EF4-FFF2-40B4-BE49-F238E27FC236}">
                    <a16:creationId xmlns:a16="http://schemas.microsoft.com/office/drawing/2014/main" id="{AAFA9402-5FCC-4F62-A2D8-98448549C728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2" name="Graphic 81" descr="Trophy">
              <a:extLst>
                <a:ext uri="{FF2B5EF4-FFF2-40B4-BE49-F238E27FC236}">
                  <a16:creationId xmlns:a16="http://schemas.microsoft.com/office/drawing/2014/main" id="{AEA69C94-5531-497E-893B-B45C2EF72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203806" y="1825620"/>
              <a:ext cx="365760" cy="3657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47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chemeClr val="bg1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chemeClr val="bg1"/>
                </a:solidFill>
              </a:rPr>
              <a:t>او نشرها في المواقع الاخرى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208</Words>
  <Application>Microsoft Office PowerPoint</Application>
  <PresentationFormat>شاشة عريضة</PresentationFormat>
  <Paragraphs>46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Economica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333</cp:revision>
  <dcterms:created xsi:type="dcterms:W3CDTF">2020-10-10T04:32:51Z</dcterms:created>
  <dcterms:modified xsi:type="dcterms:W3CDTF">2021-01-16T10:27:20Z</dcterms:modified>
</cp:coreProperties>
</file>