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65" r:id="rId4"/>
    <p:sldId id="261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ema Belal" initials="RB" lastIdx="1" clrIdx="0">
    <p:extLst>
      <p:ext uri="{19B8F6BF-5375-455C-9EA6-DF929625EA0E}">
        <p15:presenceInfo xmlns:p15="http://schemas.microsoft.com/office/powerpoint/2012/main" userId="6b2c7cc163748e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986B"/>
    <a:srgbClr val="B07E53"/>
    <a:srgbClr val="CB9969"/>
    <a:srgbClr val="A8825F"/>
    <a:srgbClr val="C0C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6.jpg" /><Relationship Id="rId1" Type="http://schemas.openxmlformats.org/officeDocument/2006/relationships/image" Target="../media/image5.jpg" 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6.jpg" /><Relationship Id="rId1" Type="http://schemas.openxmlformats.org/officeDocument/2006/relationships/image" Target="../media/image5.jp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6CA33-232E-4CC1-A37C-D2AA851FAC1B}" type="doc">
      <dgm:prSet loTypeId="urn:microsoft.com/office/officeart/2005/8/layout/vList3" loCatId="list" qsTypeId="urn:microsoft.com/office/officeart/2005/8/quickstyle/simple5" qsCatId="simple" csTypeId="urn:microsoft.com/office/officeart/2005/8/colors/accent2_1" csCatId="accent2" phldr="1"/>
      <dgm:spPr/>
    </dgm:pt>
    <dgm:pt modelId="{2CE162A5-771A-42E9-8523-82AB05DE87DD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اعتنى الإسلام بالمرأة سواء أكان أما أم زوجة أم بنتا ام أختا</a:t>
          </a:r>
        </a:p>
      </dgm:t>
    </dgm:pt>
    <dgm:pt modelId="{CFD9D0D5-40D0-42FE-A9AA-0656EF02C06B}" type="parTrans" cxnId="{61E50178-7E2B-48F9-BD50-590B2A60ED00}">
      <dgm:prSet/>
      <dgm:spPr/>
      <dgm:t>
        <a:bodyPr/>
        <a:lstStyle/>
        <a:p>
          <a:pPr rtl="1"/>
          <a:endParaRPr lang="ar-SA"/>
        </a:p>
      </dgm:t>
    </dgm:pt>
    <dgm:pt modelId="{A3297873-CFA1-4E36-92FB-16A17DB056B8}" type="sibTrans" cxnId="{61E50178-7E2B-48F9-BD50-590B2A60ED00}">
      <dgm:prSet/>
      <dgm:spPr/>
      <dgm:t>
        <a:bodyPr/>
        <a:lstStyle/>
        <a:p>
          <a:pPr rtl="1"/>
          <a:endParaRPr lang="ar-SA"/>
        </a:p>
      </dgm:t>
    </dgm:pt>
    <dgm:pt modelId="{821F4E14-E57B-4C3E-986E-ACED7ABE0757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الاهتمام بالبنات و الأخوات و الإحسان إليهن و محبتهن فيه فضل عظيم و ذلك أنه طريق إلى دخول الجنة</a:t>
          </a:r>
        </a:p>
      </dgm:t>
    </dgm:pt>
    <dgm:pt modelId="{1948F9A0-4BB0-4761-91BF-C6791DC65A63}" type="parTrans" cxnId="{0A0A38B7-1D9C-49BD-8180-CF12C11E3538}">
      <dgm:prSet/>
      <dgm:spPr/>
      <dgm:t>
        <a:bodyPr/>
        <a:lstStyle/>
        <a:p>
          <a:pPr rtl="1"/>
          <a:endParaRPr lang="ar-SA"/>
        </a:p>
      </dgm:t>
    </dgm:pt>
    <dgm:pt modelId="{20B10A19-4791-4A3A-A683-802EC5FE1DC6}" type="sibTrans" cxnId="{0A0A38B7-1D9C-49BD-8180-CF12C11E3538}">
      <dgm:prSet/>
      <dgm:spPr/>
      <dgm:t>
        <a:bodyPr/>
        <a:lstStyle/>
        <a:p>
          <a:pPr rtl="1"/>
          <a:endParaRPr lang="ar-SA"/>
        </a:p>
      </dgm:t>
    </dgm:pt>
    <dgm:pt modelId="{77C6E1D4-21B4-4ADB-877F-3A6AD361B300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العاقل يفرح بقدوم البنت ويسر بذلك ولا يفضل الذكور على الإناث في التربية و الإحسان فالجميع هبة من الله  وفضل</a:t>
          </a:r>
        </a:p>
      </dgm:t>
    </dgm:pt>
    <dgm:pt modelId="{4A6FB772-B056-4990-BAE1-413FFAB2FFDB}" type="parTrans" cxnId="{E6F85905-1B96-4728-B7A4-810A41B98933}">
      <dgm:prSet/>
      <dgm:spPr/>
      <dgm:t>
        <a:bodyPr/>
        <a:lstStyle/>
        <a:p>
          <a:pPr rtl="1"/>
          <a:endParaRPr lang="ar-SA"/>
        </a:p>
      </dgm:t>
    </dgm:pt>
    <dgm:pt modelId="{39528563-381B-4187-8530-1064CDDFE1E6}" type="sibTrans" cxnId="{E6F85905-1B96-4728-B7A4-810A41B98933}">
      <dgm:prSet/>
      <dgm:spPr/>
      <dgm:t>
        <a:bodyPr/>
        <a:lstStyle/>
        <a:p>
          <a:pPr rtl="1"/>
          <a:endParaRPr lang="ar-SA"/>
        </a:p>
      </dgm:t>
    </dgm:pt>
    <dgm:pt modelId="{079A17BF-57AF-4655-978D-5EEE7DB76B92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من  آثار تقديم  الذكور على الإناث في التربية و الإحسان: وقوع الظلم على البنات و الأخوات، وقوع العداوة بينهم</a:t>
          </a:r>
        </a:p>
      </dgm:t>
    </dgm:pt>
    <dgm:pt modelId="{1CF049AF-0E11-4506-8286-0C794D071AB1}" type="parTrans" cxnId="{60D91EA3-A0A5-4B66-BA05-C79431FCFA7A}">
      <dgm:prSet/>
      <dgm:spPr/>
      <dgm:t>
        <a:bodyPr/>
        <a:lstStyle/>
        <a:p>
          <a:pPr rtl="1"/>
          <a:endParaRPr lang="ar-SA"/>
        </a:p>
      </dgm:t>
    </dgm:pt>
    <dgm:pt modelId="{01C09A29-0431-4B63-B392-120B8B52AA90}" type="sibTrans" cxnId="{60D91EA3-A0A5-4B66-BA05-C79431FCFA7A}">
      <dgm:prSet/>
      <dgm:spPr/>
      <dgm:t>
        <a:bodyPr/>
        <a:lstStyle/>
        <a:p>
          <a:pPr rtl="1"/>
          <a:endParaRPr lang="ar-SA"/>
        </a:p>
      </dgm:t>
    </dgm:pt>
    <dgm:pt modelId="{3E71250A-6DF5-432C-A0F7-553F6F165EAF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من صور الإحسان إلى البنات و الأخوات : التعامل معهن بأدب وحسن خلق، تربيتهن على الستر و العفاف ،و النفقة عليهن</a:t>
          </a:r>
        </a:p>
      </dgm:t>
    </dgm:pt>
    <dgm:pt modelId="{73AC7977-AE51-4F92-BB9D-E281735A03AD}" type="parTrans" cxnId="{F5A56179-99A8-4532-B05D-86CCEE697A0E}">
      <dgm:prSet/>
      <dgm:spPr/>
      <dgm:t>
        <a:bodyPr/>
        <a:lstStyle/>
        <a:p>
          <a:pPr rtl="1"/>
          <a:endParaRPr lang="ar-SA"/>
        </a:p>
      </dgm:t>
    </dgm:pt>
    <dgm:pt modelId="{F9AC6B03-19A3-484D-951B-7379BE0EA2FE}" type="sibTrans" cxnId="{F5A56179-99A8-4532-B05D-86CCEE697A0E}">
      <dgm:prSet/>
      <dgm:spPr/>
      <dgm:t>
        <a:bodyPr/>
        <a:lstStyle/>
        <a:p>
          <a:pPr rtl="1"/>
          <a:endParaRPr lang="ar-SA"/>
        </a:p>
      </dgm:t>
    </dgm:pt>
    <dgm:pt modelId="{E353D1FC-0D2F-4BBC-9E5F-371249DC10D0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شرط الإحسان أن يوافق الشرع ، أما ما خالف الشرع فلا يعد إحسانا بل من الإساءة  الخيانة ، مثل: عدم تعليمهن ما لا يسع جهله من أمور الدين ، و التساهل في اللباس ، التساهل في خروجهن ، اختلاطهن ، </a:t>
          </a:r>
          <a:r>
            <a:rPr lang="ar-SY" sz="1600" b="1" dirty="0" err="1"/>
            <a:t>الاإسراف</a:t>
          </a:r>
          <a:r>
            <a:rPr lang="ar-SY" sz="1600" b="1" dirty="0"/>
            <a:t> في النفقة عليهن المدية إلى فسادهن</a:t>
          </a:r>
        </a:p>
      </dgm:t>
    </dgm:pt>
    <dgm:pt modelId="{23E4CBBE-A2B3-45F0-A1DD-463E0315EDA1}" type="parTrans" cxnId="{97E93C3E-78AF-4437-B3ED-FA4CED4BF7AC}">
      <dgm:prSet/>
      <dgm:spPr/>
      <dgm:t>
        <a:bodyPr/>
        <a:lstStyle/>
        <a:p>
          <a:pPr rtl="1"/>
          <a:endParaRPr lang="ar-SA"/>
        </a:p>
      </dgm:t>
    </dgm:pt>
    <dgm:pt modelId="{5327D329-6676-4DDE-A73A-B9B75DBBFBBF}" type="sibTrans" cxnId="{97E93C3E-78AF-4437-B3ED-FA4CED4BF7AC}">
      <dgm:prSet/>
      <dgm:spPr/>
      <dgm:t>
        <a:bodyPr/>
        <a:lstStyle/>
        <a:p>
          <a:pPr rtl="1"/>
          <a:endParaRPr lang="ar-SA"/>
        </a:p>
      </dgm:t>
    </dgm:pt>
    <dgm:pt modelId="{5EB262A7-6ACB-43B3-AF14-3C03E6AB31B4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الإحسان الموصل للجنة هو الإحسان المستمر بأن تتم رعاية البنات أو الأخوات و يستمر الإحسان إليهن</a:t>
          </a:r>
        </a:p>
        <a:p>
          <a:pPr rtl="1"/>
          <a:r>
            <a:rPr lang="ar-SY" sz="1600" b="1" dirty="0"/>
            <a:t> </a:t>
          </a:r>
        </a:p>
      </dgm:t>
    </dgm:pt>
    <dgm:pt modelId="{A11FB3FA-86EF-426B-AE4B-292DA564AD0F}" type="parTrans" cxnId="{1CE44769-485E-4341-8129-A4A3C265E32F}">
      <dgm:prSet/>
      <dgm:spPr/>
      <dgm:t>
        <a:bodyPr/>
        <a:lstStyle/>
        <a:p>
          <a:pPr rtl="1"/>
          <a:endParaRPr lang="ar-SA"/>
        </a:p>
      </dgm:t>
    </dgm:pt>
    <dgm:pt modelId="{3B6846E5-61FE-451F-825A-82C522852E6E}" type="sibTrans" cxnId="{1CE44769-485E-4341-8129-A4A3C265E32F}">
      <dgm:prSet/>
      <dgm:spPr/>
      <dgm:t>
        <a:bodyPr/>
        <a:lstStyle/>
        <a:p>
          <a:pPr rtl="1"/>
          <a:endParaRPr lang="ar-SA"/>
        </a:p>
      </dgm:t>
    </dgm:pt>
    <dgm:pt modelId="{4EE68F55-7EF4-485A-9B8C-DA09CC3E182C}" type="pres">
      <dgm:prSet presAssocID="{83D6CA33-232E-4CC1-A37C-D2AA851FAC1B}" presName="linearFlow" presStyleCnt="0">
        <dgm:presLayoutVars>
          <dgm:dir/>
          <dgm:resizeHandles val="exact"/>
        </dgm:presLayoutVars>
      </dgm:prSet>
      <dgm:spPr/>
    </dgm:pt>
    <dgm:pt modelId="{77EBDB22-5CE0-4DE8-96A0-DA04CDA087C7}" type="pres">
      <dgm:prSet presAssocID="{2CE162A5-771A-42E9-8523-82AB05DE87DD}" presName="composite" presStyleCnt="0"/>
      <dgm:spPr/>
    </dgm:pt>
    <dgm:pt modelId="{4E9570E1-D171-43C0-A341-575240EE981C}" type="pres">
      <dgm:prSet presAssocID="{2CE162A5-771A-42E9-8523-82AB05DE87DD}" presName="imgShp" presStyleLbl="fgImgPlace1" presStyleIdx="0" presStyleCnt="7" custLinFactNeighborX="-2397" custLinFactNeighborY="39210"/>
      <dgm:spPr>
        <a:solidFill>
          <a:srgbClr val="CB996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1B2C42A-89C8-4F43-8726-F8147897E505}" type="pres">
      <dgm:prSet presAssocID="{2CE162A5-771A-42E9-8523-82AB05DE87DD}" presName="txShp" presStyleLbl="node1" presStyleIdx="0" presStyleCnt="7" custLinFactNeighborX="-306" custLinFactNeighborY="25851">
        <dgm:presLayoutVars>
          <dgm:bulletEnabled val="1"/>
        </dgm:presLayoutVars>
      </dgm:prSet>
      <dgm:spPr/>
    </dgm:pt>
    <dgm:pt modelId="{32BD8B4B-5728-46CF-A77E-9F5CBFB00553}" type="pres">
      <dgm:prSet presAssocID="{A3297873-CFA1-4E36-92FB-16A17DB056B8}" presName="spacing" presStyleCnt="0"/>
      <dgm:spPr/>
    </dgm:pt>
    <dgm:pt modelId="{FE303730-AC22-45E7-A48F-7C44B093BA7B}" type="pres">
      <dgm:prSet presAssocID="{821F4E14-E57B-4C3E-986E-ACED7ABE0757}" presName="composite" presStyleCnt="0"/>
      <dgm:spPr/>
    </dgm:pt>
    <dgm:pt modelId="{ED92E289-F0C5-4A15-94C0-7C531CA00F1C}" type="pres">
      <dgm:prSet presAssocID="{821F4E14-E57B-4C3E-986E-ACED7ABE0757}" presName="imgShp" presStyleLbl="fgImgPlace1" presStyleIdx="1" presStyleCnt="7" custLinFactNeighborX="2509" custLinFactNeighborY="31435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4FF5170-0A7D-4BC8-B1B4-A02771FC449E}" type="pres">
      <dgm:prSet presAssocID="{821F4E14-E57B-4C3E-986E-ACED7ABE0757}" presName="txShp" presStyleLbl="node1" presStyleIdx="1" presStyleCnt="7" custLinFactNeighborX="419" custLinFactNeighborY="25219">
        <dgm:presLayoutVars>
          <dgm:bulletEnabled val="1"/>
        </dgm:presLayoutVars>
      </dgm:prSet>
      <dgm:spPr/>
    </dgm:pt>
    <dgm:pt modelId="{41BF0FBC-E022-4985-906F-04A4AF4ABF0F}" type="pres">
      <dgm:prSet presAssocID="{20B10A19-4791-4A3A-A683-802EC5FE1DC6}" presName="spacing" presStyleCnt="0"/>
      <dgm:spPr/>
    </dgm:pt>
    <dgm:pt modelId="{9C906F68-9798-4A07-B3C0-DB8FB6885E54}" type="pres">
      <dgm:prSet presAssocID="{77C6E1D4-21B4-4ADB-877F-3A6AD361B300}" presName="composite" presStyleCnt="0"/>
      <dgm:spPr/>
    </dgm:pt>
    <dgm:pt modelId="{BD31D6E5-F916-4C18-9FFD-471388E31D64}" type="pres">
      <dgm:prSet presAssocID="{77C6E1D4-21B4-4ADB-877F-3A6AD361B300}" presName="imgShp" presStyleLbl="fgImgPlace1" presStyleIdx="2" presStyleCnt="7" custLinFactNeighborX="-6267" custLinFactNeighborY="17725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B8F3CB13-DF76-4EEC-8BC1-485DDBC7CF6E}" type="pres">
      <dgm:prSet presAssocID="{77C6E1D4-21B4-4ADB-877F-3A6AD361B300}" presName="txShp" presStyleLbl="node1" presStyleIdx="2" presStyleCnt="7" custLinFactNeighborX="-95" custLinFactNeighborY="17127">
        <dgm:presLayoutVars>
          <dgm:bulletEnabled val="1"/>
        </dgm:presLayoutVars>
      </dgm:prSet>
      <dgm:spPr/>
    </dgm:pt>
    <dgm:pt modelId="{6A86D9AF-529A-49B3-BBF6-363FADD49590}" type="pres">
      <dgm:prSet presAssocID="{39528563-381B-4187-8530-1064CDDFE1E6}" presName="spacing" presStyleCnt="0"/>
      <dgm:spPr/>
    </dgm:pt>
    <dgm:pt modelId="{998586F2-1687-4589-956A-13EA558291D3}" type="pres">
      <dgm:prSet presAssocID="{079A17BF-57AF-4655-978D-5EEE7DB76B92}" presName="composite" presStyleCnt="0"/>
      <dgm:spPr/>
    </dgm:pt>
    <dgm:pt modelId="{D991169A-0A7D-40A6-A5EF-D31B35EC379E}" type="pres">
      <dgm:prSet presAssocID="{079A17BF-57AF-4655-978D-5EEE7DB76B92}" presName="imgShp" presStyleLbl="fgImgPlace1" presStyleIdx="3" presStyleCnt="7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67E7838-95E5-42D6-97D9-7C22A618FF4D}" type="pres">
      <dgm:prSet presAssocID="{079A17BF-57AF-4655-978D-5EEE7DB76B92}" presName="txShp" presStyleLbl="node1" presStyleIdx="3" presStyleCnt="7">
        <dgm:presLayoutVars>
          <dgm:bulletEnabled val="1"/>
        </dgm:presLayoutVars>
      </dgm:prSet>
      <dgm:spPr/>
    </dgm:pt>
    <dgm:pt modelId="{794FD2CF-FB86-4AB8-9C5C-F4E0D842065C}" type="pres">
      <dgm:prSet presAssocID="{01C09A29-0431-4B63-B392-120B8B52AA90}" presName="spacing" presStyleCnt="0"/>
      <dgm:spPr/>
    </dgm:pt>
    <dgm:pt modelId="{68D9F5F8-9F47-45D7-8197-30614CCAA259}" type="pres">
      <dgm:prSet presAssocID="{3E71250A-6DF5-432C-A0F7-553F6F165EAF}" presName="composite" presStyleCnt="0"/>
      <dgm:spPr/>
    </dgm:pt>
    <dgm:pt modelId="{5C164B56-7EBF-4508-B033-406C0AAC30BA}" type="pres">
      <dgm:prSet presAssocID="{3E71250A-6DF5-432C-A0F7-553F6F165EAF}" presName="imgShp" presStyleLbl="fgImgPlace1" presStyleIdx="4" presStyleCnt="7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C0308D2-E385-421E-B177-0E1AC8E38351}" type="pres">
      <dgm:prSet presAssocID="{3E71250A-6DF5-432C-A0F7-553F6F165EAF}" presName="txShp" presStyleLbl="node1" presStyleIdx="4" presStyleCnt="7">
        <dgm:presLayoutVars>
          <dgm:bulletEnabled val="1"/>
        </dgm:presLayoutVars>
      </dgm:prSet>
      <dgm:spPr/>
    </dgm:pt>
    <dgm:pt modelId="{42D0980E-DC93-4107-9653-EB054C4343C1}" type="pres">
      <dgm:prSet presAssocID="{F9AC6B03-19A3-484D-951B-7379BE0EA2FE}" presName="spacing" presStyleCnt="0"/>
      <dgm:spPr/>
    </dgm:pt>
    <dgm:pt modelId="{D69B8A12-5CC0-462E-961E-B920CFCAEFCE}" type="pres">
      <dgm:prSet presAssocID="{E353D1FC-0D2F-4BBC-9E5F-371249DC10D0}" presName="composite" presStyleCnt="0"/>
      <dgm:spPr/>
    </dgm:pt>
    <dgm:pt modelId="{EFB9AE0A-2093-464F-A372-DD7CF30FBFCA}" type="pres">
      <dgm:prSet presAssocID="{E353D1FC-0D2F-4BBC-9E5F-371249DC10D0}" presName="imgShp" presStyleLbl="fgImgPlace1" presStyleIdx="5" presStyleCnt="7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67A1500-C206-44FA-A1E4-0A27500E1D00}" type="pres">
      <dgm:prSet presAssocID="{E353D1FC-0D2F-4BBC-9E5F-371249DC10D0}" presName="txShp" presStyleLbl="node1" presStyleIdx="5" presStyleCnt="7">
        <dgm:presLayoutVars>
          <dgm:bulletEnabled val="1"/>
        </dgm:presLayoutVars>
      </dgm:prSet>
      <dgm:spPr/>
    </dgm:pt>
    <dgm:pt modelId="{FB88855B-FF94-4698-AB02-2CC0E7F3BA2D}" type="pres">
      <dgm:prSet presAssocID="{5327D329-6676-4DDE-A73A-B9B75DBBFBBF}" presName="spacing" presStyleCnt="0"/>
      <dgm:spPr/>
    </dgm:pt>
    <dgm:pt modelId="{CAFE7B7C-37E6-4D8F-854E-9360E0B6C000}" type="pres">
      <dgm:prSet presAssocID="{5EB262A7-6ACB-43B3-AF14-3C03E6AB31B4}" presName="composite" presStyleCnt="0"/>
      <dgm:spPr/>
    </dgm:pt>
    <dgm:pt modelId="{C98614FA-ED33-4EFA-9A98-F000AEDAFBFF}" type="pres">
      <dgm:prSet presAssocID="{5EB262A7-6ACB-43B3-AF14-3C03E6AB31B4}" presName="imgShp" presStyleLbl="fgImgPlace1" presStyleIdx="6" presStyleCnt="7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4D9C216-3EFF-4DFA-B981-BE29F7372EBF}" type="pres">
      <dgm:prSet presAssocID="{5EB262A7-6ACB-43B3-AF14-3C03E6AB31B4}" presName="txShp" presStyleLbl="node1" presStyleIdx="6" presStyleCnt="7">
        <dgm:presLayoutVars>
          <dgm:bulletEnabled val="1"/>
        </dgm:presLayoutVars>
      </dgm:prSet>
      <dgm:spPr/>
    </dgm:pt>
  </dgm:ptLst>
  <dgm:cxnLst>
    <dgm:cxn modelId="{E6F85905-1B96-4728-B7A4-810A41B98933}" srcId="{83D6CA33-232E-4CC1-A37C-D2AA851FAC1B}" destId="{77C6E1D4-21B4-4ADB-877F-3A6AD361B300}" srcOrd="2" destOrd="0" parTransId="{4A6FB772-B056-4990-BAE1-413FFAB2FFDB}" sibTransId="{39528563-381B-4187-8530-1064CDDFE1E6}"/>
    <dgm:cxn modelId="{D5B5AB17-7C14-4004-B33F-91B47425EF6B}" type="presOf" srcId="{2CE162A5-771A-42E9-8523-82AB05DE87DD}" destId="{51B2C42A-89C8-4F43-8726-F8147897E505}" srcOrd="0" destOrd="0" presId="urn:microsoft.com/office/officeart/2005/8/layout/vList3"/>
    <dgm:cxn modelId="{2E286B21-C5A6-4683-BCCE-45D637813FBC}" type="presOf" srcId="{E353D1FC-0D2F-4BBC-9E5F-371249DC10D0}" destId="{C67A1500-C206-44FA-A1E4-0A27500E1D00}" srcOrd="0" destOrd="0" presId="urn:microsoft.com/office/officeart/2005/8/layout/vList3"/>
    <dgm:cxn modelId="{2860312A-E8C7-4581-93B0-25DB46B25E87}" type="presOf" srcId="{5EB262A7-6ACB-43B3-AF14-3C03E6AB31B4}" destId="{D4D9C216-3EFF-4DFA-B981-BE29F7372EBF}" srcOrd="0" destOrd="0" presId="urn:microsoft.com/office/officeart/2005/8/layout/vList3"/>
    <dgm:cxn modelId="{20622F37-0C7E-4627-866B-172EDF7001BA}" type="presOf" srcId="{079A17BF-57AF-4655-978D-5EEE7DB76B92}" destId="{D67E7838-95E5-42D6-97D9-7C22A618FF4D}" srcOrd="0" destOrd="0" presId="urn:microsoft.com/office/officeart/2005/8/layout/vList3"/>
    <dgm:cxn modelId="{97E93C3E-78AF-4437-B3ED-FA4CED4BF7AC}" srcId="{83D6CA33-232E-4CC1-A37C-D2AA851FAC1B}" destId="{E353D1FC-0D2F-4BBC-9E5F-371249DC10D0}" srcOrd="5" destOrd="0" parTransId="{23E4CBBE-A2B3-45F0-A1DD-463E0315EDA1}" sibTransId="{5327D329-6676-4DDE-A73A-B9B75DBBFBBF}"/>
    <dgm:cxn modelId="{1CE44769-485E-4341-8129-A4A3C265E32F}" srcId="{83D6CA33-232E-4CC1-A37C-D2AA851FAC1B}" destId="{5EB262A7-6ACB-43B3-AF14-3C03E6AB31B4}" srcOrd="6" destOrd="0" parTransId="{A11FB3FA-86EF-426B-AE4B-292DA564AD0F}" sibTransId="{3B6846E5-61FE-451F-825A-82C522852E6E}"/>
    <dgm:cxn modelId="{61E50178-7E2B-48F9-BD50-590B2A60ED00}" srcId="{83D6CA33-232E-4CC1-A37C-D2AA851FAC1B}" destId="{2CE162A5-771A-42E9-8523-82AB05DE87DD}" srcOrd="0" destOrd="0" parTransId="{CFD9D0D5-40D0-42FE-A9AA-0656EF02C06B}" sibTransId="{A3297873-CFA1-4E36-92FB-16A17DB056B8}"/>
    <dgm:cxn modelId="{F5A56179-99A8-4532-B05D-86CCEE697A0E}" srcId="{83D6CA33-232E-4CC1-A37C-D2AA851FAC1B}" destId="{3E71250A-6DF5-432C-A0F7-553F6F165EAF}" srcOrd="4" destOrd="0" parTransId="{73AC7977-AE51-4F92-BB9D-E281735A03AD}" sibTransId="{F9AC6B03-19A3-484D-951B-7379BE0EA2FE}"/>
    <dgm:cxn modelId="{2D32B78B-4125-49E6-9554-369B3DF84D56}" type="presOf" srcId="{3E71250A-6DF5-432C-A0F7-553F6F165EAF}" destId="{1C0308D2-E385-421E-B177-0E1AC8E38351}" srcOrd="0" destOrd="0" presId="urn:microsoft.com/office/officeart/2005/8/layout/vList3"/>
    <dgm:cxn modelId="{60D91EA3-A0A5-4B66-BA05-C79431FCFA7A}" srcId="{83D6CA33-232E-4CC1-A37C-D2AA851FAC1B}" destId="{079A17BF-57AF-4655-978D-5EEE7DB76B92}" srcOrd="3" destOrd="0" parTransId="{1CF049AF-0E11-4506-8286-0C794D071AB1}" sibTransId="{01C09A29-0431-4B63-B392-120B8B52AA90}"/>
    <dgm:cxn modelId="{0A0A38B7-1D9C-49BD-8180-CF12C11E3538}" srcId="{83D6CA33-232E-4CC1-A37C-D2AA851FAC1B}" destId="{821F4E14-E57B-4C3E-986E-ACED7ABE0757}" srcOrd="1" destOrd="0" parTransId="{1948F9A0-4BB0-4761-91BF-C6791DC65A63}" sibTransId="{20B10A19-4791-4A3A-A683-802EC5FE1DC6}"/>
    <dgm:cxn modelId="{C8DCCCBC-3754-439A-83AD-F313A3145E26}" type="presOf" srcId="{83D6CA33-232E-4CC1-A37C-D2AA851FAC1B}" destId="{4EE68F55-7EF4-485A-9B8C-DA09CC3E182C}" srcOrd="0" destOrd="0" presId="urn:microsoft.com/office/officeart/2005/8/layout/vList3"/>
    <dgm:cxn modelId="{46F60ECB-6CBF-4C67-BFBF-83093B97B8E9}" type="presOf" srcId="{821F4E14-E57B-4C3E-986E-ACED7ABE0757}" destId="{94FF5170-0A7D-4BC8-B1B4-A02771FC449E}" srcOrd="0" destOrd="0" presId="urn:microsoft.com/office/officeart/2005/8/layout/vList3"/>
    <dgm:cxn modelId="{1AB5ECEE-E0F3-4221-9A47-75CF8F6009B4}" type="presOf" srcId="{77C6E1D4-21B4-4ADB-877F-3A6AD361B300}" destId="{B8F3CB13-DF76-4EEC-8BC1-485DDBC7CF6E}" srcOrd="0" destOrd="0" presId="urn:microsoft.com/office/officeart/2005/8/layout/vList3"/>
    <dgm:cxn modelId="{E1E840CA-CCAC-4D06-80EB-0D25BC961EAF}" type="presParOf" srcId="{4EE68F55-7EF4-485A-9B8C-DA09CC3E182C}" destId="{77EBDB22-5CE0-4DE8-96A0-DA04CDA087C7}" srcOrd="0" destOrd="0" presId="urn:microsoft.com/office/officeart/2005/8/layout/vList3"/>
    <dgm:cxn modelId="{2B18ED4D-17F0-46C2-8498-F1EE7C51B8E4}" type="presParOf" srcId="{77EBDB22-5CE0-4DE8-96A0-DA04CDA087C7}" destId="{4E9570E1-D171-43C0-A341-575240EE981C}" srcOrd="0" destOrd="0" presId="urn:microsoft.com/office/officeart/2005/8/layout/vList3"/>
    <dgm:cxn modelId="{348A65E8-34C6-4A80-BDF7-3CAAAF2D3C33}" type="presParOf" srcId="{77EBDB22-5CE0-4DE8-96A0-DA04CDA087C7}" destId="{51B2C42A-89C8-4F43-8726-F8147897E505}" srcOrd="1" destOrd="0" presId="urn:microsoft.com/office/officeart/2005/8/layout/vList3"/>
    <dgm:cxn modelId="{6F589865-3C7E-49C8-8D1A-48544816C618}" type="presParOf" srcId="{4EE68F55-7EF4-485A-9B8C-DA09CC3E182C}" destId="{32BD8B4B-5728-46CF-A77E-9F5CBFB00553}" srcOrd="1" destOrd="0" presId="urn:microsoft.com/office/officeart/2005/8/layout/vList3"/>
    <dgm:cxn modelId="{6FAC0B79-9D4A-4300-A619-5408D03FB7C4}" type="presParOf" srcId="{4EE68F55-7EF4-485A-9B8C-DA09CC3E182C}" destId="{FE303730-AC22-45E7-A48F-7C44B093BA7B}" srcOrd="2" destOrd="0" presId="urn:microsoft.com/office/officeart/2005/8/layout/vList3"/>
    <dgm:cxn modelId="{505C6F33-730A-4F84-8C79-F569F407160B}" type="presParOf" srcId="{FE303730-AC22-45E7-A48F-7C44B093BA7B}" destId="{ED92E289-F0C5-4A15-94C0-7C531CA00F1C}" srcOrd="0" destOrd="0" presId="urn:microsoft.com/office/officeart/2005/8/layout/vList3"/>
    <dgm:cxn modelId="{A2DF8A18-BFC8-4F85-9F4E-628FA58BE9AF}" type="presParOf" srcId="{FE303730-AC22-45E7-A48F-7C44B093BA7B}" destId="{94FF5170-0A7D-4BC8-B1B4-A02771FC449E}" srcOrd="1" destOrd="0" presId="urn:microsoft.com/office/officeart/2005/8/layout/vList3"/>
    <dgm:cxn modelId="{30C66630-9711-4207-B415-3082169D2AC9}" type="presParOf" srcId="{4EE68F55-7EF4-485A-9B8C-DA09CC3E182C}" destId="{41BF0FBC-E022-4985-906F-04A4AF4ABF0F}" srcOrd="3" destOrd="0" presId="urn:microsoft.com/office/officeart/2005/8/layout/vList3"/>
    <dgm:cxn modelId="{2DDF47C3-27F4-4956-95EC-D5DC15781DF5}" type="presParOf" srcId="{4EE68F55-7EF4-485A-9B8C-DA09CC3E182C}" destId="{9C906F68-9798-4A07-B3C0-DB8FB6885E54}" srcOrd="4" destOrd="0" presId="urn:microsoft.com/office/officeart/2005/8/layout/vList3"/>
    <dgm:cxn modelId="{7BEABC47-B945-44D7-A417-E89CFDECCC87}" type="presParOf" srcId="{9C906F68-9798-4A07-B3C0-DB8FB6885E54}" destId="{BD31D6E5-F916-4C18-9FFD-471388E31D64}" srcOrd="0" destOrd="0" presId="urn:microsoft.com/office/officeart/2005/8/layout/vList3"/>
    <dgm:cxn modelId="{F3045FAA-F803-431B-9683-B0349B6F80C0}" type="presParOf" srcId="{9C906F68-9798-4A07-B3C0-DB8FB6885E54}" destId="{B8F3CB13-DF76-4EEC-8BC1-485DDBC7CF6E}" srcOrd="1" destOrd="0" presId="urn:microsoft.com/office/officeart/2005/8/layout/vList3"/>
    <dgm:cxn modelId="{84302DB7-421D-4392-9B6F-5C8414850679}" type="presParOf" srcId="{4EE68F55-7EF4-485A-9B8C-DA09CC3E182C}" destId="{6A86D9AF-529A-49B3-BBF6-363FADD49590}" srcOrd="5" destOrd="0" presId="urn:microsoft.com/office/officeart/2005/8/layout/vList3"/>
    <dgm:cxn modelId="{DDD36107-654D-4529-8D5B-D462599E6DFC}" type="presParOf" srcId="{4EE68F55-7EF4-485A-9B8C-DA09CC3E182C}" destId="{998586F2-1687-4589-956A-13EA558291D3}" srcOrd="6" destOrd="0" presId="urn:microsoft.com/office/officeart/2005/8/layout/vList3"/>
    <dgm:cxn modelId="{7A1FCE29-F8A7-43E6-B4F2-5A2284A51418}" type="presParOf" srcId="{998586F2-1687-4589-956A-13EA558291D3}" destId="{D991169A-0A7D-40A6-A5EF-D31B35EC379E}" srcOrd="0" destOrd="0" presId="urn:microsoft.com/office/officeart/2005/8/layout/vList3"/>
    <dgm:cxn modelId="{2C8D5954-BC46-4D4C-8453-DFE9A3A4818E}" type="presParOf" srcId="{998586F2-1687-4589-956A-13EA558291D3}" destId="{D67E7838-95E5-42D6-97D9-7C22A618FF4D}" srcOrd="1" destOrd="0" presId="urn:microsoft.com/office/officeart/2005/8/layout/vList3"/>
    <dgm:cxn modelId="{5E3F5025-C8F7-44E5-A227-E97E932D01C2}" type="presParOf" srcId="{4EE68F55-7EF4-485A-9B8C-DA09CC3E182C}" destId="{794FD2CF-FB86-4AB8-9C5C-F4E0D842065C}" srcOrd="7" destOrd="0" presId="urn:microsoft.com/office/officeart/2005/8/layout/vList3"/>
    <dgm:cxn modelId="{08A3955C-B387-4CB4-AF2A-AA7A97FEB2F3}" type="presParOf" srcId="{4EE68F55-7EF4-485A-9B8C-DA09CC3E182C}" destId="{68D9F5F8-9F47-45D7-8197-30614CCAA259}" srcOrd="8" destOrd="0" presId="urn:microsoft.com/office/officeart/2005/8/layout/vList3"/>
    <dgm:cxn modelId="{F9292972-7D70-44C7-9A5A-A6778E42DE6D}" type="presParOf" srcId="{68D9F5F8-9F47-45D7-8197-30614CCAA259}" destId="{5C164B56-7EBF-4508-B033-406C0AAC30BA}" srcOrd="0" destOrd="0" presId="urn:microsoft.com/office/officeart/2005/8/layout/vList3"/>
    <dgm:cxn modelId="{A62FDE2F-9779-4D83-995E-458118D29060}" type="presParOf" srcId="{68D9F5F8-9F47-45D7-8197-30614CCAA259}" destId="{1C0308D2-E385-421E-B177-0E1AC8E38351}" srcOrd="1" destOrd="0" presId="urn:microsoft.com/office/officeart/2005/8/layout/vList3"/>
    <dgm:cxn modelId="{37443380-4C1A-4AF6-B509-40844F4E4C48}" type="presParOf" srcId="{4EE68F55-7EF4-485A-9B8C-DA09CC3E182C}" destId="{42D0980E-DC93-4107-9653-EB054C4343C1}" srcOrd="9" destOrd="0" presId="urn:microsoft.com/office/officeart/2005/8/layout/vList3"/>
    <dgm:cxn modelId="{238B98C5-A614-475F-A006-ECA8FFA42922}" type="presParOf" srcId="{4EE68F55-7EF4-485A-9B8C-DA09CC3E182C}" destId="{D69B8A12-5CC0-462E-961E-B920CFCAEFCE}" srcOrd="10" destOrd="0" presId="urn:microsoft.com/office/officeart/2005/8/layout/vList3"/>
    <dgm:cxn modelId="{68592A91-B06E-4990-BFFD-F4B326503D12}" type="presParOf" srcId="{D69B8A12-5CC0-462E-961E-B920CFCAEFCE}" destId="{EFB9AE0A-2093-464F-A372-DD7CF30FBFCA}" srcOrd="0" destOrd="0" presId="urn:microsoft.com/office/officeart/2005/8/layout/vList3"/>
    <dgm:cxn modelId="{FD971F95-F394-488F-AC17-4259E0E0CB8E}" type="presParOf" srcId="{D69B8A12-5CC0-462E-961E-B920CFCAEFCE}" destId="{C67A1500-C206-44FA-A1E4-0A27500E1D00}" srcOrd="1" destOrd="0" presId="urn:microsoft.com/office/officeart/2005/8/layout/vList3"/>
    <dgm:cxn modelId="{53E53B24-4BEE-4D8A-A078-6CF69AEA8CB6}" type="presParOf" srcId="{4EE68F55-7EF4-485A-9B8C-DA09CC3E182C}" destId="{FB88855B-FF94-4698-AB02-2CC0E7F3BA2D}" srcOrd="11" destOrd="0" presId="urn:microsoft.com/office/officeart/2005/8/layout/vList3"/>
    <dgm:cxn modelId="{606E9E13-E5FF-4153-8695-3C4EB5D1DF0C}" type="presParOf" srcId="{4EE68F55-7EF4-485A-9B8C-DA09CC3E182C}" destId="{CAFE7B7C-37E6-4D8F-854E-9360E0B6C000}" srcOrd="12" destOrd="0" presId="urn:microsoft.com/office/officeart/2005/8/layout/vList3"/>
    <dgm:cxn modelId="{CD40810F-9662-4C35-91F8-7E43BC85837C}" type="presParOf" srcId="{CAFE7B7C-37E6-4D8F-854E-9360E0B6C000}" destId="{C98614FA-ED33-4EFA-9A98-F000AEDAFBFF}" srcOrd="0" destOrd="0" presId="urn:microsoft.com/office/officeart/2005/8/layout/vList3"/>
    <dgm:cxn modelId="{234AD933-20B2-4879-9DD8-FE4233D59991}" type="presParOf" srcId="{CAFE7B7C-37E6-4D8F-854E-9360E0B6C000}" destId="{D4D9C216-3EFF-4DFA-B981-BE29F7372EB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337000-6D6E-4B56-87C5-463BA3194AB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5FE2FC3-F0DE-4EA8-994B-330215B481B2}">
      <dgm:prSet phldrT="[نص]" custT="1"/>
      <dgm:spPr>
        <a:solidFill>
          <a:srgbClr val="CB9969"/>
        </a:solidFill>
        <a:ln>
          <a:solidFill>
            <a:srgbClr val="B07E53"/>
          </a:solidFill>
        </a:ln>
      </dgm:spPr>
      <dgm:t>
        <a:bodyPr vert="vert"/>
        <a:lstStyle/>
        <a:p>
          <a:pPr rtl="1"/>
          <a:r>
            <a:rPr lang="ar-SY" sz="2800" dirty="0"/>
            <a:t>تطبيقات سلوكية</a:t>
          </a:r>
          <a:endParaRPr lang="ar-SA" sz="2800" dirty="0"/>
        </a:p>
      </dgm:t>
    </dgm:pt>
    <dgm:pt modelId="{06F51A0F-EC89-4E55-8183-B196F533CC4E}" type="parTrans" cxnId="{8F0E72A4-9F4D-47BB-B5C6-B3D428394E22}">
      <dgm:prSet/>
      <dgm:spPr/>
      <dgm:t>
        <a:bodyPr/>
        <a:lstStyle/>
        <a:p>
          <a:pPr rtl="1"/>
          <a:endParaRPr lang="ar-SA"/>
        </a:p>
      </dgm:t>
    </dgm:pt>
    <dgm:pt modelId="{C1F5B6A3-F1E9-454A-A00F-C1DFBFECC44E}" type="sibTrans" cxnId="{8F0E72A4-9F4D-47BB-B5C6-B3D428394E22}">
      <dgm:prSet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 vert="vert"/>
        <a:lstStyle/>
        <a:p>
          <a:pPr rtl="1"/>
          <a:endParaRPr lang="ar-SA"/>
        </a:p>
      </dgm:t>
    </dgm:pt>
    <dgm:pt modelId="{AAC235FB-CC07-4C77-B4E6-BC33EFC8233A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5CC0FFB2-E6FD-4191-8DCA-7AF02B04F80D}" type="parTrans" cxnId="{C4EA21C8-CB9A-4FC4-8F33-52E6E33F6755}">
      <dgm:prSet/>
      <dgm:spPr/>
      <dgm:t>
        <a:bodyPr/>
        <a:lstStyle/>
        <a:p>
          <a:pPr rtl="1"/>
          <a:endParaRPr lang="ar-SA"/>
        </a:p>
      </dgm:t>
    </dgm:pt>
    <dgm:pt modelId="{55E737F4-BA8D-48C2-999C-571E015C230A}" type="sibTrans" cxnId="{C4EA21C8-CB9A-4FC4-8F33-52E6E33F6755}">
      <dgm:prSet/>
      <dgm:spPr/>
      <dgm:t>
        <a:bodyPr/>
        <a:lstStyle/>
        <a:p>
          <a:pPr rtl="1"/>
          <a:endParaRPr lang="ar-SA"/>
        </a:p>
      </dgm:t>
    </dgm:pt>
    <dgm:pt modelId="{6EA01B5E-15D2-41E6-9D53-3C740385FCE0}">
      <dgm:prSet phldrT="[نص]" custT="1"/>
      <dgm:spPr>
        <a:solidFill>
          <a:srgbClr val="CB9969"/>
        </a:solidFill>
        <a:ln>
          <a:solidFill>
            <a:srgbClr val="B07E53"/>
          </a:solidFill>
        </a:ln>
      </dgm:spPr>
      <dgm:t>
        <a:bodyPr vert="vert"/>
        <a:lstStyle/>
        <a:p>
          <a:pPr rtl="1"/>
          <a:r>
            <a:rPr lang="ar-SY" sz="2800" dirty="0"/>
            <a:t>أحسن إلى أخوتي و أعتني بهن</a:t>
          </a:r>
          <a:endParaRPr lang="ar-SA" sz="2800" dirty="0"/>
        </a:p>
      </dgm:t>
    </dgm:pt>
    <dgm:pt modelId="{55FC1DB0-A7BE-4913-AF04-05F490EABBBB}" type="parTrans" cxnId="{842047DC-1B6E-4137-9EA1-117EB4EBC805}">
      <dgm:prSet/>
      <dgm:spPr/>
      <dgm:t>
        <a:bodyPr/>
        <a:lstStyle/>
        <a:p>
          <a:pPr rtl="1"/>
          <a:endParaRPr lang="ar-SA"/>
        </a:p>
      </dgm:t>
    </dgm:pt>
    <dgm:pt modelId="{04F39652-01F2-48CC-9B41-8A25B1D6AD74}" type="sibTrans" cxnId="{842047DC-1B6E-4137-9EA1-117EB4EBC805}">
      <dgm:prSet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 vert="horz"/>
        <a:lstStyle/>
        <a:p>
          <a:pPr rtl="1"/>
          <a:endParaRPr lang="ar-SA"/>
        </a:p>
      </dgm:t>
    </dgm:pt>
    <dgm:pt modelId="{2B764BC1-4C16-4D17-AA88-5A27B3EB9E16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29EAE2F1-90B2-4E82-9779-245C4B3C0577}" type="parTrans" cxnId="{A33262E9-44BD-46DB-A630-B089B2074F5A}">
      <dgm:prSet/>
      <dgm:spPr/>
      <dgm:t>
        <a:bodyPr/>
        <a:lstStyle/>
        <a:p>
          <a:pPr rtl="1"/>
          <a:endParaRPr lang="ar-SA"/>
        </a:p>
      </dgm:t>
    </dgm:pt>
    <dgm:pt modelId="{FB8335DA-CF57-461B-9B82-D8A6B694EBB5}" type="sibTrans" cxnId="{A33262E9-44BD-46DB-A630-B089B2074F5A}">
      <dgm:prSet/>
      <dgm:spPr/>
      <dgm:t>
        <a:bodyPr/>
        <a:lstStyle/>
        <a:p>
          <a:pPr rtl="1"/>
          <a:endParaRPr lang="ar-SA"/>
        </a:p>
      </dgm:t>
    </dgm:pt>
    <dgm:pt modelId="{88C8BE82-FC28-4DBE-AFD7-C8DB7D112955}">
      <dgm:prSet phldrT="[نص]" custT="1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vert="vert"/>
        <a:lstStyle/>
        <a:p>
          <a:pPr rtl="1"/>
          <a:r>
            <a:rPr lang="ar-SY" sz="2800" dirty="0"/>
            <a:t>أسر بقدوم مولود الأنثى كما أسر بقدوم الذكور</a:t>
          </a:r>
          <a:endParaRPr lang="ar-SA" sz="2800" dirty="0"/>
        </a:p>
      </dgm:t>
    </dgm:pt>
    <dgm:pt modelId="{47E347A3-4553-441E-B633-CA861918D2CA}" type="parTrans" cxnId="{EFE0A00A-A226-4137-8ACA-1410DBAC9618}">
      <dgm:prSet/>
      <dgm:spPr/>
      <dgm:t>
        <a:bodyPr/>
        <a:lstStyle/>
        <a:p>
          <a:pPr rtl="1"/>
          <a:endParaRPr lang="ar-SA"/>
        </a:p>
      </dgm:t>
    </dgm:pt>
    <dgm:pt modelId="{BA54000C-F887-425E-B474-9F2311A893F9}" type="sibTrans" cxnId="{EFE0A00A-A226-4137-8ACA-1410DBAC9618}">
      <dgm:prSet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 vert="horz"/>
        <a:lstStyle/>
        <a:p>
          <a:pPr rtl="1"/>
          <a:endParaRPr lang="ar-SA" dirty="0"/>
        </a:p>
      </dgm:t>
    </dgm:pt>
    <dgm:pt modelId="{D37C2D2E-5B18-4A80-B3EF-A23B1FB1BCCD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EB058D64-7D6A-4614-BFBC-38AE5EE61ABD}" type="parTrans" cxnId="{43CE0025-A423-4690-95DC-73FDF053059C}">
      <dgm:prSet/>
      <dgm:spPr/>
      <dgm:t>
        <a:bodyPr/>
        <a:lstStyle/>
        <a:p>
          <a:pPr rtl="1"/>
          <a:endParaRPr lang="ar-SA"/>
        </a:p>
      </dgm:t>
    </dgm:pt>
    <dgm:pt modelId="{D0F8780F-E2FB-4642-A11C-459CAA25A9E7}" type="sibTrans" cxnId="{43CE0025-A423-4690-95DC-73FDF053059C}">
      <dgm:prSet/>
      <dgm:spPr/>
      <dgm:t>
        <a:bodyPr/>
        <a:lstStyle/>
        <a:p>
          <a:pPr rtl="1"/>
          <a:endParaRPr lang="ar-SA"/>
        </a:p>
      </dgm:t>
    </dgm:pt>
    <dgm:pt modelId="{4342876E-3003-4BAA-A7DC-5FF36F50AB57}" type="pres">
      <dgm:prSet presAssocID="{4D337000-6D6E-4B56-87C5-463BA3194ABD}" presName="Name0" presStyleCnt="0">
        <dgm:presLayoutVars>
          <dgm:chMax/>
          <dgm:chPref/>
          <dgm:dir/>
          <dgm:animLvl val="lvl"/>
        </dgm:presLayoutVars>
      </dgm:prSet>
      <dgm:spPr/>
    </dgm:pt>
    <dgm:pt modelId="{E3E3458C-649D-4BB9-8C9C-E9B914CEBF64}" type="pres">
      <dgm:prSet presAssocID="{35FE2FC3-F0DE-4EA8-994B-330215B481B2}" presName="composite" presStyleCnt="0"/>
      <dgm:spPr/>
    </dgm:pt>
    <dgm:pt modelId="{5D342EB0-5333-4FFA-84B1-F22A29004DBD}" type="pres">
      <dgm:prSet presAssocID="{35FE2FC3-F0DE-4EA8-994B-330215B481B2}" presName="Parent1" presStyleLbl="node1" presStyleIdx="0" presStyleCnt="6" custAng="16200000" custScaleX="219976" custScaleY="234888" custLinFactX="100000" custLinFactY="3719" custLinFactNeighborX="100227" custLinFactNeighborY="100000">
        <dgm:presLayoutVars>
          <dgm:chMax val="1"/>
          <dgm:chPref val="1"/>
          <dgm:bulletEnabled val="1"/>
        </dgm:presLayoutVars>
      </dgm:prSet>
      <dgm:spPr/>
    </dgm:pt>
    <dgm:pt modelId="{BAD6EF96-82F7-4232-AF40-73A2CABCA39C}" type="pres">
      <dgm:prSet presAssocID="{35FE2FC3-F0DE-4EA8-994B-330215B481B2}" presName="Childtext1" presStyleLbl="revTx" presStyleIdx="0" presStyleCnt="3" custLinFactX="100000" custLinFactY="200000" custLinFactNeighborX="125867" custLinFactNeighborY="258108">
        <dgm:presLayoutVars>
          <dgm:chMax val="0"/>
          <dgm:chPref val="0"/>
          <dgm:bulletEnabled val="1"/>
        </dgm:presLayoutVars>
      </dgm:prSet>
      <dgm:spPr/>
    </dgm:pt>
    <dgm:pt modelId="{DBE7EAAB-B26C-4D35-8A07-45FB8C00AA15}" type="pres">
      <dgm:prSet presAssocID="{35FE2FC3-F0DE-4EA8-994B-330215B481B2}" presName="BalanceSpacing" presStyleCnt="0"/>
      <dgm:spPr/>
    </dgm:pt>
    <dgm:pt modelId="{960BD684-BCC1-4A70-B2A3-7E80F5AB6433}" type="pres">
      <dgm:prSet presAssocID="{35FE2FC3-F0DE-4EA8-994B-330215B481B2}" presName="BalanceSpacing1" presStyleCnt="0"/>
      <dgm:spPr/>
    </dgm:pt>
    <dgm:pt modelId="{D7B676BB-3DDF-4992-895C-EDF5202DCE2E}" type="pres">
      <dgm:prSet presAssocID="{C1F5B6A3-F1E9-454A-A00F-C1DFBFECC44E}" presName="Accent1Text" presStyleLbl="node1" presStyleIdx="1" presStyleCnt="6" custAng="16200000" custScaleX="254122" custScaleY="237358" custLinFactX="-24096" custLinFactNeighborX="-100000" custLinFactNeighborY="92881"/>
      <dgm:spPr/>
    </dgm:pt>
    <dgm:pt modelId="{30FD5312-022C-49E8-8E53-54D48CF16D80}" type="pres">
      <dgm:prSet presAssocID="{C1F5B6A3-F1E9-454A-A00F-C1DFBFECC44E}" presName="spaceBetweenRectangles" presStyleCnt="0"/>
      <dgm:spPr/>
    </dgm:pt>
    <dgm:pt modelId="{818836BD-61D6-4F1F-80F2-57AB04B9C04F}" type="pres">
      <dgm:prSet presAssocID="{6EA01B5E-15D2-41E6-9D53-3C740385FCE0}" presName="composite" presStyleCnt="0"/>
      <dgm:spPr/>
    </dgm:pt>
    <dgm:pt modelId="{AF109968-6CF0-45C2-89FD-EAABB732BB56}" type="pres">
      <dgm:prSet presAssocID="{6EA01B5E-15D2-41E6-9D53-3C740385FCE0}" presName="Parent1" presStyleLbl="node1" presStyleIdx="2" presStyleCnt="6" custAng="16200000" custScaleX="239819" custScaleY="228882" custLinFactNeighborX="33152" custLinFactNeighborY="-2642">
        <dgm:presLayoutVars>
          <dgm:chMax val="1"/>
          <dgm:chPref val="1"/>
          <dgm:bulletEnabled val="1"/>
        </dgm:presLayoutVars>
      </dgm:prSet>
      <dgm:spPr/>
    </dgm:pt>
    <dgm:pt modelId="{4CAA0DF0-287F-4C18-9DC6-9A4DA8D6A8F5}" type="pres">
      <dgm:prSet presAssocID="{6EA01B5E-15D2-41E6-9D53-3C740385FCE0}" presName="Childtext1" presStyleLbl="revTx" presStyleIdx="1" presStyleCnt="3" custLinFactY="200000" custLinFactNeighborX="66559" custLinFactNeighborY="206009">
        <dgm:presLayoutVars>
          <dgm:chMax val="0"/>
          <dgm:chPref val="0"/>
          <dgm:bulletEnabled val="1"/>
        </dgm:presLayoutVars>
      </dgm:prSet>
      <dgm:spPr/>
    </dgm:pt>
    <dgm:pt modelId="{1EBE1800-FDDB-420E-B80D-656788325C29}" type="pres">
      <dgm:prSet presAssocID="{6EA01B5E-15D2-41E6-9D53-3C740385FCE0}" presName="BalanceSpacing" presStyleCnt="0"/>
      <dgm:spPr/>
    </dgm:pt>
    <dgm:pt modelId="{33F407BE-510C-41BC-B134-902716F7303E}" type="pres">
      <dgm:prSet presAssocID="{6EA01B5E-15D2-41E6-9D53-3C740385FCE0}" presName="BalanceSpacing1" presStyleCnt="0"/>
      <dgm:spPr/>
    </dgm:pt>
    <dgm:pt modelId="{CA9E551D-40E0-4ACD-A0EA-5F301EA6DA34}" type="pres">
      <dgm:prSet presAssocID="{04F39652-01F2-48CC-9B41-8A25B1D6AD74}" presName="Accent1Text" presStyleLbl="node1" presStyleIdx="3" presStyleCnt="6" custAng="16200000" custScaleX="225648" custScaleY="229061" custLinFactX="43359" custLinFactNeighborX="100000" custLinFactNeighborY="99622"/>
      <dgm:spPr/>
    </dgm:pt>
    <dgm:pt modelId="{37D9CD77-7A28-4998-9596-305F1DBBF8D3}" type="pres">
      <dgm:prSet presAssocID="{04F39652-01F2-48CC-9B41-8A25B1D6AD74}" presName="spaceBetweenRectangles" presStyleCnt="0"/>
      <dgm:spPr/>
    </dgm:pt>
    <dgm:pt modelId="{9477AA04-B1C5-4AC0-B0EC-5DD5349939B3}" type="pres">
      <dgm:prSet presAssocID="{88C8BE82-FC28-4DBE-AFD7-C8DB7D112955}" presName="composite" presStyleCnt="0"/>
      <dgm:spPr/>
    </dgm:pt>
    <dgm:pt modelId="{6B02D1DE-8D0D-4883-A956-C26C8F2CAF54}" type="pres">
      <dgm:prSet presAssocID="{88C8BE82-FC28-4DBE-AFD7-C8DB7D112955}" presName="Parent1" presStyleLbl="node1" presStyleIdx="4" presStyleCnt="6" custAng="16200000" custScaleX="262046" custScaleY="235147" custLinFactX="-100000" custLinFactNeighborX="-117815" custLinFactNeighborY="-73471">
        <dgm:presLayoutVars>
          <dgm:chMax val="1"/>
          <dgm:chPref val="1"/>
          <dgm:bulletEnabled val="1"/>
        </dgm:presLayoutVars>
      </dgm:prSet>
      <dgm:spPr/>
    </dgm:pt>
    <dgm:pt modelId="{9DA26B80-A4EB-4F85-81B9-884B78EE4B10}" type="pres">
      <dgm:prSet presAssocID="{88C8BE82-FC28-4DBE-AFD7-C8DB7D112955}" presName="Childtext1" presStyleLbl="revTx" presStyleIdx="2" presStyleCnt="3" custLinFactX="80100" custLinFactNeighborX="100000" custLinFactNeighborY="53005">
        <dgm:presLayoutVars>
          <dgm:chMax val="0"/>
          <dgm:chPref val="0"/>
          <dgm:bulletEnabled val="1"/>
        </dgm:presLayoutVars>
      </dgm:prSet>
      <dgm:spPr/>
    </dgm:pt>
    <dgm:pt modelId="{0D9C9064-483A-4CF7-9CA9-2BEE9DDF91B5}" type="pres">
      <dgm:prSet presAssocID="{88C8BE82-FC28-4DBE-AFD7-C8DB7D112955}" presName="BalanceSpacing" presStyleCnt="0"/>
      <dgm:spPr/>
    </dgm:pt>
    <dgm:pt modelId="{17FCBB24-C76F-46EB-8D3C-59049461CA85}" type="pres">
      <dgm:prSet presAssocID="{88C8BE82-FC28-4DBE-AFD7-C8DB7D112955}" presName="BalanceSpacing1" presStyleCnt="0"/>
      <dgm:spPr/>
    </dgm:pt>
    <dgm:pt modelId="{9D8E3876-B290-4E58-8166-C7DDB3544E56}" type="pres">
      <dgm:prSet presAssocID="{BA54000C-F887-425E-B474-9F2311A893F9}" presName="Accent1Text" presStyleLbl="node1" presStyleIdx="5" presStyleCnt="6" custAng="16200000" custScaleX="232475" custScaleY="234078" custLinFactX="-123767" custLinFactY="-100000" custLinFactNeighborX="-200000" custLinFactNeighborY="-104919"/>
      <dgm:spPr/>
    </dgm:pt>
  </dgm:ptLst>
  <dgm:cxnLst>
    <dgm:cxn modelId="{DA3DD901-7B8F-4921-B719-AAE5CAF1764A}" type="presOf" srcId="{88C8BE82-FC28-4DBE-AFD7-C8DB7D112955}" destId="{6B02D1DE-8D0D-4883-A956-C26C8F2CAF54}" srcOrd="0" destOrd="0" presId="urn:microsoft.com/office/officeart/2008/layout/AlternatingHexagons"/>
    <dgm:cxn modelId="{EFE0A00A-A226-4137-8ACA-1410DBAC9618}" srcId="{4D337000-6D6E-4B56-87C5-463BA3194ABD}" destId="{88C8BE82-FC28-4DBE-AFD7-C8DB7D112955}" srcOrd="2" destOrd="0" parTransId="{47E347A3-4553-441E-B633-CA861918D2CA}" sibTransId="{BA54000C-F887-425E-B474-9F2311A893F9}"/>
    <dgm:cxn modelId="{EC5B7220-2E7E-4DC8-8678-8167F07C4F99}" type="presOf" srcId="{D37C2D2E-5B18-4A80-B3EF-A23B1FB1BCCD}" destId="{9DA26B80-A4EB-4F85-81B9-884B78EE4B10}" srcOrd="0" destOrd="0" presId="urn:microsoft.com/office/officeart/2008/layout/AlternatingHexagons"/>
    <dgm:cxn modelId="{43CE0025-A423-4690-95DC-73FDF053059C}" srcId="{88C8BE82-FC28-4DBE-AFD7-C8DB7D112955}" destId="{D37C2D2E-5B18-4A80-B3EF-A23B1FB1BCCD}" srcOrd="0" destOrd="0" parTransId="{EB058D64-7D6A-4614-BFBC-38AE5EE61ABD}" sibTransId="{D0F8780F-E2FB-4642-A11C-459CAA25A9E7}"/>
    <dgm:cxn modelId="{BDFE6E31-CB9A-4A84-A01C-3726FB2C4834}" type="presOf" srcId="{C1F5B6A3-F1E9-454A-A00F-C1DFBFECC44E}" destId="{D7B676BB-3DDF-4992-895C-EDF5202DCE2E}" srcOrd="0" destOrd="0" presId="urn:microsoft.com/office/officeart/2008/layout/AlternatingHexagons"/>
    <dgm:cxn modelId="{2420A433-A7E1-4787-B450-9AD1647FF305}" type="presOf" srcId="{35FE2FC3-F0DE-4EA8-994B-330215B481B2}" destId="{5D342EB0-5333-4FFA-84B1-F22A29004DBD}" srcOrd="0" destOrd="0" presId="urn:microsoft.com/office/officeart/2008/layout/AlternatingHexagons"/>
    <dgm:cxn modelId="{D3A03F3C-C216-4694-ADBF-34E521125B8D}" type="presOf" srcId="{AAC235FB-CC07-4C77-B4E6-BC33EFC8233A}" destId="{BAD6EF96-82F7-4232-AF40-73A2CABCA39C}" srcOrd="0" destOrd="0" presId="urn:microsoft.com/office/officeart/2008/layout/AlternatingHexagons"/>
    <dgm:cxn modelId="{5FC0C74A-4600-442D-85CB-0388DB20956A}" type="presOf" srcId="{6EA01B5E-15D2-41E6-9D53-3C740385FCE0}" destId="{AF109968-6CF0-45C2-89FD-EAABB732BB56}" srcOrd="0" destOrd="0" presId="urn:microsoft.com/office/officeart/2008/layout/AlternatingHexagons"/>
    <dgm:cxn modelId="{2370216B-2BC0-47A8-9152-BFF743C74C94}" type="presOf" srcId="{2B764BC1-4C16-4D17-AA88-5A27B3EB9E16}" destId="{4CAA0DF0-287F-4C18-9DC6-9A4DA8D6A8F5}" srcOrd="0" destOrd="0" presId="urn:microsoft.com/office/officeart/2008/layout/AlternatingHexagons"/>
    <dgm:cxn modelId="{C5D6F69C-E9E9-4923-9F86-60AEF60FB53D}" type="presOf" srcId="{04F39652-01F2-48CC-9B41-8A25B1D6AD74}" destId="{CA9E551D-40E0-4ACD-A0EA-5F301EA6DA34}" srcOrd="0" destOrd="0" presId="urn:microsoft.com/office/officeart/2008/layout/AlternatingHexagons"/>
    <dgm:cxn modelId="{8F0E72A4-9F4D-47BB-B5C6-B3D428394E22}" srcId="{4D337000-6D6E-4B56-87C5-463BA3194ABD}" destId="{35FE2FC3-F0DE-4EA8-994B-330215B481B2}" srcOrd="0" destOrd="0" parTransId="{06F51A0F-EC89-4E55-8183-B196F533CC4E}" sibTransId="{C1F5B6A3-F1E9-454A-A00F-C1DFBFECC44E}"/>
    <dgm:cxn modelId="{269272B2-2894-41E8-8278-05F2796FBC10}" type="presOf" srcId="{4D337000-6D6E-4B56-87C5-463BA3194ABD}" destId="{4342876E-3003-4BAA-A7DC-5FF36F50AB57}" srcOrd="0" destOrd="0" presId="urn:microsoft.com/office/officeart/2008/layout/AlternatingHexagons"/>
    <dgm:cxn modelId="{C4EA21C8-CB9A-4FC4-8F33-52E6E33F6755}" srcId="{35FE2FC3-F0DE-4EA8-994B-330215B481B2}" destId="{AAC235FB-CC07-4C77-B4E6-BC33EFC8233A}" srcOrd="0" destOrd="0" parTransId="{5CC0FFB2-E6FD-4191-8DCA-7AF02B04F80D}" sibTransId="{55E737F4-BA8D-48C2-999C-571E015C230A}"/>
    <dgm:cxn modelId="{54E5FDD6-0EED-42BD-AF02-99F58AC0D77D}" type="presOf" srcId="{BA54000C-F887-425E-B474-9F2311A893F9}" destId="{9D8E3876-B290-4E58-8166-C7DDB3544E56}" srcOrd="0" destOrd="0" presId="urn:microsoft.com/office/officeart/2008/layout/AlternatingHexagons"/>
    <dgm:cxn modelId="{842047DC-1B6E-4137-9EA1-117EB4EBC805}" srcId="{4D337000-6D6E-4B56-87C5-463BA3194ABD}" destId="{6EA01B5E-15D2-41E6-9D53-3C740385FCE0}" srcOrd="1" destOrd="0" parTransId="{55FC1DB0-A7BE-4913-AF04-05F490EABBBB}" sibTransId="{04F39652-01F2-48CC-9B41-8A25B1D6AD74}"/>
    <dgm:cxn modelId="{A33262E9-44BD-46DB-A630-B089B2074F5A}" srcId="{6EA01B5E-15D2-41E6-9D53-3C740385FCE0}" destId="{2B764BC1-4C16-4D17-AA88-5A27B3EB9E16}" srcOrd="0" destOrd="0" parTransId="{29EAE2F1-90B2-4E82-9779-245C4B3C0577}" sibTransId="{FB8335DA-CF57-461B-9B82-D8A6B694EBB5}"/>
    <dgm:cxn modelId="{7E329C04-A5F4-412F-92A0-1F076E01C44F}" type="presParOf" srcId="{4342876E-3003-4BAA-A7DC-5FF36F50AB57}" destId="{E3E3458C-649D-4BB9-8C9C-E9B914CEBF64}" srcOrd="0" destOrd="0" presId="urn:microsoft.com/office/officeart/2008/layout/AlternatingHexagons"/>
    <dgm:cxn modelId="{AE57EE27-8B34-46B6-91ED-BB35A16BDA6A}" type="presParOf" srcId="{E3E3458C-649D-4BB9-8C9C-E9B914CEBF64}" destId="{5D342EB0-5333-4FFA-84B1-F22A29004DBD}" srcOrd="0" destOrd="0" presId="urn:microsoft.com/office/officeart/2008/layout/AlternatingHexagons"/>
    <dgm:cxn modelId="{E942F3DE-57E5-439E-85BC-BEC3BD63659E}" type="presParOf" srcId="{E3E3458C-649D-4BB9-8C9C-E9B914CEBF64}" destId="{BAD6EF96-82F7-4232-AF40-73A2CABCA39C}" srcOrd="1" destOrd="0" presId="urn:microsoft.com/office/officeart/2008/layout/AlternatingHexagons"/>
    <dgm:cxn modelId="{7EB922F0-15B9-462C-8B01-EE6808D2208D}" type="presParOf" srcId="{E3E3458C-649D-4BB9-8C9C-E9B914CEBF64}" destId="{DBE7EAAB-B26C-4D35-8A07-45FB8C00AA15}" srcOrd="2" destOrd="0" presId="urn:microsoft.com/office/officeart/2008/layout/AlternatingHexagons"/>
    <dgm:cxn modelId="{94C92D85-E0DB-4E4F-A6F9-B0BAACAD9981}" type="presParOf" srcId="{E3E3458C-649D-4BB9-8C9C-E9B914CEBF64}" destId="{960BD684-BCC1-4A70-B2A3-7E80F5AB6433}" srcOrd="3" destOrd="0" presId="urn:microsoft.com/office/officeart/2008/layout/AlternatingHexagons"/>
    <dgm:cxn modelId="{0DA5240C-2EEC-4797-8077-ABD8FAC28B06}" type="presParOf" srcId="{E3E3458C-649D-4BB9-8C9C-E9B914CEBF64}" destId="{D7B676BB-3DDF-4992-895C-EDF5202DCE2E}" srcOrd="4" destOrd="0" presId="urn:microsoft.com/office/officeart/2008/layout/AlternatingHexagons"/>
    <dgm:cxn modelId="{C739CDF6-0DAF-439A-9031-E6A49396EF45}" type="presParOf" srcId="{4342876E-3003-4BAA-A7DC-5FF36F50AB57}" destId="{30FD5312-022C-49E8-8E53-54D48CF16D80}" srcOrd="1" destOrd="0" presId="urn:microsoft.com/office/officeart/2008/layout/AlternatingHexagons"/>
    <dgm:cxn modelId="{B336227A-48AB-4C3F-903E-243E95221522}" type="presParOf" srcId="{4342876E-3003-4BAA-A7DC-5FF36F50AB57}" destId="{818836BD-61D6-4F1F-80F2-57AB04B9C04F}" srcOrd="2" destOrd="0" presId="urn:microsoft.com/office/officeart/2008/layout/AlternatingHexagons"/>
    <dgm:cxn modelId="{EA446805-F3C4-4B46-8856-AC4448576BFF}" type="presParOf" srcId="{818836BD-61D6-4F1F-80F2-57AB04B9C04F}" destId="{AF109968-6CF0-45C2-89FD-EAABB732BB56}" srcOrd="0" destOrd="0" presId="urn:microsoft.com/office/officeart/2008/layout/AlternatingHexagons"/>
    <dgm:cxn modelId="{D34B222F-F049-4C3A-BA6C-D8F4650ED6C8}" type="presParOf" srcId="{818836BD-61D6-4F1F-80F2-57AB04B9C04F}" destId="{4CAA0DF0-287F-4C18-9DC6-9A4DA8D6A8F5}" srcOrd="1" destOrd="0" presId="urn:microsoft.com/office/officeart/2008/layout/AlternatingHexagons"/>
    <dgm:cxn modelId="{7A8460C9-ED50-46CA-9D03-13C5CBEF9ADE}" type="presParOf" srcId="{818836BD-61D6-4F1F-80F2-57AB04B9C04F}" destId="{1EBE1800-FDDB-420E-B80D-656788325C29}" srcOrd="2" destOrd="0" presId="urn:microsoft.com/office/officeart/2008/layout/AlternatingHexagons"/>
    <dgm:cxn modelId="{50D6888F-168E-4560-A1BE-536E911F5738}" type="presParOf" srcId="{818836BD-61D6-4F1F-80F2-57AB04B9C04F}" destId="{33F407BE-510C-41BC-B134-902716F7303E}" srcOrd="3" destOrd="0" presId="urn:microsoft.com/office/officeart/2008/layout/AlternatingHexagons"/>
    <dgm:cxn modelId="{190E1FF5-6649-4B7C-A22C-774033AF9545}" type="presParOf" srcId="{818836BD-61D6-4F1F-80F2-57AB04B9C04F}" destId="{CA9E551D-40E0-4ACD-A0EA-5F301EA6DA34}" srcOrd="4" destOrd="0" presId="urn:microsoft.com/office/officeart/2008/layout/AlternatingHexagons"/>
    <dgm:cxn modelId="{7A271B0D-21EF-4940-B45C-FFF4F22C64B6}" type="presParOf" srcId="{4342876E-3003-4BAA-A7DC-5FF36F50AB57}" destId="{37D9CD77-7A28-4998-9596-305F1DBBF8D3}" srcOrd="3" destOrd="0" presId="urn:microsoft.com/office/officeart/2008/layout/AlternatingHexagons"/>
    <dgm:cxn modelId="{BF4AF0E2-3DBD-44B3-A6D2-CA47B9A3948F}" type="presParOf" srcId="{4342876E-3003-4BAA-A7DC-5FF36F50AB57}" destId="{9477AA04-B1C5-4AC0-B0EC-5DD5349939B3}" srcOrd="4" destOrd="0" presId="urn:microsoft.com/office/officeart/2008/layout/AlternatingHexagons"/>
    <dgm:cxn modelId="{8C797B81-02F7-4FDF-9202-E3F5433BC86F}" type="presParOf" srcId="{9477AA04-B1C5-4AC0-B0EC-5DD5349939B3}" destId="{6B02D1DE-8D0D-4883-A956-C26C8F2CAF54}" srcOrd="0" destOrd="0" presId="urn:microsoft.com/office/officeart/2008/layout/AlternatingHexagons"/>
    <dgm:cxn modelId="{E4841EA8-87F0-42DE-8909-960BA997EF04}" type="presParOf" srcId="{9477AA04-B1C5-4AC0-B0EC-5DD5349939B3}" destId="{9DA26B80-A4EB-4F85-81B9-884B78EE4B10}" srcOrd="1" destOrd="0" presId="urn:microsoft.com/office/officeart/2008/layout/AlternatingHexagons"/>
    <dgm:cxn modelId="{0CB14777-7AED-4556-AD6B-C60F3D42FBCA}" type="presParOf" srcId="{9477AA04-B1C5-4AC0-B0EC-5DD5349939B3}" destId="{0D9C9064-483A-4CF7-9CA9-2BEE9DDF91B5}" srcOrd="2" destOrd="0" presId="urn:microsoft.com/office/officeart/2008/layout/AlternatingHexagons"/>
    <dgm:cxn modelId="{8271BF52-6C55-4D5A-9807-4A43E70CBAF5}" type="presParOf" srcId="{9477AA04-B1C5-4AC0-B0EC-5DD5349939B3}" destId="{17FCBB24-C76F-46EB-8D3C-59049461CA85}" srcOrd="3" destOrd="0" presId="urn:microsoft.com/office/officeart/2008/layout/AlternatingHexagons"/>
    <dgm:cxn modelId="{AC64A841-81CD-4AF7-8EC9-A73ADE95A4DA}" type="presParOf" srcId="{9477AA04-B1C5-4AC0-B0EC-5DD5349939B3}" destId="{9D8E3876-B290-4E58-8166-C7DDB3544E5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2C42A-89C8-4F43-8726-F8147897E505}">
      <dsp:nvSpPr>
        <dsp:cNvPr id="0" name=""/>
        <dsp:cNvSpPr/>
      </dsp:nvSpPr>
      <dsp:spPr>
        <a:xfrm rot="10800000">
          <a:off x="1700308" y="194685"/>
          <a:ext cx="6079267" cy="750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1024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اعتنى الإسلام بالمرأة سواء أكان أما أم زوجة أم بنتا ام أختا</a:t>
          </a:r>
        </a:p>
      </dsp:txBody>
      <dsp:txXfrm rot="10800000">
        <a:off x="1887975" y="194685"/>
        <a:ext cx="5891600" cy="750668"/>
      </dsp:txXfrm>
    </dsp:sp>
    <dsp:sp modelId="{4E9570E1-D171-43C0-A341-575240EE981C}">
      <dsp:nvSpPr>
        <dsp:cNvPr id="0" name=""/>
        <dsp:cNvSpPr/>
      </dsp:nvSpPr>
      <dsp:spPr>
        <a:xfrm>
          <a:off x="1325583" y="294967"/>
          <a:ext cx="750668" cy="750668"/>
        </a:xfrm>
        <a:prstGeom prst="ellipse">
          <a:avLst/>
        </a:prstGeom>
        <a:solidFill>
          <a:srgbClr val="CB9969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4FF5170-0A7D-4BC8-B1B4-A02771FC449E}">
      <dsp:nvSpPr>
        <dsp:cNvPr id="0" name=""/>
        <dsp:cNvSpPr/>
      </dsp:nvSpPr>
      <dsp:spPr>
        <a:xfrm rot="10800000">
          <a:off x="1744383" y="1164689"/>
          <a:ext cx="6079267" cy="750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1024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الاهتمام بالبنات و الأخوات و الإحسان إليهن و محبتهن فيه فضل عظيم و ذلك أنه طريق إلى دخول الجنة</a:t>
          </a:r>
        </a:p>
      </dsp:txBody>
      <dsp:txXfrm rot="10800000">
        <a:off x="1932050" y="1164689"/>
        <a:ext cx="5891600" cy="750668"/>
      </dsp:txXfrm>
    </dsp:sp>
    <dsp:sp modelId="{ED92E289-F0C5-4A15-94C0-7C531CA00F1C}">
      <dsp:nvSpPr>
        <dsp:cNvPr id="0" name=""/>
        <dsp:cNvSpPr/>
      </dsp:nvSpPr>
      <dsp:spPr>
        <a:xfrm>
          <a:off x="1362411" y="1211351"/>
          <a:ext cx="750668" cy="750668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8F3CB13-DF76-4EEC-8BC1-485DDBC7CF6E}">
      <dsp:nvSpPr>
        <dsp:cNvPr id="0" name=""/>
        <dsp:cNvSpPr/>
      </dsp:nvSpPr>
      <dsp:spPr>
        <a:xfrm rot="10800000">
          <a:off x="1713135" y="2078694"/>
          <a:ext cx="6079267" cy="750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1024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العاقل يفرح بقدوم البنت ويسر بذلك ولا يفضل الذكور على الإناث في التربية و الإحسان فالجميع هبة من الله  وفضل</a:t>
          </a:r>
        </a:p>
      </dsp:txBody>
      <dsp:txXfrm rot="10800000">
        <a:off x="1900802" y="2078694"/>
        <a:ext cx="5891600" cy="750668"/>
      </dsp:txXfrm>
    </dsp:sp>
    <dsp:sp modelId="{BD31D6E5-F916-4C18-9FFD-471388E31D64}">
      <dsp:nvSpPr>
        <dsp:cNvPr id="0" name=""/>
        <dsp:cNvSpPr/>
      </dsp:nvSpPr>
      <dsp:spPr>
        <a:xfrm>
          <a:off x="1296532" y="2083183"/>
          <a:ext cx="750668" cy="750668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67E7838-95E5-42D6-97D9-7C22A618FF4D}">
      <dsp:nvSpPr>
        <dsp:cNvPr id="0" name=""/>
        <dsp:cNvSpPr/>
      </dsp:nvSpPr>
      <dsp:spPr>
        <a:xfrm rot="10800000">
          <a:off x="1718911" y="2924875"/>
          <a:ext cx="6079267" cy="750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1024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من  آثار تقديم  الذكور على الإناث في التربية و الإحسان: وقوع الظلم على البنات و الأخوات، وقوع العداوة بينهم</a:t>
          </a:r>
        </a:p>
      </dsp:txBody>
      <dsp:txXfrm rot="10800000">
        <a:off x="1906578" y="2924875"/>
        <a:ext cx="5891600" cy="750668"/>
      </dsp:txXfrm>
    </dsp:sp>
    <dsp:sp modelId="{D991169A-0A7D-40A6-A5EF-D31B35EC379E}">
      <dsp:nvSpPr>
        <dsp:cNvPr id="0" name=""/>
        <dsp:cNvSpPr/>
      </dsp:nvSpPr>
      <dsp:spPr>
        <a:xfrm>
          <a:off x="1343576" y="2924875"/>
          <a:ext cx="750668" cy="750668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C0308D2-E385-421E-B177-0E1AC8E38351}">
      <dsp:nvSpPr>
        <dsp:cNvPr id="0" name=""/>
        <dsp:cNvSpPr/>
      </dsp:nvSpPr>
      <dsp:spPr>
        <a:xfrm rot="10800000">
          <a:off x="1718911" y="3899624"/>
          <a:ext cx="6079267" cy="750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1024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من صور الإحسان إلى البنات و الأخوات : التعامل معهن بأدب وحسن خلق، تربيتهن على الستر و العفاف ،و النفقة عليهن</a:t>
          </a:r>
        </a:p>
      </dsp:txBody>
      <dsp:txXfrm rot="10800000">
        <a:off x="1906578" y="3899624"/>
        <a:ext cx="5891600" cy="750668"/>
      </dsp:txXfrm>
    </dsp:sp>
    <dsp:sp modelId="{5C164B56-7EBF-4508-B033-406C0AAC30BA}">
      <dsp:nvSpPr>
        <dsp:cNvPr id="0" name=""/>
        <dsp:cNvSpPr/>
      </dsp:nvSpPr>
      <dsp:spPr>
        <a:xfrm>
          <a:off x="1343576" y="3899624"/>
          <a:ext cx="750668" cy="750668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67A1500-C206-44FA-A1E4-0A27500E1D00}">
      <dsp:nvSpPr>
        <dsp:cNvPr id="0" name=""/>
        <dsp:cNvSpPr/>
      </dsp:nvSpPr>
      <dsp:spPr>
        <a:xfrm rot="10800000">
          <a:off x="1718911" y="4874372"/>
          <a:ext cx="6079267" cy="750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1024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شرط الإحسان أن يوافق الشرع ، أما ما خالف الشرع فلا يعد إحسانا بل من الإساءة  الخيانة ، مثل: عدم تعليمهن ما لا يسع جهله من أمور الدين ، و التساهل في اللباس ، التساهل في خروجهن ، اختلاطهن ، </a:t>
          </a:r>
          <a:r>
            <a:rPr lang="ar-SY" sz="1600" b="1" kern="1200" dirty="0" err="1"/>
            <a:t>الاإسراف</a:t>
          </a:r>
          <a:r>
            <a:rPr lang="ar-SY" sz="1600" b="1" kern="1200" dirty="0"/>
            <a:t> في النفقة عليهن المدية إلى فسادهن</a:t>
          </a:r>
        </a:p>
      </dsp:txBody>
      <dsp:txXfrm rot="10800000">
        <a:off x="1906578" y="4874372"/>
        <a:ext cx="5891600" cy="750668"/>
      </dsp:txXfrm>
    </dsp:sp>
    <dsp:sp modelId="{EFB9AE0A-2093-464F-A372-DD7CF30FBFCA}">
      <dsp:nvSpPr>
        <dsp:cNvPr id="0" name=""/>
        <dsp:cNvSpPr/>
      </dsp:nvSpPr>
      <dsp:spPr>
        <a:xfrm>
          <a:off x="1343576" y="4874372"/>
          <a:ext cx="750668" cy="750668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4D9C216-3EFF-4DFA-B981-BE29F7372EBF}">
      <dsp:nvSpPr>
        <dsp:cNvPr id="0" name=""/>
        <dsp:cNvSpPr/>
      </dsp:nvSpPr>
      <dsp:spPr>
        <a:xfrm rot="10800000">
          <a:off x="1718911" y="5849121"/>
          <a:ext cx="6079267" cy="750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1024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الإحسان الموصل للجنة هو الإحسان المستمر بأن تتم رعاية البنات أو الأخوات و يستمر الإحسان إليهن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 </a:t>
          </a:r>
        </a:p>
      </dsp:txBody>
      <dsp:txXfrm rot="10800000">
        <a:off x="1906578" y="5849121"/>
        <a:ext cx="5891600" cy="750668"/>
      </dsp:txXfrm>
    </dsp:sp>
    <dsp:sp modelId="{C98614FA-ED33-4EFA-9A98-F000AEDAFBFF}">
      <dsp:nvSpPr>
        <dsp:cNvPr id="0" name=""/>
        <dsp:cNvSpPr/>
      </dsp:nvSpPr>
      <dsp:spPr>
        <a:xfrm>
          <a:off x="1343576" y="5849121"/>
          <a:ext cx="750668" cy="750668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42EB0-5333-4FFA-84B1-F22A29004DBD}">
      <dsp:nvSpPr>
        <dsp:cNvPr id="0" name=""/>
        <dsp:cNvSpPr/>
      </dsp:nvSpPr>
      <dsp:spPr>
        <a:xfrm>
          <a:off x="5785497" y="1137176"/>
          <a:ext cx="2105147" cy="1715206"/>
        </a:xfrm>
        <a:prstGeom prst="hexagon">
          <a:avLst>
            <a:gd name="adj" fmla="val 25000"/>
            <a:gd name="vf" fmla="val 115470"/>
          </a:avLst>
        </a:prstGeom>
        <a:solidFill>
          <a:srgbClr val="CB9969"/>
        </a:solid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تطبيقات سلوكية</a:t>
          </a:r>
          <a:endParaRPr lang="ar-SA" sz="2800" kern="1200" dirty="0"/>
        </a:p>
      </dsp:txBody>
      <dsp:txXfrm rot="-5400000">
        <a:off x="6239859" y="1260569"/>
        <a:ext cx="1196422" cy="1468421"/>
      </dsp:txXfrm>
    </dsp:sp>
    <dsp:sp modelId="{BAD6EF96-82F7-4232-AF40-73A2CABCA39C}">
      <dsp:nvSpPr>
        <dsp:cNvPr id="0" name=""/>
        <dsp:cNvSpPr/>
      </dsp:nvSpPr>
      <dsp:spPr>
        <a:xfrm>
          <a:off x="7949493" y="3259777"/>
          <a:ext cx="1000197" cy="537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500" kern="1200" dirty="0">
            <a:solidFill>
              <a:schemeClr val="bg1"/>
            </a:solidFill>
          </a:endParaRPr>
        </a:p>
      </dsp:txBody>
      <dsp:txXfrm>
        <a:off x="7949493" y="3259777"/>
        <a:ext cx="1000197" cy="537740"/>
      </dsp:txXfrm>
    </dsp:sp>
    <dsp:sp modelId="{D7B676BB-3DDF-4992-895C-EDF5202DCE2E}">
      <dsp:nvSpPr>
        <dsp:cNvPr id="0" name=""/>
        <dsp:cNvSpPr/>
      </dsp:nvSpPr>
      <dsp:spPr>
        <a:xfrm>
          <a:off x="2403502" y="906920"/>
          <a:ext cx="2127284" cy="1981450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 rot="-5400000">
        <a:off x="2795341" y="1176397"/>
        <a:ext cx="1343606" cy="1442496"/>
      </dsp:txXfrm>
    </dsp:sp>
    <dsp:sp modelId="{AF109968-6CF0-45C2-89FD-EAABB732BB56}">
      <dsp:nvSpPr>
        <dsp:cNvPr id="0" name=""/>
        <dsp:cNvSpPr/>
      </dsp:nvSpPr>
      <dsp:spPr>
        <a:xfrm>
          <a:off x="4076971" y="2061165"/>
          <a:ext cx="2051319" cy="1869926"/>
        </a:xfrm>
        <a:prstGeom prst="hexagon">
          <a:avLst>
            <a:gd name="adj" fmla="val 25000"/>
            <a:gd name="vf" fmla="val 115470"/>
          </a:avLst>
        </a:prstGeom>
        <a:solidFill>
          <a:srgbClr val="CB9969"/>
        </a:solid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أحسن إلى أخوتي و أعتني بهن</a:t>
          </a:r>
          <a:endParaRPr lang="ar-SA" sz="2800" kern="1200" dirty="0"/>
        </a:p>
      </dsp:txBody>
      <dsp:txXfrm rot="-5400000">
        <a:off x="4465542" y="2297239"/>
        <a:ext cx="1274176" cy="1397779"/>
      </dsp:txXfrm>
    </dsp:sp>
    <dsp:sp modelId="{4CAA0DF0-287F-4C18-9DC6-9A4DA8D6A8F5}">
      <dsp:nvSpPr>
        <dsp:cNvPr id="0" name=""/>
        <dsp:cNvSpPr/>
      </dsp:nvSpPr>
      <dsp:spPr>
        <a:xfrm>
          <a:off x="4098324" y="4934213"/>
          <a:ext cx="967933" cy="537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500" kern="1200" dirty="0">
            <a:solidFill>
              <a:schemeClr val="bg1"/>
            </a:solidFill>
          </a:endParaRPr>
        </a:p>
      </dsp:txBody>
      <dsp:txXfrm>
        <a:off x="4098324" y="4934213"/>
        <a:ext cx="967933" cy="537740"/>
      </dsp:txXfrm>
    </dsp:sp>
    <dsp:sp modelId="{CA9E551D-40E0-4ACD-A0EA-5F301EA6DA34}">
      <dsp:nvSpPr>
        <dsp:cNvPr id="0" name=""/>
        <dsp:cNvSpPr/>
      </dsp:nvSpPr>
      <dsp:spPr>
        <a:xfrm>
          <a:off x="5777582" y="3032938"/>
          <a:ext cx="2052924" cy="1759432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 rot="-5400000">
        <a:off x="6196606" y="3203888"/>
        <a:ext cx="1214876" cy="1417532"/>
      </dsp:txXfrm>
    </dsp:sp>
    <dsp:sp modelId="{6B02D1DE-8D0D-4883-A956-C26C8F2CAF54}">
      <dsp:nvSpPr>
        <dsp:cNvPr id="0" name=""/>
        <dsp:cNvSpPr/>
      </dsp:nvSpPr>
      <dsp:spPr>
        <a:xfrm>
          <a:off x="2514711" y="3284403"/>
          <a:ext cx="2107469" cy="2043236"/>
        </a:xfrm>
        <a:prstGeom prst="hexagon">
          <a:avLst>
            <a:gd name="adj" fmla="val 25000"/>
            <a:gd name="vf" fmla="val 115470"/>
          </a:avLst>
        </a:prstGeom>
        <a:solidFill>
          <a:srgbClr val="C8986B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أسر بقدوم مولود الأنثى كما أسر بقدوم الذكور</a:t>
          </a:r>
          <a:endParaRPr lang="ar-SA" sz="2800" kern="1200" dirty="0"/>
        </a:p>
      </dsp:txBody>
      <dsp:txXfrm rot="-5400000">
        <a:off x="2882177" y="3598179"/>
        <a:ext cx="1372536" cy="1415685"/>
      </dsp:txXfrm>
    </dsp:sp>
    <dsp:sp modelId="{9DA26B80-A4EB-4F85-81B9-884B78EE4B10}">
      <dsp:nvSpPr>
        <dsp:cNvPr id="0" name=""/>
        <dsp:cNvSpPr/>
      </dsp:nvSpPr>
      <dsp:spPr>
        <a:xfrm>
          <a:off x="7481680" y="4980652"/>
          <a:ext cx="1000197" cy="537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500" kern="1200" dirty="0">
            <a:solidFill>
              <a:schemeClr val="bg1"/>
            </a:solidFill>
          </a:endParaRPr>
        </a:p>
      </dsp:txBody>
      <dsp:txXfrm>
        <a:off x="7481680" y="4980652"/>
        <a:ext cx="1000197" cy="537740"/>
      </dsp:txXfrm>
    </dsp:sp>
    <dsp:sp modelId="{9D8E3876-B290-4E58-8166-C7DDB3544E56}">
      <dsp:nvSpPr>
        <dsp:cNvPr id="0" name=""/>
        <dsp:cNvSpPr/>
      </dsp:nvSpPr>
      <dsp:spPr>
        <a:xfrm>
          <a:off x="851265" y="2221606"/>
          <a:ext cx="2097888" cy="1812663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 dirty="0"/>
        </a:p>
      </dsp:txBody>
      <dsp:txXfrm rot="-5400000">
        <a:off x="1275450" y="2404873"/>
        <a:ext cx="1249517" cy="1446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3D43D-7AFC-48C6-8AC6-D3E8EB9B41F9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F7B57-CA81-4D23-8B45-94B4DC0A22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88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5637-B072-4B6D-8116-CB61DCFF1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9AB59-EFFB-475D-BB4D-1305DE1BE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8CE34-8ECE-4164-8B3D-CE0CA4E9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E1724-5231-4974-AB76-4BB9F047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C133-C6A8-4323-8363-1C71BA54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58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593D-3156-4F1A-B5D1-8B06211A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E2AB5-E145-44BE-BF9F-11BF00D53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17650-DCB8-43CC-B284-9C99A40B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A1A5D-C4C7-4D4C-9D6B-EE21AAFD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C7372-ADAB-4238-BA87-C32E5590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6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3B2A5-DC3B-40DC-98FB-817B14D3A9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BB7F9-B63E-4B35-960E-826102260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BA2CE-15E5-4DBB-9CAE-E99A9716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CF7D-194F-46DA-928B-D43E3A0C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02694-9144-4146-85ED-C3340C98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24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BED7-4C36-47A8-864E-8FF195A9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79A47-7694-4B59-AE0F-C433295F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B77F6-6667-4026-8908-72083AC9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87DA1-EE7F-45AA-92EA-FFD101FF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ADA62-540C-49C7-B02F-8F87CDEF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6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4DC5-228F-4CCD-985E-B2940F85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5507C-2F5B-463B-BC19-3268453D0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0211C-D60C-40AB-9739-2CE9B363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30099-3377-4AC4-AA7E-8581CE89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D3718-8656-49ED-B011-A4A732EA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71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317D-F5F3-498B-87F4-69C3A948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E45EC-CEFD-40A7-9B6E-FEDCCCFF6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71BE8-69B9-4544-B3B7-C2FD5EA8E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6A579-477E-4A6F-892F-18AAF500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50A81-6840-4E00-A712-103C61B0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BC4EB-AC76-4D52-9C9D-D4D89F1F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18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0EF3-7312-45AA-A373-1C09A0C5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E3364-2AC8-4E2E-BE8F-950DB5372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68CCA-02D0-4D52-B29C-2EE3551F8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257FA-1926-419C-8239-6CA9B3EF9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F9A80-8A26-4EB3-B3C9-25CC22DDA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0FD64-9B24-44F3-A049-6135E6A3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254EB-882C-4E0D-A84F-AD1632B3A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92A75-95BC-4528-B5F6-EDC277DF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75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E15E6-FC58-46BE-A1E1-62347BFD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A83E1-0007-4758-BC55-A1B0C078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B0C0F-EED2-4EED-8279-2B4B139D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5789F-8056-465F-A423-FA6D72C3B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42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118D3-41AF-4B30-B425-B14E38E5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6A09E-A824-4B7E-8A43-03E4D9A6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69450-A9E6-4F70-A239-FA5F84DD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76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9280-E17F-46A6-91DC-5B3B04A1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D4B8-40CF-4FB3-A94B-62038C31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040EB-460D-4B45-B33E-B7D5C4555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0AABC-7F2C-40B8-A091-CEF96693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C9634-0568-4AE0-BCA2-F38B8D13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3618D-32F8-46BB-8437-E44C5926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50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7A2C-3967-4DBE-A230-D6ECD9F4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6E178D-BB95-4AEF-8519-669D2564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62BA4-6C92-449B-A5C3-1356F0D0E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8C1D1-1F92-4393-8665-33E25C84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40ED8-5AF3-4F23-913A-8C11814B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51AB0-19D2-46F4-B346-BBE5A341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6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E637B-6F3E-4B80-936C-E9B43731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6F505-BA8D-46BA-AE49-69A376349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F8D2-CF5B-4897-BBAE-02FAE7142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9F95E-3909-4566-9C4A-94F611720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0CBA2-D0A0-475B-9817-DC0171127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71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320B00D-5239-4F2B-95A4-88FB59C616DB}"/>
              </a:ext>
            </a:extLst>
          </p:cNvPr>
          <p:cNvSpPr txBox="1"/>
          <p:nvPr/>
        </p:nvSpPr>
        <p:spPr>
          <a:xfrm>
            <a:off x="0" y="787220"/>
            <a:ext cx="1213441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600" dirty="0">
                <a:solidFill>
                  <a:schemeClr val="accent2">
                    <a:lumMod val="75000"/>
                  </a:schemeClr>
                </a:solidFill>
              </a:rPr>
              <a:t>فضل الإحسان للبنات و الأخوات</a:t>
            </a:r>
            <a:endParaRPr lang="en-GB" sz="1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52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DC70AC-C5AA-4C07-B15A-92A038752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3"/>
          <a:srcRect l="24458" t="31553" r="28388" b="23286"/>
          <a:stretch/>
        </p:blipFill>
        <p:spPr>
          <a:xfrm>
            <a:off x="1759974" y="443971"/>
            <a:ext cx="7036374" cy="3788817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737" y="3979510"/>
            <a:ext cx="23145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0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9258300" y="449309"/>
            <a:ext cx="2641404" cy="58477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KW" sz="3200" dirty="0">
                <a:solidFill>
                  <a:schemeClr val="bg1"/>
                </a:solidFill>
              </a:rPr>
              <a:t>معاني </a:t>
            </a:r>
            <a:r>
              <a:rPr lang="ar-SY" sz="3200" dirty="0">
                <a:solidFill>
                  <a:schemeClr val="bg1"/>
                </a:solidFill>
              </a:rPr>
              <a:t>الكلمات :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/>
          <a:srcRect l="16523" t="42641" r="16712" b="28125"/>
          <a:stretch/>
        </p:blipFill>
        <p:spPr>
          <a:xfrm>
            <a:off x="3038167" y="1548581"/>
            <a:ext cx="8686801" cy="213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7478795" y="449309"/>
            <a:ext cx="4420909" cy="58477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SY" sz="3200" dirty="0">
                <a:solidFill>
                  <a:schemeClr val="bg1"/>
                </a:solidFill>
              </a:rPr>
              <a:t>إرشادات الحديث</a:t>
            </a:r>
            <a:r>
              <a:rPr lang="ar-KW" sz="3200" dirty="0">
                <a:solidFill>
                  <a:schemeClr val="bg1"/>
                </a:solidFill>
              </a:rPr>
              <a:t>:</a:t>
            </a:r>
            <a:endParaRPr lang="en-GB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2267642391"/>
              </p:ext>
            </p:extLst>
          </p:nvPr>
        </p:nvGraphicFramePr>
        <p:xfrm>
          <a:off x="-796412" y="257580"/>
          <a:ext cx="9141755" cy="660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420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92E289-F0C5-4A15-94C0-7C531CA00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ED92E289-F0C5-4A15-94C0-7C531CA00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ED92E289-F0C5-4A15-94C0-7C531CA00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ED92E289-F0C5-4A15-94C0-7C531CA00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FF5170-0A7D-4BC8-B1B4-A02771FC4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94FF5170-0A7D-4BC8-B1B4-A02771FC4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94FF5170-0A7D-4BC8-B1B4-A02771FC4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94FF5170-0A7D-4BC8-B1B4-A02771FC4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31D6E5-F916-4C18-9FFD-471388E31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BD31D6E5-F916-4C18-9FFD-471388E31D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BD31D6E5-F916-4C18-9FFD-471388E31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BD31D6E5-F916-4C18-9FFD-471388E31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F3CB13-DF76-4EEC-8BC1-485DDBC7C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B8F3CB13-DF76-4EEC-8BC1-485DDBC7CF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B8F3CB13-DF76-4EEC-8BC1-485DDBC7C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B8F3CB13-DF76-4EEC-8BC1-485DDBC7C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91169A-0A7D-40A6-A5EF-D31B35EC3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graphicEl>
                                              <a:dgm id="{D991169A-0A7D-40A6-A5EF-D31B35EC3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D991169A-0A7D-40A6-A5EF-D31B35EC3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graphicEl>
                                              <a:dgm id="{D991169A-0A7D-40A6-A5EF-D31B35EC3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7E7838-95E5-42D6-97D9-7C22A618F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graphicEl>
                                              <a:dgm id="{D67E7838-95E5-42D6-97D9-7C22A618F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D67E7838-95E5-42D6-97D9-7C22A618F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D67E7838-95E5-42D6-97D9-7C22A618F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164B56-7EBF-4508-B033-406C0AAC3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graphicEl>
                                              <a:dgm id="{5C164B56-7EBF-4508-B033-406C0AAC30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graphicEl>
                                              <a:dgm id="{5C164B56-7EBF-4508-B033-406C0AAC3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graphicEl>
                                              <a:dgm id="{5C164B56-7EBF-4508-B033-406C0AAC3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0308D2-E385-421E-B177-0E1AC8E38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graphicEl>
                                              <a:dgm id="{1C0308D2-E385-421E-B177-0E1AC8E38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graphicEl>
                                              <a:dgm id="{1C0308D2-E385-421E-B177-0E1AC8E38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graphicEl>
                                              <a:dgm id="{1C0308D2-E385-421E-B177-0E1AC8E38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B9AE0A-2093-464F-A372-DD7CF30FB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graphicEl>
                                              <a:dgm id="{EFB9AE0A-2093-464F-A372-DD7CF30FB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graphicEl>
                                              <a:dgm id="{EFB9AE0A-2093-464F-A372-DD7CF30FB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graphicEl>
                                              <a:dgm id="{EFB9AE0A-2093-464F-A372-DD7CF30FB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7A1500-C206-44FA-A1E4-0A27500E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graphicEl>
                                              <a:dgm id="{C67A1500-C206-44FA-A1E4-0A27500E1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graphicEl>
                                              <a:dgm id="{C67A1500-C206-44FA-A1E4-0A27500E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graphicEl>
                                              <a:dgm id="{C67A1500-C206-44FA-A1E4-0A27500E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8614FA-ED33-4EFA-9A98-F000AEDAF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>
                                            <p:graphicEl>
                                              <a:dgm id="{C98614FA-ED33-4EFA-9A98-F000AEDAFB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graphicEl>
                                              <a:dgm id="{C98614FA-ED33-4EFA-9A98-F000AEDAF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graphicEl>
                                              <a:dgm id="{C98614FA-ED33-4EFA-9A98-F000AEDAF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D9C216-3EFF-4DFA-B981-BE29F7372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graphicEl>
                                              <a:dgm id="{D4D9C216-3EFF-4DFA-B981-BE29F7372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graphicEl>
                                              <a:dgm id="{D4D9C216-3EFF-4DFA-B981-BE29F7372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graphicEl>
                                              <a:dgm id="{D4D9C216-3EFF-4DFA-B981-BE29F7372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916786586"/>
              </p:ext>
            </p:extLst>
          </p:nvPr>
        </p:nvGraphicFramePr>
        <p:xfrm>
          <a:off x="1390650" y="457200"/>
          <a:ext cx="10134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364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342EB0-5333-4FFA-84B1-F22A29004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5D342EB0-5333-4FFA-84B1-F22A29004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B676BB-3DDF-4992-895C-EDF5202DC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dgm id="{D7B676BB-3DDF-4992-895C-EDF5202DC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109968-6CF0-45C2-89FD-EAABB732B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AF109968-6CF0-45C2-89FD-EAABB732B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9E551D-40E0-4ACD-A0EA-5F301EA6D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dgm id="{CA9E551D-40E0-4ACD-A0EA-5F301EA6D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02D1DE-8D0D-4883-A956-C26C8F2CA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6B02D1DE-8D0D-4883-A956-C26C8F2CA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8E3876-B290-4E58-8166-C7DDB3544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9D8E3876-B290-4E58-8166-C7DDB3544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D6EF96-82F7-4232-AF40-73A2CABCA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BAD6EF96-82F7-4232-AF40-73A2CABCA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AA0DF0-287F-4C18-9DC6-9A4DA8D6A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6">
                                            <p:graphicEl>
                                              <a:dgm id="{4CAA0DF0-287F-4C18-9DC6-9A4DA8D6A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A26B80-A4EB-4F85-81B9-884B78EE4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9DA26B80-A4EB-4F85-81B9-884B78EE4B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187</Words>
  <Application>Microsoft Office PowerPoint</Application>
  <PresentationFormat>شاشة عريضة</PresentationFormat>
  <Paragraphs>14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Reema Belal</dc:creator>
  <cp:lastModifiedBy>dmmrb1991@gmail.com</cp:lastModifiedBy>
  <cp:revision>40</cp:revision>
  <dcterms:created xsi:type="dcterms:W3CDTF">2021-02-19T16:22:39Z</dcterms:created>
  <dcterms:modified xsi:type="dcterms:W3CDTF">2021-02-25T16:26:03Z</dcterms:modified>
</cp:coreProperties>
</file>