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41" r:id="rId3"/>
    <p:sldId id="447" r:id="rId4"/>
    <p:sldId id="448" r:id="rId5"/>
    <p:sldId id="335" r:id="rId6"/>
    <p:sldId id="453" r:id="rId7"/>
    <p:sldId id="455" r:id="rId8"/>
    <p:sldId id="459" r:id="rId9"/>
    <p:sldId id="411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52">
          <p15:clr>
            <a:srgbClr val="A4A3A4"/>
          </p15:clr>
        </p15:guide>
        <p15:guide id="4" pos="27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1602"/>
      </p:cViewPr>
      <p:guideLst>
        <p:guide orient="horz" pos="2183"/>
        <p:guide pos="3840"/>
        <p:guide orient="horz" pos="1552"/>
        <p:guide pos="27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192798" y="2680769"/>
            <a:ext cx="8604746" cy="1265254"/>
            <a:chOff x="9198889" y="2670931"/>
            <a:chExt cx="8604746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764885" y="3157808"/>
              <a:ext cx="6038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القُرْآنُ الكَرِيمُ كِتَابُ اللهِ المُنْزَلُ عَلَى نَبِيِّنَا الكريم مُحَمَّدٍ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76" y="300071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6511" y="2008525"/>
              <a:ext cx="1890424" cy="618151"/>
              <a:chOff x="3478150" y="5466316"/>
              <a:chExt cx="1890424" cy="61815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8150" y="5764271"/>
                <a:ext cx="1890424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القُرْآنُ الكَرِيمُ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033486" y="282074"/>
            <a:ext cx="786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القُرْآنُ الكَرِيمُ كِتَابُ اللهِ المُنْزَلُ عَلَى نَبِيِّنَا مُحَمَّدٍ</a:t>
            </a:r>
          </a:p>
        </p:txBody>
      </p: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14" y="1202015"/>
            <a:ext cx="5323886" cy="3936874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8071900" y="3554427"/>
            <a:ext cx="1624886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شهر رمضان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8071900" y="4432542"/>
            <a:ext cx="1624886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القرآن الكريم</a:t>
            </a: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3162210" y="2700486"/>
            <a:ext cx="2410006" cy="4135466"/>
            <a:chOff x="7774691" y="5298"/>
            <a:chExt cx="5029652" cy="5056188"/>
          </a:xfrm>
          <a:solidFill>
            <a:srgbClr val="FFC000"/>
          </a:solidFill>
        </p:grpSpPr>
        <p:grpSp>
          <p:nvGrpSpPr>
            <p:cNvPr id="1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5298"/>
              <a:ext cx="5029652" cy="5056188"/>
              <a:chOff x="2000433" y="8760"/>
              <a:chExt cx="8318662" cy="8362549"/>
            </a:xfrm>
            <a:grpFill/>
          </p:grpSpPr>
          <p:sp>
            <p:nvSpPr>
              <p:cNvPr id="2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5"/>
                <a:ext cx="8318662" cy="617801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96567" y="1817700"/>
                <a:ext cx="926391" cy="510278"/>
                <a:chOff x="5696567" y="1817700"/>
                <a:chExt cx="926391" cy="510278"/>
              </a:xfrm>
              <a:grpFill/>
            </p:grpSpPr>
            <p:sp>
              <p:nvSpPr>
                <p:cNvPr id="2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96567" y="1817700"/>
                  <a:ext cx="926391" cy="348722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 flipH="1">
                <a:off x="6124294" y="8760"/>
                <a:ext cx="27210" cy="1808948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972" y="1604465"/>
              <a:ext cx="3825984" cy="311849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0578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24557" y="2008525"/>
              <a:ext cx="1897142" cy="542951"/>
              <a:chOff x="3436196" y="5466316"/>
              <a:chExt cx="1897142" cy="54295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36196" y="5689071"/>
                <a:ext cx="1897142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القُرْآنُ الكَرِيمُ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25">
            <a:extLst>
              <a:ext uri="{FF2B5EF4-FFF2-40B4-BE49-F238E27FC236}">
                <a16:creationId xmlns:a16="http://schemas.microsoft.com/office/drawing/2014/main" id="{1F862882-4868-494E-8A89-5ADA20DE10DE}"/>
              </a:ext>
            </a:extLst>
          </p:cNvPr>
          <p:cNvGrpSpPr/>
          <p:nvPr/>
        </p:nvGrpSpPr>
        <p:grpSpPr>
          <a:xfrm>
            <a:off x="4887220" y="472896"/>
            <a:ext cx="4172344" cy="5958750"/>
            <a:chOff x="1162948" y="497748"/>
            <a:chExt cx="2172294" cy="5646976"/>
          </a:xfrm>
        </p:grpSpPr>
        <p:sp>
          <p:nvSpPr>
            <p:cNvPr id="20" name="Freeform: Shape 75">
              <a:extLst>
                <a:ext uri="{FF2B5EF4-FFF2-40B4-BE49-F238E27FC236}">
                  <a16:creationId xmlns:a16="http://schemas.microsoft.com/office/drawing/2014/main" id="{D8288774-027A-4EEF-9E71-9A19160EF511}"/>
                </a:ext>
              </a:extLst>
            </p:cNvPr>
            <p:cNvSpPr/>
            <p:nvPr/>
          </p:nvSpPr>
          <p:spPr>
            <a:xfrm flipH="1">
              <a:off x="2163544" y="2413746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">
              <a:extLst>
                <a:ext uri="{FF2B5EF4-FFF2-40B4-BE49-F238E27FC236}">
                  <a16:creationId xmlns:a16="http://schemas.microsoft.com/office/drawing/2014/main" id="{90620483-5A1C-4FDD-8B22-02302A1DD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4380" y="1058638"/>
              <a:ext cx="8565" cy="1337574"/>
            </a:xfrm>
            <a:prstGeom prst="line">
              <a:avLst/>
            </a:prstGeom>
            <a:ln w="28575">
              <a:solidFill>
                <a:srgbClr val="93939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14">
              <a:extLst>
                <a:ext uri="{FF2B5EF4-FFF2-40B4-BE49-F238E27FC236}">
                  <a16:creationId xmlns:a16="http://schemas.microsoft.com/office/drawing/2014/main" id="{34F0B613-0780-47F0-86BC-31968CB4A97A}"/>
                </a:ext>
              </a:extLst>
            </p:cNvPr>
            <p:cNvGrpSpPr/>
            <p:nvPr/>
          </p:nvGrpSpPr>
          <p:grpSpPr>
            <a:xfrm>
              <a:off x="1355703" y="2516205"/>
              <a:ext cx="1848128" cy="3628519"/>
              <a:chOff x="5097487" y="2110153"/>
              <a:chExt cx="2136858" cy="4195397"/>
            </a:xfrm>
          </p:grpSpPr>
          <p:sp>
            <p:nvSpPr>
              <p:cNvPr id="37" name="Rectangle: Rounded Corners 8">
                <a:extLst>
                  <a:ext uri="{FF2B5EF4-FFF2-40B4-BE49-F238E27FC236}">
                    <a16:creationId xmlns:a16="http://schemas.microsoft.com/office/drawing/2014/main" id="{885EFC83-55BF-446D-A8E2-434A5B53C650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00E3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11">
                <a:extLst>
                  <a:ext uri="{FF2B5EF4-FFF2-40B4-BE49-F238E27FC236}">
                    <a16:creationId xmlns:a16="http://schemas.microsoft.com/office/drawing/2014/main" id="{B489754A-6ECC-4C07-8699-CEB8DA1C1001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9">
                <a:extLst>
                  <a:ext uri="{FF2B5EF4-FFF2-40B4-BE49-F238E27FC236}">
                    <a16:creationId xmlns:a16="http://schemas.microsoft.com/office/drawing/2014/main" id="{97560786-BFA8-4791-8A30-948C9541B26C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12">
                <a:extLst>
                  <a:ext uri="{FF2B5EF4-FFF2-40B4-BE49-F238E27FC236}">
                    <a16:creationId xmlns:a16="http://schemas.microsoft.com/office/drawing/2014/main" id="{3D824A36-A0D3-4EDB-89D1-84ED70AF3BD2}"/>
                  </a:ext>
                </a:extLst>
              </p:cNvPr>
              <p:cNvSpPr txBox="1"/>
              <p:nvPr/>
            </p:nvSpPr>
            <p:spPr>
              <a:xfrm>
                <a:off x="5191125" y="2792968"/>
                <a:ext cx="1809751" cy="42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00E3A7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41" name="TextBox 13">
                <a:extLst>
                  <a:ext uri="{FF2B5EF4-FFF2-40B4-BE49-F238E27FC236}">
                    <a16:creationId xmlns:a16="http://schemas.microsoft.com/office/drawing/2014/main" id="{CED6C198-6906-42D1-9279-CCD66F617240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2043220" cy="64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200" b="1" dirty="0">
                    <a:solidFill>
                      <a:srgbClr val="00B050"/>
                    </a:solidFill>
                    <a:latin typeface="Oswald" panose="02000503000000000000" pitchFamily="2" charset="0"/>
                  </a:rPr>
                  <a:t>1</a:t>
                </a:r>
                <a:endParaRPr lang="en-US" sz="3200" b="1" dirty="0">
                  <a:solidFill>
                    <a:srgbClr val="00B050"/>
                  </a:solidFill>
                  <a:latin typeface="Oswald" panose="02000503000000000000" pitchFamily="2" charset="0"/>
                </a:endParaRPr>
              </a:p>
            </p:txBody>
          </p:sp>
        </p:grpSp>
        <p:grpSp>
          <p:nvGrpSpPr>
            <p:cNvPr id="24" name="Group 41">
              <a:extLst>
                <a:ext uri="{FF2B5EF4-FFF2-40B4-BE49-F238E27FC236}">
                  <a16:creationId xmlns:a16="http://schemas.microsoft.com/office/drawing/2014/main" id="{87DBDE8A-3EA0-4D9B-BB2A-71CA203A111C}"/>
                </a:ext>
              </a:extLst>
            </p:cNvPr>
            <p:cNvGrpSpPr/>
            <p:nvPr/>
          </p:nvGrpSpPr>
          <p:grpSpPr>
            <a:xfrm>
              <a:off x="1278688" y="4871590"/>
              <a:ext cx="1919946" cy="1137525"/>
              <a:chOff x="353292" y="4054653"/>
              <a:chExt cx="2219895" cy="1315236"/>
            </a:xfrm>
          </p:grpSpPr>
          <p:sp>
            <p:nvSpPr>
              <p:cNvPr id="35" name="TextBox 39">
                <a:extLst>
                  <a:ext uri="{FF2B5EF4-FFF2-40B4-BE49-F238E27FC236}">
                    <a16:creationId xmlns:a16="http://schemas.microsoft.com/office/drawing/2014/main" id="{93DA9FFF-F223-4C2F-985A-4F0C58A8D44A}"/>
                  </a:ext>
                </a:extLst>
              </p:cNvPr>
              <p:cNvSpPr txBox="1"/>
              <p:nvPr/>
            </p:nvSpPr>
            <p:spPr>
              <a:xfrm>
                <a:off x="353292" y="4054653"/>
                <a:ext cx="2219895" cy="46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36" name="TextBox 40">
                <a:extLst>
                  <a:ext uri="{FF2B5EF4-FFF2-40B4-BE49-F238E27FC236}">
                    <a16:creationId xmlns:a16="http://schemas.microsoft.com/office/drawing/2014/main" id="{06034E55-A6D9-4888-BE59-7A252DCE6F1E}"/>
                  </a:ext>
                </a:extLst>
              </p:cNvPr>
              <p:cNvSpPr txBox="1"/>
              <p:nvPr/>
            </p:nvSpPr>
            <p:spPr>
              <a:xfrm>
                <a:off x="364088" y="4054653"/>
                <a:ext cx="2153527" cy="1315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+mj-lt"/>
                  </a:rPr>
                  <a:t>نُؤْمِنُ أَنَّ القُرْآنَ كَلاَمُ اللهِ نَزَلَ بِهِ جِبْريِلُ عَلَيْهِ الصَّلاَةُ وَالسَّلاَمُ عَلىَ نَبِيِّنَا مُحَمَّدٍ صلى الله عليه و سلم</a:t>
                </a:r>
              </a:p>
            </p:txBody>
          </p:sp>
        </p:grpSp>
        <p:sp>
          <p:nvSpPr>
            <p:cNvPr id="26" name="Oval 54">
              <a:extLst>
                <a:ext uri="{FF2B5EF4-FFF2-40B4-BE49-F238E27FC236}">
                  <a16:creationId xmlns:a16="http://schemas.microsoft.com/office/drawing/2014/main" id="{5EDA430D-DE55-4C9E-AA21-E8B12A4D9F80}"/>
                </a:ext>
              </a:extLst>
            </p:cNvPr>
            <p:cNvSpPr/>
            <p:nvPr/>
          </p:nvSpPr>
          <p:spPr>
            <a:xfrm>
              <a:off x="2100671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3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B08F3E97-A7CF-4D9E-8D75-DDDC6491F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2948" y="497748"/>
              <a:ext cx="2172294" cy="945516"/>
            </a:xfrm>
            <a:prstGeom prst="rect">
              <a:avLst/>
            </a:prstGeom>
          </p:spPr>
        </p:pic>
        <p:sp>
          <p:nvSpPr>
            <p:cNvPr id="31" name="Freeform: Shape 73">
              <a:extLst>
                <a:ext uri="{FF2B5EF4-FFF2-40B4-BE49-F238E27FC236}">
                  <a16:creationId xmlns:a16="http://schemas.microsoft.com/office/drawing/2014/main" id="{42584B80-3FE7-49B3-99AE-AF6237BF52FB}"/>
                </a:ext>
              </a:extLst>
            </p:cNvPr>
            <p:cNvSpPr/>
            <p:nvPr/>
          </p:nvSpPr>
          <p:spPr>
            <a:xfrm>
              <a:off x="2199300" y="2413149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79">
              <a:extLst>
                <a:ext uri="{FF2B5EF4-FFF2-40B4-BE49-F238E27FC236}">
                  <a16:creationId xmlns:a16="http://schemas.microsoft.com/office/drawing/2014/main" id="{1948EFA5-2224-4C3B-997F-F1A7BC031332}"/>
                </a:ext>
              </a:extLst>
            </p:cNvPr>
            <p:cNvCxnSpPr/>
            <p:nvPr/>
          </p:nvCxnSpPr>
          <p:spPr>
            <a:xfrm flipV="1">
              <a:off x="2182351" y="2365019"/>
              <a:ext cx="116356" cy="55245"/>
            </a:xfrm>
            <a:prstGeom prst="line">
              <a:avLst/>
            </a:prstGeom>
            <a:ln w="19050">
              <a:solidFill>
                <a:srgbClr val="9393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0">
              <a:extLst>
                <a:ext uri="{FF2B5EF4-FFF2-40B4-BE49-F238E27FC236}">
                  <a16:creationId xmlns:a16="http://schemas.microsoft.com/office/drawing/2014/main" id="{A57BB8ED-AD7C-4C33-819D-8E88276D9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1410" y="2343910"/>
              <a:ext cx="94087" cy="53352"/>
            </a:xfrm>
            <a:prstGeom prst="line">
              <a:avLst/>
            </a:prstGeom>
            <a:ln w="19050">
              <a:solidFill>
                <a:srgbClr val="9393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82">
              <a:extLst>
                <a:ext uri="{FF2B5EF4-FFF2-40B4-BE49-F238E27FC236}">
                  <a16:creationId xmlns:a16="http://schemas.microsoft.com/office/drawing/2014/main" id="{75F10CC6-F241-46AA-A1E1-8876CFC1F2CE}"/>
                </a:ext>
              </a:extLst>
            </p:cNvPr>
            <p:cNvSpPr/>
            <p:nvPr/>
          </p:nvSpPr>
          <p:spPr>
            <a:xfrm rot="19183841">
              <a:off x="2185127" y="2317839"/>
              <a:ext cx="56432" cy="69945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Oval 132">
            <a:extLst>
              <a:ext uri="{FF2B5EF4-FFF2-40B4-BE49-F238E27FC236}">
                <a16:creationId xmlns:a16="http://schemas.microsoft.com/office/drawing/2014/main" id="{2311F8E6-3BC4-4B0C-8855-CDB6B3EB53B9}"/>
              </a:ext>
            </a:extLst>
          </p:cNvPr>
          <p:cNvSpPr/>
          <p:nvPr/>
        </p:nvSpPr>
        <p:spPr>
          <a:xfrm>
            <a:off x="4977281" y="6775384"/>
            <a:ext cx="3194829" cy="24705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5791200" y="13951"/>
            <a:ext cx="387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القُرْآنُ الكَرِيمُ </a:t>
            </a:r>
          </a:p>
        </p:txBody>
      </p:sp>
    </p:spTree>
    <p:extLst>
      <p:ext uri="{BB962C8B-B14F-4D97-AF65-F5344CB8AC3E}">
        <p14:creationId xmlns:p14="http://schemas.microsoft.com/office/powerpoint/2010/main" val="33497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7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8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44000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7" dur="5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8" dur="5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12" y="2846753"/>
            <a:ext cx="1333927" cy="119918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70880" y="1526310"/>
              <a:ext cx="69047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الوحدة2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46356" y="2068272"/>
              <a:ext cx="1840475" cy="693051"/>
              <a:chOff x="3357995" y="5526063"/>
              <a:chExt cx="1840475" cy="69305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0586" y="5526063"/>
                <a:ext cx="1355294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57995" y="5819004"/>
                <a:ext cx="184047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القُرْآنُ الكَرِيمُ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112">
            <a:extLst>
              <a:ext uri="{FF2B5EF4-FFF2-40B4-BE49-F238E27FC236}">
                <a16:creationId xmlns:a16="http://schemas.microsoft.com/office/drawing/2014/main" id="{1BC8ACF6-DD0C-43C8-8D5E-49A777F9CE4B}"/>
              </a:ext>
            </a:extLst>
          </p:cNvPr>
          <p:cNvSpPr/>
          <p:nvPr/>
        </p:nvSpPr>
        <p:spPr>
          <a:xfrm>
            <a:off x="4384940" y="3685840"/>
            <a:ext cx="6735594" cy="4030368"/>
          </a:xfrm>
          <a:prstGeom prst="rect">
            <a:avLst/>
          </a:prstGeom>
          <a:blipFill dpi="0" rotWithShape="1">
            <a:blip r:embed="rId3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126">
            <a:extLst>
              <a:ext uri="{FF2B5EF4-FFF2-40B4-BE49-F238E27FC236}">
                <a16:creationId xmlns:a16="http://schemas.microsoft.com/office/drawing/2014/main" id="{B732348F-C7E9-459A-AC00-EF2ABFBCDE46}"/>
              </a:ext>
            </a:extLst>
          </p:cNvPr>
          <p:cNvGrpSpPr/>
          <p:nvPr/>
        </p:nvGrpSpPr>
        <p:grpSpPr>
          <a:xfrm>
            <a:off x="4451774" y="711200"/>
            <a:ext cx="4561597" cy="5790061"/>
            <a:chOff x="3083047" y="1127746"/>
            <a:chExt cx="2172294" cy="5016978"/>
          </a:xfrm>
        </p:grpSpPr>
        <p:sp>
          <p:nvSpPr>
            <p:cNvPr id="72" name="Freeform: Shape 97">
              <a:extLst>
                <a:ext uri="{FF2B5EF4-FFF2-40B4-BE49-F238E27FC236}">
                  <a16:creationId xmlns:a16="http://schemas.microsoft.com/office/drawing/2014/main" id="{EB5BE982-B15B-4FDE-B366-A4FE513A2AAD}"/>
                </a:ext>
              </a:extLst>
            </p:cNvPr>
            <p:cNvSpPr/>
            <p:nvPr/>
          </p:nvSpPr>
          <p:spPr>
            <a:xfrm flipH="1">
              <a:off x="4114816" y="2445990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15">
              <a:extLst>
                <a:ext uri="{FF2B5EF4-FFF2-40B4-BE49-F238E27FC236}">
                  <a16:creationId xmlns:a16="http://schemas.microsoft.com/office/drawing/2014/main" id="{79C13F8D-DE78-425C-A26D-05F81687F9ED}"/>
                </a:ext>
              </a:extLst>
            </p:cNvPr>
            <p:cNvGrpSpPr/>
            <p:nvPr/>
          </p:nvGrpSpPr>
          <p:grpSpPr>
            <a:xfrm>
              <a:off x="3357535" y="2516205"/>
              <a:ext cx="1727190" cy="3628519"/>
              <a:chOff x="5097487" y="2110153"/>
              <a:chExt cx="1997026" cy="4195397"/>
            </a:xfrm>
            <a:effectLst/>
          </p:grpSpPr>
          <p:sp>
            <p:nvSpPr>
              <p:cNvPr id="88" name="Rectangle: Rounded Corners 16">
                <a:extLst>
                  <a:ext uri="{FF2B5EF4-FFF2-40B4-BE49-F238E27FC236}">
                    <a16:creationId xmlns:a16="http://schemas.microsoft.com/office/drawing/2014/main" id="{48662BA5-65A4-477E-8F14-FC84BB76DD8A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00B8F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17">
                <a:extLst>
                  <a:ext uri="{FF2B5EF4-FFF2-40B4-BE49-F238E27FC236}">
                    <a16:creationId xmlns:a16="http://schemas.microsoft.com/office/drawing/2014/main" id="{BCF4748A-87CF-4384-B6D9-AAB18BB7D196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: Shape 18">
                <a:extLst>
                  <a:ext uri="{FF2B5EF4-FFF2-40B4-BE49-F238E27FC236}">
                    <a16:creationId xmlns:a16="http://schemas.microsoft.com/office/drawing/2014/main" id="{ECB8D6D8-C252-433A-AF39-CFFC79C2ABEB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9">
                <a:extLst>
                  <a:ext uri="{FF2B5EF4-FFF2-40B4-BE49-F238E27FC236}">
                    <a16:creationId xmlns:a16="http://schemas.microsoft.com/office/drawing/2014/main" id="{DFC5AF5E-01A8-4223-AA5B-F8606DE19567}"/>
                  </a:ext>
                </a:extLst>
              </p:cNvPr>
              <p:cNvSpPr txBox="1"/>
              <p:nvPr/>
            </p:nvSpPr>
            <p:spPr>
              <a:xfrm>
                <a:off x="5191125" y="2792968"/>
                <a:ext cx="1809751" cy="42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00B8F1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115" name="TextBox 20">
                <a:extLst>
                  <a:ext uri="{FF2B5EF4-FFF2-40B4-BE49-F238E27FC236}">
                    <a16:creationId xmlns:a16="http://schemas.microsoft.com/office/drawing/2014/main" id="{FEBB363C-879D-40CC-AD9F-A140A27A9F2B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585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200" b="1" dirty="0">
                    <a:solidFill>
                      <a:srgbClr val="00B8F1"/>
                    </a:solidFill>
                    <a:latin typeface="Oswald" panose="02000503000000000000" pitchFamily="2" charset="0"/>
                  </a:rPr>
                  <a:t>2</a:t>
                </a:r>
                <a:endParaRPr lang="en-US" sz="2400" b="1" dirty="0">
                  <a:solidFill>
                    <a:srgbClr val="00B8F1"/>
                  </a:solidFill>
                  <a:latin typeface="Oswald" panose="02000503000000000000" pitchFamily="2" charset="0"/>
                </a:endParaRPr>
              </a:p>
            </p:txBody>
          </p:sp>
        </p:grpSp>
        <p:grpSp>
          <p:nvGrpSpPr>
            <p:cNvPr id="74" name="Group 42">
              <a:extLst>
                <a:ext uri="{FF2B5EF4-FFF2-40B4-BE49-F238E27FC236}">
                  <a16:creationId xmlns:a16="http://schemas.microsoft.com/office/drawing/2014/main" id="{33CB0FE0-74B5-4A12-BB4E-7D539CE39B85}"/>
                </a:ext>
              </a:extLst>
            </p:cNvPr>
            <p:cNvGrpSpPr/>
            <p:nvPr/>
          </p:nvGrpSpPr>
          <p:grpSpPr>
            <a:xfrm>
              <a:off x="3209142" y="4906709"/>
              <a:ext cx="1994290" cy="747212"/>
              <a:chOff x="279481" y="4118417"/>
              <a:chExt cx="2305855" cy="863947"/>
            </a:xfrm>
          </p:grpSpPr>
          <p:sp>
            <p:nvSpPr>
              <p:cNvPr id="83" name="TextBox 43">
                <a:extLst>
                  <a:ext uri="{FF2B5EF4-FFF2-40B4-BE49-F238E27FC236}">
                    <a16:creationId xmlns:a16="http://schemas.microsoft.com/office/drawing/2014/main" id="{A9703EB7-DDA9-4614-8C19-3225A23F03B9}"/>
                  </a:ext>
                </a:extLst>
              </p:cNvPr>
              <p:cNvSpPr txBox="1"/>
              <p:nvPr/>
            </p:nvSpPr>
            <p:spPr>
              <a:xfrm>
                <a:off x="279481" y="4118417"/>
                <a:ext cx="2305855" cy="46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87" name="TextBox 44">
                <a:extLst>
                  <a:ext uri="{FF2B5EF4-FFF2-40B4-BE49-F238E27FC236}">
                    <a16:creationId xmlns:a16="http://schemas.microsoft.com/office/drawing/2014/main" id="{AF4664AF-642F-4279-BA5A-3298C54DA504}"/>
                  </a:ext>
                </a:extLst>
              </p:cNvPr>
              <p:cNvSpPr txBox="1"/>
              <p:nvPr/>
            </p:nvSpPr>
            <p:spPr>
              <a:xfrm>
                <a:off x="456715" y="4149831"/>
                <a:ext cx="2010895" cy="832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+mj-lt"/>
                  </a:rPr>
                  <a:t>يَجِبُ عَلَيْنَا تَعْظِيمُ القُرْآنِ الكريم وَتَوْقِيرُهُ</a:t>
                </a:r>
              </a:p>
            </p:txBody>
          </p:sp>
        </p:grpSp>
        <p:sp>
          <p:nvSpPr>
            <p:cNvPr id="75" name="Oval 55">
              <a:extLst>
                <a:ext uri="{FF2B5EF4-FFF2-40B4-BE49-F238E27FC236}">
                  <a16:creationId xmlns:a16="http://schemas.microsoft.com/office/drawing/2014/main" id="{1026A3BA-A1D4-4217-A140-C8030FD9DA7E}"/>
                </a:ext>
              </a:extLst>
            </p:cNvPr>
            <p:cNvSpPr/>
            <p:nvPr/>
          </p:nvSpPr>
          <p:spPr>
            <a:xfrm>
              <a:off x="4094962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93">
              <a:extLst>
                <a:ext uri="{FF2B5EF4-FFF2-40B4-BE49-F238E27FC236}">
                  <a16:creationId xmlns:a16="http://schemas.microsoft.com/office/drawing/2014/main" id="{1E1EC99E-F938-4DE7-85D6-BA66E7473077}"/>
                </a:ext>
              </a:extLst>
            </p:cNvPr>
            <p:cNvSpPr/>
            <p:nvPr/>
          </p:nvSpPr>
          <p:spPr>
            <a:xfrm>
              <a:off x="4173843" y="2442131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105">
              <a:extLst>
                <a:ext uri="{FF2B5EF4-FFF2-40B4-BE49-F238E27FC236}">
                  <a16:creationId xmlns:a16="http://schemas.microsoft.com/office/drawing/2014/main" id="{6B21F99F-DFCC-4C37-A1CD-CE72B170B6EC}"/>
                </a:ext>
              </a:extLst>
            </p:cNvPr>
            <p:cNvGrpSpPr/>
            <p:nvPr/>
          </p:nvGrpSpPr>
          <p:grpSpPr>
            <a:xfrm>
              <a:off x="4150185" y="1949633"/>
              <a:ext cx="116356" cy="514780"/>
              <a:chOff x="2784014" y="2127724"/>
              <a:chExt cx="116356" cy="514780"/>
            </a:xfrm>
          </p:grpSpPr>
          <p:cxnSp>
            <p:nvCxnSpPr>
              <p:cNvPr id="79" name="Straight Connector 101">
                <a:extLst>
                  <a:ext uri="{FF2B5EF4-FFF2-40B4-BE49-F238E27FC236}">
                    <a16:creationId xmlns:a16="http://schemas.microsoft.com/office/drawing/2014/main" id="{97712766-356C-4BB0-8090-9D534103EA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2127724"/>
                <a:ext cx="0" cy="490728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102">
                <a:extLst>
                  <a:ext uri="{FF2B5EF4-FFF2-40B4-BE49-F238E27FC236}">
                    <a16:creationId xmlns:a16="http://schemas.microsoft.com/office/drawing/2014/main" id="{5C07D4F0-873A-4A57-A2D8-F114551A7284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103">
                <a:extLst>
                  <a:ext uri="{FF2B5EF4-FFF2-40B4-BE49-F238E27FC236}">
                    <a16:creationId xmlns:a16="http://schemas.microsoft.com/office/drawing/2014/main" id="{18FE561F-7A34-4CE8-AB66-4970167823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reeform: Shape 104">
                <a:extLst>
                  <a:ext uri="{FF2B5EF4-FFF2-40B4-BE49-F238E27FC236}">
                    <a16:creationId xmlns:a16="http://schemas.microsoft.com/office/drawing/2014/main" id="{8DC5A50C-038F-4303-B7E9-6BCFC43CB7C1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8" name="Picture 57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6EEF51F4-240F-4A1A-9B4F-F42C1D831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3047" y="1127746"/>
              <a:ext cx="2172294" cy="945516"/>
            </a:xfrm>
            <a:prstGeom prst="rect">
              <a:avLst/>
            </a:prstGeom>
          </p:spPr>
        </p:pic>
      </p:grpSp>
      <p:sp>
        <p:nvSpPr>
          <p:cNvPr id="174" name="Oval 131">
            <a:extLst>
              <a:ext uri="{FF2B5EF4-FFF2-40B4-BE49-F238E27FC236}">
                <a16:creationId xmlns:a16="http://schemas.microsoft.com/office/drawing/2014/main" id="{8B1F201E-BDFF-4304-8B7B-28964920D7DD}"/>
              </a:ext>
            </a:extLst>
          </p:cNvPr>
          <p:cNvSpPr/>
          <p:nvPr/>
        </p:nvSpPr>
        <p:spPr>
          <a:xfrm>
            <a:off x="4679932" y="6821849"/>
            <a:ext cx="3173490" cy="27020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7" dur="5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8" dur="5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44000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7" dur="5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8" dur="5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" grpId="0" animBg="1"/>
          <p:bldP spid="17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" grpId="0" animBg="1"/>
          <p:bldP spid="17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C9E576-92D1-4D67-95E2-95915588C0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70368D27-D8E4-4D04-858A-D224F9B27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7A1CA983-331B-4A9F-A99B-923B84493086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D34F8115-6F0F-45C3-B180-600433F605E1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16A071DB-5B93-4EA6-A7B8-E3D65E456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55" y="2938338"/>
            <a:ext cx="1333927" cy="119918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70880" y="1526310"/>
              <a:ext cx="69047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الوحدة2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0411" y="2068272"/>
              <a:ext cx="1695332" cy="727688"/>
              <a:chOff x="3472050" y="5526063"/>
              <a:chExt cx="1695332" cy="72768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0586" y="5526063"/>
                <a:ext cx="1355294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2050" y="5853641"/>
                <a:ext cx="1695332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القُرْآنُ الكَرِيمُ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112">
            <a:extLst>
              <a:ext uri="{FF2B5EF4-FFF2-40B4-BE49-F238E27FC236}">
                <a16:creationId xmlns:a16="http://schemas.microsoft.com/office/drawing/2014/main" id="{1BC8ACF6-DD0C-43C8-8D5E-49A777F9CE4B}"/>
              </a:ext>
            </a:extLst>
          </p:cNvPr>
          <p:cNvSpPr/>
          <p:nvPr/>
        </p:nvSpPr>
        <p:spPr>
          <a:xfrm>
            <a:off x="4384940" y="3685840"/>
            <a:ext cx="6735594" cy="4030368"/>
          </a:xfrm>
          <a:prstGeom prst="rect">
            <a:avLst/>
          </a:prstGeom>
          <a:blipFill dpi="0" rotWithShape="1">
            <a:blip r:embed="rId3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128">
            <a:extLst>
              <a:ext uri="{FF2B5EF4-FFF2-40B4-BE49-F238E27FC236}">
                <a16:creationId xmlns:a16="http://schemas.microsoft.com/office/drawing/2014/main" id="{DB759E43-DDCC-42E8-9AAE-F9907987AF23}"/>
              </a:ext>
            </a:extLst>
          </p:cNvPr>
          <p:cNvGrpSpPr/>
          <p:nvPr/>
        </p:nvGrpSpPr>
        <p:grpSpPr>
          <a:xfrm>
            <a:off x="4778533" y="970820"/>
            <a:ext cx="4309711" cy="5568888"/>
            <a:chOff x="7161390" y="575836"/>
            <a:chExt cx="2172294" cy="5568888"/>
          </a:xfrm>
        </p:grpSpPr>
        <p:sp>
          <p:nvSpPr>
            <p:cNvPr id="38" name="Freeform: Shape 99">
              <a:extLst>
                <a:ext uri="{FF2B5EF4-FFF2-40B4-BE49-F238E27FC236}">
                  <a16:creationId xmlns:a16="http://schemas.microsoft.com/office/drawing/2014/main" id="{376A25EA-7A19-48F8-8BA1-47E9C1BA5ACE}"/>
                </a:ext>
              </a:extLst>
            </p:cNvPr>
            <p:cNvSpPr/>
            <p:nvPr/>
          </p:nvSpPr>
          <p:spPr>
            <a:xfrm flipH="1">
              <a:off x="8195262" y="2427098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27">
              <a:extLst>
                <a:ext uri="{FF2B5EF4-FFF2-40B4-BE49-F238E27FC236}">
                  <a16:creationId xmlns:a16="http://schemas.microsoft.com/office/drawing/2014/main" id="{1A68FEEC-07FB-4760-8683-DD8CCF6D2159}"/>
                </a:ext>
              </a:extLst>
            </p:cNvPr>
            <p:cNvGrpSpPr/>
            <p:nvPr/>
          </p:nvGrpSpPr>
          <p:grpSpPr>
            <a:xfrm>
              <a:off x="7361198" y="2516205"/>
              <a:ext cx="1727190" cy="3628519"/>
              <a:chOff x="5097487" y="2110153"/>
              <a:chExt cx="1997026" cy="4195397"/>
            </a:xfrm>
          </p:grpSpPr>
          <p:sp>
            <p:nvSpPr>
              <p:cNvPr id="55" name="Rectangle: Rounded Corners 28">
                <a:extLst>
                  <a:ext uri="{FF2B5EF4-FFF2-40B4-BE49-F238E27FC236}">
                    <a16:creationId xmlns:a16="http://schemas.microsoft.com/office/drawing/2014/main" id="{0E828B27-64E8-4924-B4F3-0F0490654DE5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FE892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29">
                <a:extLst>
                  <a:ext uri="{FF2B5EF4-FFF2-40B4-BE49-F238E27FC236}">
                    <a16:creationId xmlns:a16="http://schemas.microsoft.com/office/drawing/2014/main" id="{55D4EB1E-361C-4766-9B81-D3118FB2498C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30">
                <a:extLst>
                  <a:ext uri="{FF2B5EF4-FFF2-40B4-BE49-F238E27FC236}">
                    <a16:creationId xmlns:a16="http://schemas.microsoft.com/office/drawing/2014/main" id="{AF046AE7-BCA1-4925-8B20-B1C82CADA77E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31">
                <a:extLst>
                  <a:ext uri="{FF2B5EF4-FFF2-40B4-BE49-F238E27FC236}">
                    <a16:creationId xmlns:a16="http://schemas.microsoft.com/office/drawing/2014/main" id="{09428D1C-7FA2-441C-A9A9-BAA16B17B780}"/>
                  </a:ext>
                </a:extLst>
              </p:cNvPr>
              <p:cNvSpPr txBox="1"/>
              <p:nvPr/>
            </p:nvSpPr>
            <p:spPr>
              <a:xfrm>
                <a:off x="5191125" y="2792968"/>
                <a:ext cx="1809751" cy="42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FE8929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63" name="TextBox 32">
                <a:extLst>
                  <a:ext uri="{FF2B5EF4-FFF2-40B4-BE49-F238E27FC236}">
                    <a16:creationId xmlns:a16="http://schemas.microsoft.com/office/drawing/2014/main" id="{E5BAB1FA-EDC4-466F-830F-BA78CFB71359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4000" b="1" dirty="0">
                    <a:solidFill>
                      <a:srgbClr val="FE8929"/>
                    </a:solidFill>
                    <a:latin typeface="Oswald" panose="02000503000000000000" pitchFamily="2" charset="0"/>
                  </a:rPr>
                  <a:t>3</a:t>
                </a:r>
                <a:endParaRPr lang="en-US" sz="4000" b="1" dirty="0">
                  <a:solidFill>
                    <a:srgbClr val="FE8929"/>
                  </a:solidFill>
                  <a:latin typeface="Oswald" panose="02000503000000000000" pitchFamily="2" charset="0"/>
                </a:endParaRPr>
              </a:p>
            </p:txBody>
          </p:sp>
        </p:grpSp>
        <p:grpSp>
          <p:nvGrpSpPr>
            <p:cNvPr id="40" name="Group 48">
              <a:extLst>
                <a:ext uri="{FF2B5EF4-FFF2-40B4-BE49-F238E27FC236}">
                  <a16:creationId xmlns:a16="http://schemas.microsoft.com/office/drawing/2014/main" id="{748C8F7B-CC04-4888-BC5A-F689D05ADD7E}"/>
                </a:ext>
              </a:extLst>
            </p:cNvPr>
            <p:cNvGrpSpPr/>
            <p:nvPr/>
          </p:nvGrpSpPr>
          <p:grpSpPr>
            <a:xfrm>
              <a:off x="7306085" y="5002181"/>
              <a:ext cx="1833571" cy="830997"/>
              <a:chOff x="404772" y="4206060"/>
              <a:chExt cx="2120027" cy="960825"/>
            </a:xfrm>
          </p:grpSpPr>
          <p:sp>
            <p:nvSpPr>
              <p:cNvPr id="53" name="TextBox 49">
                <a:extLst>
                  <a:ext uri="{FF2B5EF4-FFF2-40B4-BE49-F238E27FC236}">
                    <a16:creationId xmlns:a16="http://schemas.microsoft.com/office/drawing/2014/main" id="{73F3518B-1616-42F6-8138-4ED2CCCDEE6E}"/>
                  </a:ext>
                </a:extLst>
              </p:cNvPr>
              <p:cNvSpPr txBox="1"/>
              <p:nvPr/>
            </p:nvSpPr>
            <p:spPr>
              <a:xfrm>
                <a:off x="535976" y="4223440"/>
                <a:ext cx="1809750" cy="42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54" name="TextBox 50">
                <a:extLst>
                  <a:ext uri="{FF2B5EF4-FFF2-40B4-BE49-F238E27FC236}">
                    <a16:creationId xmlns:a16="http://schemas.microsoft.com/office/drawing/2014/main" id="{7EE8B689-C690-4053-9C36-52B625161093}"/>
                  </a:ext>
                </a:extLst>
              </p:cNvPr>
              <p:cNvSpPr txBox="1"/>
              <p:nvPr/>
            </p:nvSpPr>
            <p:spPr>
              <a:xfrm>
                <a:off x="404772" y="4206060"/>
                <a:ext cx="2120027" cy="96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+mj-lt"/>
                  </a:rPr>
                  <a:t>المُسْلِمُ يَحْرِصُ عَلَى قِرَاءَةِ القُرْآنِ الكريم وَتَدَبُّرِهِ وَالعَمَلِ به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42" name="Oval 61">
              <a:extLst>
                <a:ext uri="{FF2B5EF4-FFF2-40B4-BE49-F238E27FC236}">
                  <a16:creationId xmlns:a16="http://schemas.microsoft.com/office/drawing/2014/main" id="{B1361C6A-BCDD-446A-92DF-B62C92E751BF}"/>
                </a:ext>
              </a:extLst>
            </p:cNvPr>
            <p:cNvSpPr/>
            <p:nvPr/>
          </p:nvSpPr>
          <p:spPr>
            <a:xfrm>
              <a:off x="8137355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95">
              <a:extLst>
                <a:ext uri="{FF2B5EF4-FFF2-40B4-BE49-F238E27FC236}">
                  <a16:creationId xmlns:a16="http://schemas.microsoft.com/office/drawing/2014/main" id="{3BF76FC1-0E4B-4F2E-A2E6-0AEDEF33F34E}"/>
                </a:ext>
              </a:extLst>
            </p:cNvPr>
            <p:cNvSpPr/>
            <p:nvPr/>
          </p:nvSpPr>
          <p:spPr>
            <a:xfrm>
              <a:off x="8224793" y="2438770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113">
              <a:extLst>
                <a:ext uri="{FF2B5EF4-FFF2-40B4-BE49-F238E27FC236}">
                  <a16:creationId xmlns:a16="http://schemas.microsoft.com/office/drawing/2014/main" id="{FABA147A-6ADA-4BCE-AF5D-B912793FEA2B}"/>
                </a:ext>
              </a:extLst>
            </p:cNvPr>
            <p:cNvGrpSpPr/>
            <p:nvPr/>
          </p:nvGrpSpPr>
          <p:grpSpPr>
            <a:xfrm>
              <a:off x="8222871" y="1316334"/>
              <a:ext cx="116356" cy="1153407"/>
              <a:chOff x="2784014" y="1489097"/>
              <a:chExt cx="116356" cy="1153407"/>
            </a:xfrm>
          </p:grpSpPr>
          <p:cxnSp>
            <p:nvCxnSpPr>
              <p:cNvPr id="46" name="Straight Connector 114">
                <a:extLst>
                  <a:ext uri="{FF2B5EF4-FFF2-40B4-BE49-F238E27FC236}">
                    <a16:creationId xmlns:a16="http://schemas.microsoft.com/office/drawing/2014/main" id="{9E2623D4-3002-40D7-BBCF-FCB4360392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1489097"/>
                <a:ext cx="0" cy="1129356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115">
                <a:extLst>
                  <a:ext uri="{FF2B5EF4-FFF2-40B4-BE49-F238E27FC236}">
                    <a16:creationId xmlns:a16="http://schemas.microsoft.com/office/drawing/2014/main" id="{B39E57F8-864A-4C29-8A89-7FD0AA7E6164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116">
                <a:extLst>
                  <a:ext uri="{FF2B5EF4-FFF2-40B4-BE49-F238E27FC236}">
                    <a16:creationId xmlns:a16="http://schemas.microsoft.com/office/drawing/2014/main" id="{F47447B0-E98F-40DF-9392-4745218588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reeform: Shape 117">
                <a:extLst>
                  <a:ext uri="{FF2B5EF4-FFF2-40B4-BE49-F238E27FC236}">
                    <a16:creationId xmlns:a16="http://schemas.microsoft.com/office/drawing/2014/main" id="{9AA92BA5-1330-474F-84F2-FAF2543BDB12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5" name="Picture 66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14B96A41-E16C-4189-85A7-816777E27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1390" y="575836"/>
              <a:ext cx="2172294" cy="945516"/>
            </a:xfrm>
            <a:prstGeom prst="rect">
              <a:avLst/>
            </a:prstGeom>
          </p:spPr>
        </p:pic>
      </p:grpSp>
      <p:sp>
        <p:nvSpPr>
          <p:cNvPr id="64" name="Oval 134">
            <a:extLst>
              <a:ext uri="{FF2B5EF4-FFF2-40B4-BE49-F238E27FC236}">
                <a16:creationId xmlns:a16="http://schemas.microsoft.com/office/drawing/2014/main" id="{CE6A98F9-9584-4202-8688-4866B75FBF94}"/>
              </a:ext>
            </a:extLst>
          </p:cNvPr>
          <p:cNvSpPr/>
          <p:nvPr/>
        </p:nvSpPr>
        <p:spPr>
          <a:xfrm>
            <a:off x="4862142" y="6914830"/>
            <a:ext cx="3985870" cy="2341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9356011" y="1849476"/>
            <a:ext cx="2473131" cy="2888128"/>
            <a:chOff x="3845212" y="660738"/>
            <a:chExt cx="2138086" cy="2228601"/>
          </a:xfrm>
        </p:grpSpPr>
        <p:sp>
          <p:nvSpPr>
            <p:cNvPr id="3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3868704" y="1421596"/>
              <a:ext cx="2105037" cy="546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قَالَ الله تَعَالَى :</a:t>
              </a:r>
            </a:p>
            <a:p>
              <a:pPr algn="ct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&lt; </a:t>
              </a:r>
              <a:r>
                <a:rPr lang="ar-SY" sz="2000" b="1" dirty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وَ رَتِّلِ الْقُرْآنَ تَرْتِيلَاً </a:t>
              </a:r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&gt;</a:t>
              </a:r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1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10308806" y="218202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2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64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7" dur="5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8" dur="5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44000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7" dur="5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8" dur="5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4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4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10709" y="2008525"/>
              <a:ext cx="1800208" cy="564207"/>
              <a:chOff x="3422348" y="5466316"/>
              <a:chExt cx="1800208" cy="56420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22348" y="5734958"/>
                <a:ext cx="1800208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القُرْآنُ الكَرِيمُ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488395" y="4204"/>
            <a:ext cx="837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نشاط               </a:t>
            </a:r>
            <a:r>
              <a:rPr lang="ar-SY" sz="2400" b="1" dirty="0">
                <a:latin typeface="Century Gothic" panose="020B0502020202020204" pitchFamily="34" charset="0"/>
              </a:rPr>
              <a:t>ألوّن الأمثلة التي تدل على تعظيم القرآن الكريم و توقيره :</a:t>
            </a:r>
            <a:endParaRPr lang="ar-SY" sz="3200" b="1" dirty="0">
              <a:latin typeface="Century Gothic" panose="020B0502020202020204" pitchFamily="34" charset="0"/>
            </a:endParaRPr>
          </a:p>
        </p:txBody>
      </p:sp>
      <p:pic>
        <p:nvPicPr>
          <p:cNvPr id="84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53" y="1083806"/>
            <a:ext cx="5186691" cy="2941570"/>
          </a:xfrm>
          <a:prstGeom prst="rect">
            <a:avLst/>
          </a:prstGeom>
        </p:spPr>
      </p:pic>
      <p:pic>
        <p:nvPicPr>
          <p:cNvPr id="85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15" y="4362655"/>
            <a:ext cx="2102417" cy="1841862"/>
          </a:xfrm>
          <a:prstGeom prst="rect">
            <a:avLst/>
          </a:prstGeom>
        </p:spPr>
      </p:pic>
      <p:pic>
        <p:nvPicPr>
          <p:cNvPr id="1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69" y="4438498"/>
            <a:ext cx="2024100" cy="1898157"/>
          </a:xfrm>
          <a:prstGeom prst="rect">
            <a:avLst/>
          </a:prstGeom>
        </p:spPr>
      </p:pic>
      <p:pic>
        <p:nvPicPr>
          <p:cNvPr id="23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18" y="4369238"/>
            <a:ext cx="2098659" cy="1841862"/>
          </a:xfrm>
          <a:prstGeom prst="rect">
            <a:avLst/>
          </a:prstGeom>
        </p:spPr>
      </p:pic>
      <p:sp>
        <p:nvSpPr>
          <p:cNvPr id="24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9162962" y="4231936"/>
            <a:ext cx="2482921" cy="23112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1492563" y="4134529"/>
            <a:ext cx="2482921" cy="23112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454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79" y="304052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4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20528" y="1537040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30933" y="1999786"/>
              <a:ext cx="1793831" cy="591131"/>
              <a:chOff x="3442572" y="5457577"/>
              <a:chExt cx="1793831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57577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42572" y="5728512"/>
                <a:ext cx="179383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القُرْآنُ الكَرِيمُ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6963209" y="173608"/>
            <a:ext cx="49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الْأَسْئِلَةُ :</a:t>
            </a:r>
            <a:endParaRPr lang="ar-SY" sz="3600" b="1" dirty="0">
              <a:latin typeface="Century Gothic" panose="020B0502020202020204" pitchFamily="34" charset="0"/>
            </a:endParaRPr>
          </a:p>
        </p:txBody>
      </p:sp>
      <p:sp>
        <p:nvSpPr>
          <p:cNvPr id="2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3652980" y="1008655"/>
            <a:ext cx="8539020" cy="790004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1- من الملك الذي أرسله الله بالقرآن الكريم إلى النبي محمد صلى الله عليه و سلم ؟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9907825" y="2000242"/>
            <a:ext cx="228417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جبريل عليه السلام</a:t>
            </a:r>
          </a:p>
        </p:txBody>
      </p:sp>
      <p:sp>
        <p:nvSpPr>
          <p:cNvPr id="21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6735141" y="2748135"/>
            <a:ext cx="5423670" cy="790004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2- ما الواجب علينا تجاه القرآن الكريم ؟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4120142" y="3751781"/>
            <a:ext cx="8071858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يجب علينا أن نؤمن بأن القرآن الكريم كلام الله تعالى نزل به جبريل عليه السلام على نبينا محمد صلى الله عليه و سلم 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7129171" y="4754769"/>
            <a:ext cx="506283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يجب علينا تعظيم القرآن الكريم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7129170" y="5448318"/>
            <a:ext cx="506283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الحرص على قراءة القرآن الكريم  و العمل به 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7129171" y="6160621"/>
            <a:ext cx="5062829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لا نمسّ المصحف إلّا على طهارة</a:t>
            </a:r>
          </a:p>
        </p:txBody>
      </p:sp>
    </p:spTree>
    <p:extLst>
      <p:ext uri="{BB962C8B-B14F-4D97-AF65-F5344CB8AC3E}">
        <p14:creationId xmlns:p14="http://schemas.microsoft.com/office/powerpoint/2010/main" val="2756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1" grpId="0" animBg="1"/>
      <p:bldP spid="23" grpId="0" animBg="1"/>
      <p:bldP spid="24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193</Words>
  <Application>Microsoft Office PowerPoint</Application>
  <PresentationFormat>شاشة عريضة</PresentationFormat>
  <Paragraphs>46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Cooper Black</vt:lpstr>
      <vt:lpstr>Hand Of Sean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1321</cp:revision>
  <dcterms:created xsi:type="dcterms:W3CDTF">2020-10-10T04:32:51Z</dcterms:created>
  <dcterms:modified xsi:type="dcterms:W3CDTF">2021-02-08T13:07:59Z</dcterms:modified>
</cp:coreProperties>
</file>