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80B97"/>
    <a:srgbClr val="00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0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8600-9683-4BA0-A133-150AE74A69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E1A63-8C39-47E0-9744-4300B9AD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jpg"/><Relationship Id="rId4" Type="http://schemas.openxmlformats.org/officeDocument/2006/relationships/image" Target="../media/image20.pn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8287" t="21117" r="36903" b="19792"/>
          <a:stretch/>
        </p:blipFill>
        <p:spPr>
          <a:xfrm>
            <a:off x="3255819" y="568035"/>
            <a:ext cx="5680365" cy="571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80B97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8" y="4267201"/>
            <a:ext cx="2838450" cy="2127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80B97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626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944" t="26988" r="38500" b="15057"/>
          <a:stretch/>
        </p:blipFill>
        <p:spPr>
          <a:xfrm>
            <a:off x="3193805" y="182087"/>
            <a:ext cx="6225968" cy="622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7" y="2270254"/>
            <a:ext cx="2772010" cy="47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9982" t="52935" r="29342" b="6724"/>
          <a:stretch/>
        </p:blipFill>
        <p:spPr>
          <a:xfrm>
            <a:off x="338971" y="2538412"/>
            <a:ext cx="4189696" cy="1890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10183090" y="138546"/>
            <a:ext cx="1856509" cy="6788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القوى</a:t>
            </a:r>
            <a:endParaRPr lang="en-US" sz="40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934691" y="1399309"/>
            <a:ext cx="7689272" cy="92825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هي القوة المؤثرة بتغير الحالة الحركية للجسم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" y="4726567"/>
            <a:ext cx="4189697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39" y="4878968"/>
            <a:ext cx="3105150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83" y="2538411"/>
            <a:ext cx="3105150" cy="1890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03" y="4639549"/>
            <a:ext cx="2673507" cy="195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80B97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04" y="2538412"/>
            <a:ext cx="2489515" cy="1890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4" y="689696"/>
            <a:ext cx="321945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80B97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928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189" t="58411" r="50624" b="12422"/>
          <a:stretch/>
        </p:blipFill>
        <p:spPr>
          <a:xfrm>
            <a:off x="1054113" y="3425370"/>
            <a:ext cx="3532402" cy="301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9766" t="33311" r="29662" b="31371"/>
          <a:stretch/>
        </p:blipFill>
        <p:spPr>
          <a:xfrm>
            <a:off x="6995886" y="1589314"/>
            <a:ext cx="4679538" cy="258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9113654" y="429820"/>
            <a:ext cx="2561770" cy="6788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تغير الحركة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0189" t="29840" r="49732" b="41489"/>
          <a:stretch/>
        </p:blipFill>
        <p:spPr>
          <a:xfrm>
            <a:off x="1054113" y="429820"/>
            <a:ext cx="3663031" cy="2749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9302" y1="7234" x2="97674" y2="22979"/>
                        <a14:foregroundMark x1="39535" y1="80426" x2="30698" y2="91489"/>
                        <a14:foregroundMark x1="4186" y1="75745" x2="22791" y2="87660"/>
                        <a14:foregroundMark x1="20930" y1="73617" x2="9302" y2="92340"/>
                        <a14:foregroundMark x1="12093" y1="72340" x2="15814" y2="94043"/>
                        <a14:foregroundMark x1="5581" y1="90638" x2="24651" y2="82128"/>
                        <a14:foregroundMark x1="17674" y1="72766" x2="26512" y2="77872"/>
                        <a14:foregroundMark x1="15349" y1="71915" x2="23256" y2="71915"/>
                        <a14:foregroundMark x1="28372" y1="80851" x2="23256" y2="91489"/>
                        <a14:foregroundMark x1="13953" y1="92340" x2="36279" y2="92766"/>
                        <a14:foregroundMark x1="11163" y1="93191" x2="26512" y2="94468"/>
                        <a14:foregroundMark x1="58605" y1="71064" x2="62326" y2="77872"/>
                        <a14:foregroundMark x1="65116" y1="78723" x2="73488" y2="79574"/>
                        <a14:foregroundMark x1="26512" y1="53617" x2="44651" y2="53191"/>
                        <a14:foregroundMark x1="66047" y1="27234" x2="66512" y2="33617"/>
                        <a14:foregroundMark x1="47442" y1="16596" x2="55349" y2="24255"/>
                        <a14:foregroundMark x1="67907" y1="41277" x2="62791" y2="45957"/>
                        <a14:foregroundMark x1="69302" y1="46383" x2="70698" y2="47234"/>
                        <a14:backgroundMark x1="31628" y1="77872" x2="29767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086" y="3866048"/>
            <a:ext cx="2762831" cy="27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4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842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428" t="35818" r="27000" b="40174"/>
          <a:stretch/>
        </p:blipFill>
        <p:spPr>
          <a:xfrm>
            <a:off x="6332847" y="1794226"/>
            <a:ext cx="5539179" cy="175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6606299" y="151939"/>
            <a:ext cx="5391419" cy="1171573"/>
          </a:xfrm>
          <a:prstGeom prst="cloudCallout">
            <a:avLst>
              <a:gd name="adj1" fmla="val -62974"/>
              <a:gd name="adj2" fmla="val 314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</a:t>
            </a:r>
            <a:r>
              <a:rPr lang="ar-SY" sz="3600" dirty="0" smtClean="0"/>
              <a:t>هي أنواع القوى</a:t>
            </a:r>
            <a:r>
              <a:rPr lang="ar-SY" sz="3600" dirty="0" smtClean="0"/>
              <a:t>؟</a:t>
            </a:r>
            <a:endParaRPr lang="en-US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875575" y="151939"/>
            <a:ext cx="1730724" cy="153845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36" y="4081556"/>
            <a:ext cx="3228409" cy="231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9" r="100000">
                        <a14:foregroundMark x1="28000" y1="5333" x2="22222" y2="26667"/>
                        <a14:foregroundMark x1="24444" y1="12000" x2="17333" y2="13778"/>
                        <a14:foregroundMark x1="58667" y1="11556" x2="38667" y2="22222"/>
                        <a14:foregroundMark x1="63111" y1="29778" x2="43556" y2="35556"/>
                        <a14:foregroundMark x1="41333" y1="7111" x2="43556" y2="4889"/>
                        <a14:foregroundMark x1="58222" y1="6667" x2="57333" y2="4000"/>
                        <a14:foregroundMark x1="66222" y1="11556" x2="80000" y2="12444"/>
                        <a14:foregroundMark x1="77333" y1="6222" x2="63111" y2="10222"/>
                        <a14:foregroundMark x1="80889" y1="16000" x2="68000" y2="28444"/>
                        <a14:foregroundMark x1="68000" y1="28444" x2="68000" y2="28444"/>
                        <a14:foregroundMark x1="94222" y1="41778" x2="84889" y2="44000"/>
                        <a14:foregroundMark x1="9778" y1="29333" x2="9778" y2="38667"/>
                        <a14:foregroundMark x1="94222" y1="28444" x2="92000" y2="36000"/>
                        <a14:foregroundMark x1="89778" y1="51111" x2="83556" y2="59111"/>
                        <a14:foregroundMark x1="26667" y1="14667" x2="16444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9" y="3944676"/>
            <a:ext cx="2674120" cy="267412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76" y="4081556"/>
            <a:ext cx="3918364" cy="202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29" y="2081112"/>
            <a:ext cx="3086961" cy="175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5" y="252459"/>
            <a:ext cx="3295824" cy="1886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225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319" t="25852" r="24444" b="26610"/>
          <a:stretch/>
        </p:blipFill>
        <p:spPr>
          <a:xfrm>
            <a:off x="3253733" y="1108693"/>
            <a:ext cx="3689564" cy="204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8403" t="67862" r="27000" b="11459"/>
          <a:stretch/>
        </p:blipFill>
        <p:spPr>
          <a:xfrm>
            <a:off x="7312893" y="1659636"/>
            <a:ext cx="4501408" cy="2019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33" y="3679180"/>
            <a:ext cx="3726486" cy="2493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9113654" y="429820"/>
            <a:ext cx="2561770" cy="6788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المغناطيسية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" y="124636"/>
            <a:ext cx="2394497" cy="28575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82136"/>
            <a:ext cx="2361519" cy="40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7657" t="27529" r="27000" b="24853"/>
          <a:stretch/>
        </p:blipFill>
        <p:spPr>
          <a:xfrm>
            <a:off x="7097485" y="1814285"/>
            <a:ext cx="4661726" cy="4434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9" y="662048"/>
            <a:ext cx="5952943" cy="288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8852397" y="487877"/>
            <a:ext cx="2561770" cy="67887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الجاذبية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9" y="3770072"/>
            <a:ext cx="5952943" cy="2862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4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125" t="22118" r="49787" b="9564"/>
          <a:stretch/>
        </p:blipFill>
        <p:spPr>
          <a:xfrm>
            <a:off x="7866743" y="1147908"/>
            <a:ext cx="4325257" cy="4997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0852" t="15626" r="25509" b="34185"/>
          <a:stretch/>
        </p:blipFill>
        <p:spPr>
          <a:xfrm>
            <a:off x="4565961" y="433074"/>
            <a:ext cx="3009900" cy="1845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9432969" y="312717"/>
            <a:ext cx="2561770" cy="67887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الاحتكاك</a:t>
            </a:r>
            <a:endParaRPr lang="en-US" sz="40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1" y="4630964"/>
            <a:ext cx="300990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1" y="2569106"/>
            <a:ext cx="3009900" cy="161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9399" r="53493" b="-952"/>
          <a:stretch/>
        </p:blipFill>
        <p:spPr>
          <a:xfrm>
            <a:off x="204481" y="290290"/>
            <a:ext cx="4122058" cy="627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083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شاشة عريضة</PresentationFormat>
  <Paragraphs>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6</cp:revision>
  <dcterms:created xsi:type="dcterms:W3CDTF">2021-01-31T11:36:32Z</dcterms:created>
  <dcterms:modified xsi:type="dcterms:W3CDTF">2021-02-02T09:25:07Z</dcterms:modified>
</cp:coreProperties>
</file>