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70" r:id="rId3"/>
    <p:sldId id="471" r:id="rId4"/>
    <p:sldId id="335" r:id="rId5"/>
    <p:sldId id="476" r:id="rId6"/>
    <p:sldId id="411" r:id="rId7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2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1602"/>
      </p:cViewPr>
      <p:guideLst>
        <p:guide orient="horz" pos="2183"/>
        <p:guide pos="3840"/>
        <p:guide orient="horz" pos="1552"/>
        <p:guide pos="2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916723" y="2680769"/>
            <a:ext cx="8604746" cy="1265254"/>
            <a:chOff x="9198889" y="2670931"/>
            <a:chExt cx="8604746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764885" y="3114662"/>
              <a:ext cx="6038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الرُّكُوعُ وَالرَّفْعُ مِنْهُ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69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72018" y="1942553"/>
              <a:ext cx="1991367" cy="674804"/>
              <a:chOff x="3383657" y="5400344"/>
              <a:chExt cx="1991367" cy="6748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3657" y="5779583"/>
                <a:ext cx="1991367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الرُّكُوعُ وَالرَّفْعُ مِنْهُ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121707" y="34207"/>
            <a:ext cx="3291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الرُّكُوعُ وَالرَّفْعُ مِنْهُ</a:t>
            </a:r>
          </a:p>
        </p:txBody>
      </p:sp>
      <p:grpSp>
        <p:nvGrpSpPr>
          <p:cNvPr id="3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057757" y="34208"/>
            <a:ext cx="2727552" cy="6621204"/>
            <a:chOff x="7774691" y="-1850291"/>
            <a:chExt cx="5029652" cy="5660611"/>
          </a:xfrm>
          <a:solidFill>
            <a:srgbClr val="7030A0"/>
          </a:solidFill>
        </p:grpSpPr>
        <p:grpSp>
          <p:nvGrpSpPr>
            <p:cNvPr id="42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1850291"/>
              <a:ext cx="5029652" cy="5660611"/>
              <a:chOff x="2000433" y="-3060241"/>
              <a:chExt cx="8318662" cy="9362217"/>
            </a:xfrm>
            <a:grpFill/>
          </p:grpSpPr>
          <p:sp>
            <p:nvSpPr>
              <p:cNvPr id="44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47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6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3060241"/>
                <a:ext cx="73371" cy="4877952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3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9402" y="1657406"/>
              <a:ext cx="3693512" cy="1947738"/>
            </a:xfrm>
            <a:prstGeom prst="rect">
              <a:avLst/>
            </a:prstGeom>
            <a:grpFill/>
          </p:spPr>
        </p:pic>
      </p:grpSp>
      <p:sp>
        <p:nvSpPr>
          <p:cNvPr id="53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480581" y="805141"/>
            <a:ext cx="4711419" cy="774358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بَعَدَمَا قَرَأْتُ الفَاتِحَةَ، و آياتٍ مِنْ القُرْآنِ الكَرِيمِ:</a:t>
            </a:r>
          </a:p>
        </p:txBody>
      </p:sp>
      <p:sp>
        <p:nvSpPr>
          <p:cNvPr id="54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4034972" y="2317048"/>
            <a:ext cx="8157028" cy="774358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6- أرفع يدي و أركَع مُكَبرًا، وَأَقولُ في الرُّكوع: (</a:t>
            </a:r>
            <a:r>
              <a:rPr lang="ar-SY" sz="2400" b="1" dirty="0">
                <a:solidFill>
                  <a:schemeClr val="bg1"/>
                </a:solidFill>
              </a:rPr>
              <a:t>سبْحَانَ رَبِّيَ العَظِيمِ</a:t>
            </a:r>
            <a:r>
              <a:rPr lang="ar-SY" sz="2400" b="1" dirty="0">
                <a:solidFill>
                  <a:schemeClr val="tx1"/>
                </a:solidFill>
              </a:rPr>
              <a:t>) ثَلاثَ مَرَّاتٍ</a:t>
            </a:r>
          </a:p>
        </p:txBody>
      </p:sp>
      <p:grpSp>
        <p:nvGrpSpPr>
          <p:cNvPr id="26" name="Group 3">
            <a:extLst>
              <a:ext uri="{FF2B5EF4-FFF2-40B4-BE49-F238E27FC236}">
                <a16:creationId xmlns:a16="http://schemas.microsoft.com/office/drawing/2014/main" id="{5E918C7D-C706-4070-AEE3-23F21F3476D5}"/>
              </a:ext>
            </a:extLst>
          </p:cNvPr>
          <p:cNvGrpSpPr/>
          <p:nvPr/>
        </p:nvGrpSpPr>
        <p:grpSpPr>
          <a:xfrm>
            <a:off x="7271294" y="3712824"/>
            <a:ext cx="2283527" cy="2857044"/>
            <a:chOff x="3845212" y="660738"/>
            <a:chExt cx="2181924" cy="2228601"/>
          </a:xfrm>
        </p:grpSpPr>
        <p:sp>
          <p:nvSpPr>
            <p:cNvPr id="27" name="Rectangle: Top Corners One Rounded and One Snipped 7">
              <a:extLst>
                <a:ext uri="{FF2B5EF4-FFF2-40B4-BE49-F238E27FC236}">
                  <a16:creationId xmlns:a16="http://schemas.microsoft.com/office/drawing/2014/main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: Folded Corner 5">
              <a:extLst>
                <a:ext uri="{FF2B5EF4-FFF2-40B4-BE49-F238E27FC236}">
                  <a16:creationId xmlns:a16="http://schemas.microsoft.com/office/drawing/2014/main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">
              <a:extLst>
                <a:ext uri="{FF2B5EF4-FFF2-40B4-BE49-F238E27FC236}">
                  <a16:creationId xmlns:a16="http://schemas.microsoft.com/office/drawing/2014/main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3876840" y="1418625"/>
              <a:ext cx="2150296" cy="552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أحرص أن يكون ظهري مستوياً حال الرُّكوع</a:t>
              </a:r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1" name="Group 8">
            <a:extLst>
              <a:ext uri="{FF2B5EF4-FFF2-40B4-BE49-F238E27FC236}">
                <a16:creationId xmlns:a16="http://schemas.microsoft.com/office/drawing/2014/main" id="{E016C360-DC3F-4FE3-94E1-CE20C2ACF1D6}"/>
              </a:ext>
            </a:extLst>
          </p:cNvPr>
          <p:cNvGrpSpPr/>
          <p:nvPr/>
        </p:nvGrpSpPr>
        <p:grpSpPr>
          <a:xfrm>
            <a:off x="8583902" y="3359467"/>
            <a:ext cx="264042" cy="603489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10">
              <a:extLst>
                <a:ext uri="{FF2B5EF4-FFF2-40B4-BE49-F238E27FC236}">
                  <a16:creationId xmlns:a16="http://schemas.microsoft.com/office/drawing/2014/main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408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75665" y="1942553"/>
              <a:ext cx="1762948" cy="602176"/>
              <a:chOff x="3487304" y="5400344"/>
              <a:chExt cx="1762948" cy="60217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87304" y="5706955"/>
                <a:ext cx="1762948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الرُّكُوعُ وَالرَّفْعُ مِنْهُ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6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256025" y="456"/>
            <a:ext cx="2410006" cy="5013632"/>
            <a:chOff x="7774691" y="-2319548"/>
            <a:chExt cx="5029652" cy="6129868"/>
          </a:xfrm>
          <a:solidFill>
            <a:srgbClr val="FFC000"/>
          </a:solidFill>
        </p:grpSpPr>
        <p:grpSp>
          <p:nvGrpSpPr>
            <p:cNvPr id="27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2319548"/>
              <a:ext cx="5029652" cy="6129868"/>
              <a:chOff x="2000433" y="-3836357"/>
              <a:chExt cx="8318662" cy="10138333"/>
            </a:xfrm>
            <a:grpFill/>
          </p:grpSpPr>
          <p:sp>
            <p:nvSpPr>
              <p:cNvPr id="30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33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32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3836357"/>
                <a:ext cx="85043" cy="5654066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8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6027" y="1521836"/>
              <a:ext cx="3604645" cy="2059534"/>
            </a:xfrm>
            <a:prstGeom prst="rect">
              <a:avLst/>
            </a:prstGeom>
            <a:grpFill/>
          </p:spPr>
        </p:pic>
      </p:grpSp>
      <p:sp>
        <p:nvSpPr>
          <p:cNvPr id="36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5619234" y="1839116"/>
            <a:ext cx="6543035" cy="774358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7- أقولُ حالَ رَفعي مِن الرُّكوع:( </a:t>
            </a:r>
            <a:r>
              <a:rPr lang="ar-SY" sz="2800" b="1" dirty="0">
                <a:solidFill>
                  <a:schemeClr val="bg1"/>
                </a:solidFill>
              </a:rPr>
              <a:t>سمِعَ اللّهُ لِمَنْ حمِدَهُ </a:t>
            </a:r>
            <a:r>
              <a:rPr lang="ar-SY" sz="28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8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750629" y="3065092"/>
            <a:ext cx="4441371" cy="774358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ثُمَّ أقولُ و أنا قائم ( </a:t>
            </a:r>
            <a:r>
              <a:rPr lang="ar-SY" sz="2800" b="1" dirty="0">
                <a:solidFill>
                  <a:schemeClr val="bg1"/>
                </a:solidFill>
              </a:rPr>
              <a:t>رَبَّنَا وَلَكَ الحَمْدُ </a:t>
            </a:r>
            <a:r>
              <a:rPr lang="ar-SY" sz="2800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501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ACC9E576-92D1-4D67-95E2-95915588C0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70368D27-D8E4-4D04-858A-D224F9B27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7A1CA983-331B-4A9F-A99B-923B84493086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D34F8115-6F0F-45C3-B180-600433F605E1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16A071DB-5B93-4EA6-A7B8-E3D65E4565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38049" y="1942553"/>
              <a:ext cx="1717122" cy="602631"/>
              <a:chOff x="3549688" y="5400344"/>
              <a:chExt cx="1717122" cy="6026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9688" y="5682779"/>
                <a:ext cx="1717122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الرُّكُوعُ وَالرَّفْعُ مِنْهُ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3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4171174" y="-2237180"/>
            <a:ext cx="4741412" cy="7701915"/>
            <a:chOff x="7774691" y="-1752649"/>
            <a:chExt cx="5029652" cy="5562969"/>
          </a:xfrm>
          <a:solidFill>
            <a:srgbClr val="FFC000"/>
          </a:solidFill>
        </p:grpSpPr>
        <p:grpSp>
          <p:nvGrpSpPr>
            <p:cNvPr id="24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1752649"/>
              <a:ext cx="5029652" cy="5562969"/>
              <a:chOff x="2000433" y="-2898749"/>
              <a:chExt cx="8318662" cy="9200725"/>
            </a:xfrm>
            <a:grpFill/>
          </p:grpSpPr>
          <p:sp>
            <p:nvSpPr>
              <p:cNvPr id="26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30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8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5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9091" y="1491594"/>
              <a:ext cx="4275229" cy="2153246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86227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</TotalTime>
  <Words>89</Words>
  <Application>Microsoft Office PowerPoint</Application>
  <PresentationFormat>شاشة عريضة</PresentationFormat>
  <Paragraphs>21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Cooper Black</vt:lpstr>
      <vt:lpstr>Hand Of Sean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1404</cp:revision>
  <dcterms:created xsi:type="dcterms:W3CDTF">2020-10-10T04:32:51Z</dcterms:created>
  <dcterms:modified xsi:type="dcterms:W3CDTF">2021-02-08T13:11:46Z</dcterms:modified>
</cp:coreProperties>
</file>