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8" r:id="rId2"/>
    <p:sldId id="279" r:id="rId3"/>
    <p:sldId id="256" r:id="rId4"/>
    <p:sldId id="257" r:id="rId5"/>
    <p:sldId id="258" r:id="rId6"/>
    <p:sldId id="259" r:id="rId7"/>
    <p:sldId id="260" r:id="rId8"/>
    <p:sldId id="261" r:id="rId9"/>
    <p:sldId id="262" r:id="rId10"/>
    <p:sldId id="263" r:id="rId11"/>
    <p:sldId id="264" r:id="rId12"/>
    <p:sldId id="265" r:id="rId13"/>
    <p:sldId id="266" r:id="rId14"/>
    <p:sldId id="268" r:id="rId15"/>
    <p:sldId id="269" r:id="rId16"/>
    <p:sldId id="270" r:id="rId17"/>
    <p:sldId id="271" r:id="rId18"/>
    <p:sldId id="267" r:id="rId19"/>
    <p:sldId id="272" r:id="rId20"/>
    <p:sldId id="274"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52" autoAdjust="0"/>
    <p:restoredTop sz="94660"/>
  </p:normalViewPr>
  <p:slideViewPr>
    <p:cSldViewPr snapToGrid="0">
      <p:cViewPr varScale="1">
        <p:scale>
          <a:sx n="57" d="100"/>
          <a:sy n="57" d="100"/>
        </p:scale>
        <p:origin x="90"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C3A91-7B68-4D79-844B-171CA6E7DB6F}" type="datetimeFigureOut">
              <a:rPr lang="en-US" smtClean="0"/>
              <a:t>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41495-A0F8-4054-A879-FEE2C26FF5AE}" type="slidenum">
              <a:rPr lang="en-US" smtClean="0"/>
              <a:t>‹#›</a:t>
            </a:fld>
            <a:endParaRPr lang="en-US"/>
          </a:p>
        </p:txBody>
      </p:sp>
    </p:spTree>
    <p:extLst>
      <p:ext uri="{BB962C8B-B14F-4D97-AF65-F5344CB8AC3E}">
        <p14:creationId xmlns:p14="http://schemas.microsoft.com/office/powerpoint/2010/main" val="2444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D1E6D6-530F-415F-A7AE-53F437BFCB1A}"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358212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1E6D6-530F-415F-A7AE-53F437BFCB1A}"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413070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1E6D6-530F-415F-A7AE-53F437BFCB1A}"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3597446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1E6D6-530F-415F-A7AE-53F437BFCB1A}"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63309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D1E6D6-530F-415F-A7AE-53F437BFCB1A}"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234136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D1E6D6-530F-415F-A7AE-53F437BFCB1A}" type="datetimeFigureOut">
              <a:rPr lang="en-US" smtClean="0"/>
              <a:t>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379059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D1E6D6-530F-415F-A7AE-53F437BFCB1A}" type="datetimeFigureOut">
              <a:rPr lang="en-US" smtClean="0"/>
              <a:t>2/16/21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113249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D1E6D6-530F-415F-A7AE-53F437BFCB1A}" type="datetimeFigureOut">
              <a:rPr lang="en-US" smtClean="0"/>
              <a:t>2/16/21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221991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1E6D6-530F-415F-A7AE-53F437BFCB1A}" type="datetimeFigureOut">
              <a:rPr lang="en-US" smtClean="0"/>
              <a:t>2/16/21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357077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D1E6D6-530F-415F-A7AE-53F437BFCB1A}" type="datetimeFigureOut">
              <a:rPr lang="en-US" smtClean="0"/>
              <a:t>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362852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D1E6D6-530F-415F-A7AE-53F437BFCB1A}" type="datetimeFigureOut">
              <a:rPr lang="en-US" smtClean="0"/>
              <a:t>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AA795-741A-4AE7-BF02-97EE870C4223}" type="slidenum">
              <a:rPr lang="en-US" smtClean="0"/>
              <a:t>‹#›</a:t>
            </a:fld>
            <a:endParaRPr lang="en-US"/>
          </a:p>
        </p:txBody>
      </p:sp>
    </p:spTree>
    <p:extLst>
      <p:ext uri="{BB962C8B-B14F-4D97-AF65-F5344CB8AC3E}">
        <p14:creationId xmlns:p14="http://schemas.microsoft.com/office/powerpoint/2010/main" val="49872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1E6D6-530F-415F-A7AE-53F437BFCB1A}" type="datetimeFigureOut">
              <a:rPr lang="en-US" smtClean="0"/>
              <a:t>2/16/21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AA795-741A-4AE7-BF02-97EE870C4223}" type="slidenum">
              <a:rPr lang="en-US" smtClean="0"/>
              <a:t>‹#›</a:t>
            </a:fld>
            <a:endParaRPr lang="en-US"/>
          </a:p>
        </p:txBody>
      </p:sp>
    </p:spTree>
    <p:extLst>
      <p:ext uri="{BB962C8B-B14F-4D97-AF65-F5344CB8AC3E}">
        <p14:creationId xmlns:p14="http://schemas.microsoft.com/office/powerpoint/2010/main" val="217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4.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32.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31.png"/><Relationship Id="rId2" Type="http://schemas.openxmlformats.org/officeDocument/2006/relationships/audio" Target="../media/audio45.wav"/><Relationship Id="rId1" Type="http://schemas.openxmlformats.org/officeDocument/2006/relationships/slideLayout" Target="../slideLayouts/slideLayout7.xml"/><Relationship Id="rId6" Type="http://schemas.openxmlformats.org/officeDocument/2006/relationships/audio" Target="../media/audio49.wav"/><Relationship Id="rId11" Type="http://schemas.openxmlformats.org/officeDocument/2006/relationships/image" Target="../media/image30.png"/><Relationship Id="rId5" Type="http://schemas.openxmlformats.org/officeDocument/2006/relationships/audio" Target="../media/audio48.wav"/><Relationship Id="rId10" Type="http://schemas.openxmlformats.org/officeDocument/2006/relationships/image" Target="../media/image29.png"/><Relationship Id="rId4" Type="http://schemas.openxmlformats.org/officeDocument/2006/relationships/audio" Target="../media/audio47.wav"/><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audio" Target="../media/audio52.wav"/><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audio" Target="../media/audio55.wav"/><Relationship Id="rId7" Type="http://schemas.openxmlformats.org/officeDocument/2006/relationships/audio" Target="../media/audio59.wav"/><Relationship Id="rId2" Type="http://schemas.openxmlformats.org/officeDocument/2006/relationships/audio" Target="../media/audio54.wav"/><Relationship Id="rId1" Type="http://schemas.openxmlformats.org/officeDocument/2006/relationships/slideLayout" Target="../slideLayouts/slideLayout7.xml"/><Relationship Id="rId6" Type="http://schemas.openxmlformats.org/officeDocument/2006/relationships/audio" Target="../media/audio58.wav"/><Relationship Id="rId5" Type="http://schemas.openxmlformats.org/officeDocument/2006/relationships/audio" Target="../media/audio57.wav"/><Relationship Id="rId4" Type="http://schemas.openxmlformats.org/officeDocument/2006/relationships/audio" Target="../media/audio56.wav"/></Relationships>
</file>

<file path=ppt/slides/_rels/slide15.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60.wav"/><Relationship Id="rId1" Type="http://schemas.openxmlformats.org/officeDocument/2006/relationships/slideLayout" Target="../slideLayouts/slideLayout7.xml"/><Relationship Id="rId5" Type="http://schemas.openxmlformats.org/officeDocument/2006/relationships/audio" Target="../media/audio63.wav"/><Relationship Id="rId4" Type="http://schemas.openxmlformats.org/officeDocument/2006/relationships/audio" Target="../media/audio62.wav"/></Relationships>
</file>

<file path=ppt/slides/_rels/slide16.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64.wav"/><Relationship Id="rId1" Type="http://schemas.openxmlformats.org/officeDocument/2006/relationships/slideLayout" Target="../slideLayouts/slideLayout7.xml"/><Relationship Id="rId5" Type="http://schemas.openxmlformats.org/officeDocument/2006/relationships/audio" Target="../media/audio67.wav"/><Relationship Id="rId4" Type="http://schemas.openxmlformats.org/officeDocument/2006/relationships/audio" Target="../media/audio66.wav"/></Relationships>
</file>

<file path=ppt/slides/_rels/slide17.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68.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audio" Target="../media/audio71.wav"/><Relationship Id="rId7" Type="http://schemas.openxmlformats.org/officeDocument/2006/relationships/audio" Target="../media/audio75.wav"/><Relationship Id="rId2" Type="http://schemas.openxmlformats.org/officeDocument/2006/relationships/audio" Target="../media/audio70.wav"/><Relationship Id="rId1" Type="http://schemas.openxmlformats.org/officeDocument/2006/relationships/slideLayout" Target="../slideLayouts/slideLayout7.xml"/><Relationship Id="rId6" Type="http://schemas.openxmlformats.org/officeDocument/2006/relationships/audio" Target="../media/audio74.wav"/><Relationship Id="rId5" Type="http://schemas.openxmlformats.org/officeDocument/2006/relationships/audio" Target="../media/audio73.wav"/><Relationship Id="rId4" Type="http://schemas.openxmlformats.org/officeDocument/2006/relationships/audio" Target="../media/audio72.wav"/><Relationship Id="rId9" Type="http://schemas.openxmlformats.org/officeDocument/2006/relationships/audio" Target="../media/audio5.wav"/></Relationships>
</file>

<file path=ppt/slides/_rels/slide19.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audio" Target="../media/audio78.wav"/><Relationship Id="rId7" Type="http://schemas.openxmlformats.org/officeDocument/2006/relationships/audio" Target="../media/audio82.wav"/><Relationship Id="rId2" Type="http://schemas.openxmlformats.org/officeDocument/2006/relationships/audio" Target="../media/audio77.wav"/><Relationship Id="rId1" Type="http://schemas.openxmlformats.org/officeDocument/2006/relationships/slideLayout" Target="../slideLayouts/slideLayout7.xml"/><Relationship Id="rId6" Type="http://schemas.openxmlformats.org/officeDocument/2006/relationships/audio" Target="../media/audio81.wav"/><Relationship Id="rId5" Type="http://schemas.openxmlformats.org/officeDocument/2006/relationships/audio" Target="../media/audio80.wav"/><Relationship Id="rId4" Type="http://schemas.openxmlformats.org/officeDocument/2006/relationships/audio" Target="../media/audio79.wav"/></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audio" Target="../media/audio3.wav"/><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84.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audio" Target="../media/audio85.wav"/><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audio" Target="../media/audio87.wa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audio" Target="../media/audio30.wav"/><Relationship Id="rId3" Type="http://schemas.openxmlformats.org/officeDocument/2006/relationships/audio" Target="../media/audio7.wav"/><Relationship Id="rId21" Type="http://schemas.openxmlformats.org/officeDocument/2006/relationships/audio" Target="../media/audio25.wav"/><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audio" Target="../media/audio29.wav"/><Relationship Id="rId2" Type="http://schemas.openxmlformats.org/officeDocument/2006/relationships/audio" Target="../media/audio6.wav"/><Relationship Id="rId16" Type="http://schemas.openxmlformats.org/officeDocument/2006/relationships/audio" Target="../media/audio20.wav"/><Relationship Id="rId20" Type="http://schemas.openxmlformats.org/officeDocument/2006/relationships/audio" Target="../media/audio24.wav"/><Relationship Id="rId1" Type="http://schemas.openxmlformats.org/officeDocument/2006/relationships/slideLayout" Target="../slideLayouts/slideLayout7.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audio" Target="../media/audio28.wav"/><Relationship Id="rId5" Type="http://schemas.openxmlformats.org/officeDocument/2006/relationships/audio" Target="../media/audio9.wav"/><Relationship Id="rId15" Type="http://schemas.openxmlformats.org/officeDocument/2006/relationships/audio" Target="../media/audio19.wav"/><Relationship Id="rId23" Type="http://schemas.openxmlformats.org/officeDocument/2006/relationships/audio" Target="../media/audio27.wav"/><Relationship Id="rId10" Type="http://schemas.openxmlformats.org/officeDocument/2006/relationships/audio" Target="../media/audio14.wav"/><Relationship Id="rId19" Type="http://schemas.openxmlformats.org/officeDocument/2006/relationships/audio" Target="../media/audio23.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audio" Target="../media/audio26.wav"/></Relationships>
</file>

<file path=ppt/slides/_rels/slide7.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22.jpeg"/><Relationship Id="rId2" Type="http://schemas.openxmlformats.org/officeDocument/2006/relationships/audio" Target="../media/audio3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audio" Target="../media/audio34.wav"/><Relationship Id="rId4" Type="http://schemas.openxmlformats.org/officeDocument/2006/relationships/audio" Target="../media/audio33.wav"/></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26.jpeg"/><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25.jpeg"/><Relationship Id="rId2" Type="http://schemas.openxmlformats.org/officeDocument/2006/relationships/audio" Target="../media/audio35.wav"/><Relationship Id="rId1" Type="http://schemas.openxmlformats.org/officeDocument/2006/relationships/slideLayout" Target="../slideLayouts/slideLayout7.xml"/><Relationship Id="rId6" Type="http://schemas.openxmlformats.org/officeDocument/2006/relationships/audio" Target="../media/audio39.wav"/><Relationship Id="rId11" Type="http://schemas.openxmlformats.org/officeDocument/2006/relationships/image" Target="../media/image24.jpeg"/><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60305">
            <a:off x="7569872" y="2079914"/>
            <a:ext cx="1350772" cy="312654"/>
          </a:xfrm>
          <a:prstGeom prst="rect">
            <a:avLst/>
          </a:prstGeom>
          <a:gradFill flip="none" rotWithShape="1">
            <a:gsLst>
              <a:gs pos="0">
                <a:schemeClr val="accent1">
                  <a:lumMod val="5000"/>
                  <a:lumOff val="95000"/>
                  <a:alpha val="71000"/>
                </a:schemeClr>
              </a:gs>
              <a:gs pos="69000">
                <a:schemeClr val="bg1">
                  <a:lumMod val="50000"/>
                </a:schemeClr>
              </a:gs>
            </a:gsLst>
            <a:lin ang="1080000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0905011" flipH="1">
            <a:off x="2643986" y="2116575"/>
            <a:ext cx="1195227" cy="283741"/>
          </a:xfrm>
          <a:prstGeom prst="rect">
            <a:avLst/>
          </a:prstGeom>
          <a:gradFill flip="none" rotWithShape="1">
            <a:gsLst>
              <a:gs pos="0">
                <a:schemeClr val="accent1">
                  <a:lumMod val="5000"/>
                  <a:lumOff val="95000"/>
                  <a:alpha val="71000"/>
                </a:schemeClr>
              </a:gs>
              <a:gs pos="69000">
                <a:schemeClr val="bg1">
                  <a:lumMod val="50000"/>
                </a:schemeClr>
              </a:gs>
            </a:gsLst>
            <a:lin ang="1080000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98004" y="1171619"/>
            <a:ext cx="1776549" cy="1064623"/>
          </a:xfrm>
          <a:prstGeom prst="rect">
            <a:avLst/>
          </a:prstGeom>
          <a:gradFill>
            <a:gsLst>
              <a:gs pos="0">
                <a:srgbClr val="CC00FF"/>
              </a:gs>
              <a:gs pos="98000">
                <a:srgbClr val="FF33C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74701" y="1171618"/>
            <a:ext cx="4733109" cy="1064623"/>
          </a:xfrm>
          <a:prstGeom prst="rect">
            <a:avLst/>
          </a:prstGeom>
          <a:solidFill>
            <a:srgbClr val="1A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4265595" y="1289185"/>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flipH="1">
            <a:off x="4265595" y="1617935"/>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4265595" y="1946686"/>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849761" y="1289184"/>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3849761" y="1946686"/>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flipH="1">
            <a:off x="3849761" y="1617935"/>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Terminator 11"/>
          <p:cNvSpPr/>
          <p:nvPr/>
        </p:nvSpPr>
        <p:spPr>
          <a:xfrm>
            <a:off x="3916333" y="1311591"/>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Terminator 12"/>
          <p:cNvSpPr/>
          <p:nvPr/>
        </p:nvSpPr>
        <p:spPr>
          <a:xfrm>
            <a:off x="3916333" y="1967870"/>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Terminator 13"/>
          <p:cNvSpPr/>
          <p:nvPr/>
        </p:nvSpPr>
        <p:spPr>
          <a:xfrm>
            <a:off x="3912868" y="1642069"/>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213795" y="1264761"/>
            <a:ext cx="335772" cy="873508"/>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108918" y="1401697"/>
            <a:ext cx="457200" cy="584775"/>
          </a:xfrm>
          <a:prstGeom prst="rect">
            <a:avLst/>
          </a:prstGeom>
          <a:noFill/>
        </p:spPr>
        <p:txBody>
          <a:bodyPr wrap="square" rtlCol="0">
            <a:spAutoFit/>
          </a:bodyPr>
          <a:lstStyle/>
          <a:p>
            <a:pPr algn="r" rtl="1"/>
            <a:r>
              <a:rPr lang="ar-EG" sz="3200" b="1" dirty="0">
                <a:solidFill>
                  <a:schemeClr val="bg1"/>
                </a:solidFill>
              </a:rPr>
              <a:t>1</a:t>
            </a:r>
            <a:endParaRPr lang="en-US" sz="3200" b="1" dirty="0">
              <a:solidFill>
                <a:schemeClr val="bg1"/>
              </a:solidFill>
            </a:endParaRPr>
          </a:p>
        </p:txBody>
      </p:sp>
      <p:sp>
        <p:nvSpPr>
          <p:cNvPr id="17" name="TextBox 16"/>
          <p:cNvSpPr txBox="1"/>
          <p:nvPr/>
        </p:nvSpPr>
        <p:spPr>
          <a:xfrm>
            <a:off x="5287115" y="1274520"/>
            <a:ext cx="2471352" cy="830997"/>
          </a:xfrm>
          <a:prstGeom prst="rect">
            <a:avLst/>
          </a:prstGeom>
          <a:noFill/>
        </p:spPr>
        <p:txBody>
          <a:bodyPr wrap="square" rtlCol="0">
            <a:spAutoFit/>
          </a:bodyPr>
          <a:lstStyle/>
          <a:p>
            <a:pPr algn="ctr" rtl="1"/>
            <a:r>
              <a:rPr lang="ar-EG" sz="4800" b="1" dirty="0">
                <a:ln w="6600">
                  <a:solidFill>
                    <a:schemeClr val="accent2"/>
                  </a:solidFill>
                  <a:prstDash val="solid"/>
                </a:ln>
                <a:solidFill>
                  <a:srgbClr val="FFFFFF"/>
                </a:solidFill>
                <a:effectLst>
                  <a:outerShdw dist="38100" dir="2700000" algn="tl" rotWithShape="0">
                    <a:schemeClr val="accent2"/>
                  </a:outerShdw>
                </a:effectLst>
              </a:rPr>
              <a:t>لــــغـــتـــي </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Rectangle 17"/>
          <p:cNvSpPr/>
          <p:nvPr/>
        </p:nvSpPr>
        <p:spPr>
          <a:xfrm>
            <a:off x="2759985" y="1375430"/>
            <a:ext cx="870752" cy="707886"/>
          </a:xfrm>
          <a:prstGeom prst="rect">
            <a:avLst/>
          </a:prstGeom>
        </p:spPr>
        <p:txBody>
          <a:bodyPr wrap="none">
            <a:spAutoFit/>
          </a:bodyPr>
          <a:lstStyle/>
          <a:p>
            <a:pPr algn="ctr" rtl="1"/>
            <a:r>
              <a:rPr lang="ar-EG" sz="4000" b="1" dirty="0">
                <a:ln w="0"/>
                <a:solidFill>
                  <a:schemeClr val="bg1"/>
                </a:solidFill>
                <a:effectLst>
                  <a:outerShdw blurRad="38100" dist="25400" dir="5400000" algn="ctr" rotWithShape="0">
                    <a:srgbClr val="6E747A">
                      <a:alpha val="43000"/>
                    </a:srgbClr>
                  </a:outerShdw>
                </a:effectLst>
              </a:rPr>
              <a:t>مادة</a:t>
            </a:r>
            <a:endParaRPr lang="en-US" sz="4000" b="1" dirty="0">
              <a:ln w="0"/>
              <a:solidFill>
                <a:schemeClr val="bg1"/>
              </a:solidFill>
              <a:effectLst>
                <a:outerShdw blurRad="38100" dist="25400" dir="5400000" algn="ctr" rotWithShape="0">
                  <a:srgbClr val="6E747A">
                    <a:alpha val="43000"/>
                  </a:srgbClr>
                </a:outerShdw>
              </a:effectLst>
            </a:endParaRPr>
          </a:p>
        </p:txBody>
      </p:sp>
      <p:sp>
        <p:nvSpPr>
          <p:cNvPr id="19" name="Rectangle 18"/>
          <p:cNvSpPr/>
          <p:nvPr/>
        </p:nvSpPr>
        <p:spPr>
          <a:xfrm rot="560305">
            <a:off x="7557038" y="3513396"/>
            <a:ext cx="1350772" cy="312654"/>
          </a:xfrm>
          <a:prstGeom prst="rect">
            <a:avLst/>
          </a:prstGeom>
          <a:gradFill flip="none" rotWithShape="1">
            <a:gsLst>
              <a:gs pos="0">
                <a:schemeClr val="accent1">
                  <a:lumMod val="5000"/>
                  <a:lumOff val="95000"/>
                  <a:alpha val="71000"/>
                </a:schemeClr>
              </a:gs>
              <a:gs pos="69000">
                <a:schemeClr val="bg1">
                  <a:lumMod val="50000"/>
                </a:schemeClr>
              </a:gs>
            </a:gsLst>
            <a:lin ang="1080000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905011" flipH="1">
            <a:off x="2631152" y="3550057"/>
            <a:ext cx="1195227" cy="283741"/>
          </a:xfrm>
          <a:prstGeom prst="rect">
            <a:avLst/>
          </a:prstGeom>
          <a:gradFill flip="none" rotWithShape="1">
            <a:gsLst>
              <a:gs pos="0">
                <a:schemeClr val="accent1">
                  <a:lumMod val="5000"/>
                  <a:lumOff val="95000"/>
                  <a:alpha val="71000"/>
                </a:schemeClr>
              </a:gs>
              <a:gs pos="69000">
                <a:schemeClr val="bg1">
                  <a:lumMod val="50000"/>
                </a:schemeClr>
              </a:gs>
            </a:gsLst>
            <a:lin ang="1080000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5170" y="2605101"/>
            <a:ext cx="1776549" cy="1064623"/>
          </a:xfrm>
          <a:prstGeom prst="rect">
            <a:avLst/>
          </a:prstGeom>
          <a:gradFill>
            <a:gsLst>
              <a:gs pos="0">
                <a:srgbClr val="FFFF00"/>
              </a:gs>
              <a:gs pos="98000">
                <a:srgbClr val="00CCF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61867" y="2605100"/>
            <a:ext cx="4733109" cy="1064623"/>
          </a:xfrm>
          <a:prstGeom prst="rect">
            <a:avLst/>
          </a:prstGeom>
          <a:solidFill>
            <a:srgbClr val="1A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4252761" y="2722667"/>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p:nvPr/>
        </p:nvSpPr>
        <p:spPr>
          <a:xfrm flipH="1">
            <a:off x="4252761" y="3051417"/>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p:nvPr/>
        </p:nvSpPr>
        <p:spPr>
          <a:xfrm>
            <a:off x="4252761" y="3380168"/>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3836927" y="2722666"/>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3836927" y="3380168"/>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flipH="1">
            <a:off x="3836927" y="3051417"/>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Terminator 28"/>
          <p:cNvSpPr/>
          <p:nvPr/>
        </p:nvSpPr>
        <p:spPr>
          <a:xfrm>
            <a:off x="3903499" y="2745073"/>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Terminator 29"/>
          <p:cNvSpPr/>
          <p:nvPr/>
        </p:nvSpPr>
        <p:spPr>
          <a:xfrm>
            <a:off x="3903499" y="3401352"/>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Terminator 30"/>
          <p:cNvSpPr/>
          <p:nvPr/>
        </p:nvSpPr>
        <p:spPr>
          <a:xfrm>
            <a:off x="3900034" y="3075551"/>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00961" y="2698243"/>
            <a:ext cx="335772" cy="873508"/>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096084" y="2835179"/>
            <a:ext cx="457200" cy="584775"/>
          </a:xfrm>
          <a:prstGeom prst="rect">
            <a:avLst/>
          </a:prstGeom>
          <a:noFill/>
        </p:spPr>
        <p:txBody>
          <a:bodyPr wrap="square" rtlCol="0">
            <a:spAutoFit/>
          </a:bodyPr>
          <a:lstStyle/>
          <a:p>
            <a:pPr algn="r" rtl="1"/>
            <a:r>
              <a:rPr lang="ar-EG" sz="3200" b="1" dirty="0">
                <a:solidFill>
                  <a:schemeClr val="bg1"/>
                </a:solidFill>
              </a:rPr>
              <a:t>2</a:t>
            </a:r>
            <a:endParaRPr lang="en-US" sz="3200" b="1" dirty="0">
              <a:solidFill>
                <a:schemeClr val="bg1"/>
              </a:solidFill>
            </a:endParaRPr>
          </a:p>
        </p:txBody>
      </p:sp>
      <p:sp>
        <p:nvSpPr>
          <p:cNvPr id="34" name="TextBox 33"/>
          <p:cNvSpPr txBox="1"/>
          <p:nvPr/>
        </p:nvSpPr>
        <p:spPr>
          <a:xfrm>
            <a:off x="4371487" y="2708002"/>
            <a:ext cx="4334026" cy="830997"/>
          </a:xfrm>
          <a:prstGeom prst="rect">
            <a:avLst/>
          </a:prstGeom>
          <a:noFill/>
        </p:spPr>
        <p:txBody>
          <a:bodyPr wrap="square" rtlCol="0">
            <a:spAutoFit/>
          </a:bodyPr>
          <a:lstStyle/>
          <a:p>
            <a:pPr algn="ctr" rtl="1"/>
            <a:r>
              <a:rPr lang="ar-EG" sz="4800" b="1" dirty="0">
                <a:ln w="6600">
                  <a:solidFill>
                    <a:schemeClr val="accent2"/>
                  </a:solidFill>
                  <a:prstDash val="solid"/>
                </a:ln>
                <a:solidFill>
                  <a:srgbClr val="FFFFFF"/>
                </a:solidFill>
                <a:effectLst>
                  <a:outerShdw dist="38100" dir="2700000" algn="tl" rotWithShape="0">
                    <a:schemeClr val="accent2"/>
                  </a:outerShdw>
                </a:effectLst>
              </a:rPr>
              <a:t>الثـــالث الابتدائي </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5" name="Rectangle 34"/>
          <p:cNvSpPr/>
          <p:nvPr/>
        </p:nvSpPr>
        <p:spPr>
          <a:xfrm>
            <a:off x="2582042" y="2808912"/>
            <a:ext cx="1200971" cy="707886"/>
          </a:xfrm>
          <a:prstGeom prst="rect">
            <a:avLst/>
          </a:prstGeom>
        </p:spPr>
        <p:txBody>
          <a:bodyPr wrap="none">
            <a:spAutoFit/>
          </a:bodyPr>
          <a:lstStyle/>
          <a:p>
            <a:pPr algn="ctr" rtl="1"/>
            <a:r>
              <a:rPr lang="ar-EG" sz="4000" b="1" dirty="0">
                <a:ln w="0"/>
                <a:solidFill>
                  <a:schemeClr val="bg1"/>
                </a:solidFill>
                <a:effectLst>
                  <a:outerShdw blurRad="38100" dist="25400" dir="5400000" algn="ctr" rotWithShape="0">
                    <a:srgbClr val="6E747A">
                      <a:alpha val="43000"/>
                    </a:srgbClr>
                  </a:outerShdw>
                </a:effectLst>
              </a:rPr>
              <a:t>الصف</a:t>
            </a:r>
            <a:endParaRPr lang="en-US" sz="4000" b="1" dirty="0">
              <a:ln w="0"/>
              <a:solidFill>
                <a:schemeClr val="bg1"/>
              </a:solidFill>
              <a:effectLst>
                <a:outerShdw blurRad="38100" dist="25400" dir="5400000" algn="ctr" rotWithShape="0">
                  <a:srgbClr val="6E747A">
                    <a:alpha val="43000"/>
                  </a:srgbClr>
                </a:outerShdw>
              </a:effectLst>
            </a:endParaRPr>
          </a:p>
        </p:txBody>
      </p:sp>
      <p:sp>
        <p:nvSpPr>
          <p:cNvPr id="36" name="Rectangle 35"/>
          <p:cNvSpPr/>
          <p:nvPr/>
        </p:nvSpPr>
        <p:spPr>
          <a:xfrm rot="560305">
            <a:off x="7544204" y="4946878"/>
            <a:ext cx="1350772" cy="312654"/>
          </a:xfrm>
          <a:prstGeom prst="rect">
            <a:avLst/>
          </a:prstGeom>
          <a:gradFill flip="none" rotWithShape="1">
            <a:gsLst>
              <a:gs pos="0">
                <a:schemeClr val="accent1">
                  <a:lumMod val="5000"/>
                  <a:lumOff val="95000"/>
                  <a:alpha val="71000"/>
                </a:schemeClr>
              </a:gs>
              <a:gs pos="69000">
                <a:schemeClr val="bg1">
                  <a:lumMod val="50000"/>
                </a:schemeClr>
              </a:gs>
            </a:gsLst>
            <a:lin ang="1080000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20905011" flipH="1">
            <a:off x="2618318" y="4983539"/>
            <a:ext cx="1195227" cy="283741"/>
          </a:xfrm>
          <a:prstGeom prst="rect">
            <a:avLst/>
          </a:prstGeom>
          <a:gradFill flip="none" rotWithShape="1">
            <a:gsLst>
              <a:gs pos="0">
                <a:schemeClr val="accent1">
                  <a:lumMod val="5000"/>
                  <a:lumOff val="95000"/>
                  <a:alpha val="71000"/>
                </a:schemeClr>
              </a:gs>
              <a:gs pos="69000">
                <a:schemeClr val="bg1">
                  <a:lumMod val="50000"/>
                </a:schemeClr>
              </a:gs>
            </a:gsLst>
            <a:lin ang="1080000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272336" y="4038583"/>
            <a:ext cx="1776549" cy="1064623"/>
          </a:xfrm>
          <a:prstGeom prst="rect">
            <a:avLst/>
          </a:prstGeom>
          <a:gradFill>
            <a:gsLst>
              <a:gs pos="0">
                <a:schemeClr val="accent1">
                  <a:lumMod val="40000"/>
                  <a:lumOff val="60000"/>
                </a:schemeClr>
              </a:gs>
              <a:gs pos="98000">
                <a:srgbClr val="0070C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149033" y="4038582"/>
            <a:ext cx="4733109" cy="1064623"/>
          </a:xfrm>
          <a:prstGeom prst="rect">
            <a:avLst/>
          </a:prstGeom>
          <a:solidFill>
            <a:srgbClr val="1A3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4239927" y="4156149"/>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p:cNvSpPr/>
          <p:nvPr/>
        </p:nvSpPr>
        <p:spPr>
          <a:xfrm flipH="1">
            <a:off x="4239927" y="4484899"/>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p:nvPr/>
        </p:nvSpPr>
        <p:spPr>
          <a:xfrm>
            <a:off x="4239927" y="4813650"/>
            <a:ext cx="137160" cy="137160"/>
          </a:xfrm>
          <a:prstGeom prst="flowChartConnector">
            <a:avLst/>
          </a:prstGeom>
          <a:solidFill>
            <a:schemeClr val="tx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p:cNvSpPr/>
          <p:nvPr/>
        </p:nvSpPr>
        <p:spPr>
          <a:xfrm>
            <a:off x="3824093" y="4156148"/>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p:cNvSpPr/>
          <p:nvPr/>
        </p:nvSpPr>
        <p:spPr>
          <a:xfrm>
            <a:off x="3824093" y="4813650"/>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p:nvPr/>
        </p:nvSpPr>
        <p:spPr>
          <a:xfrm flipH="1">
            <a:off x="3824093" y="4484899"/>
            <a:ext cx="137160" cy="137160"/>
          </a:xfrm>
          <a:prstGeom prst="flowChartConnector">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Terminator 45"/>
          <p:cNvSpPr/>
          <p:nvPr/>
        </p:nvSpPr>
        <p:spPr>
          <a:xfrm>
            <a:off x="3890665" y="4178555"/>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Terminator 46"/>
          <p:cNvSpPr/>
          <p:nvPr/>
        </p:nvSpPr>
        <p:spPr>
          <a:xfrm>
            <a:off x="3890665" y="4834834"/>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Terminator 47"/>
          <p:cNvSpPr/>
          <p:nvPr/>
        </p:nvSpPr>
        <p:spPr>
          <a:xfrm>
            <a:off x="3887200" y="4509033"/>
            <a:ext cx="420018" cy="88891"/>
          </a:xfrm>
          <a:prstGeom prst="flowChartTerminator">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188127" y="4131725"/>
            <a:ext cx="335772" cy="873508"/>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083250" y="4268661"/>
            <a:ext cx="457200" cy="584775"/>
          </a:xfrm>
          <a:prstGeom prst="rect">
            <a:avLst/>
          </a:prstGeom>
          <a:noFill/>
        </p:spPr>
        <p:txBody>
          <a:bodyPr wrap="square" rtlCol="0">
            <a:spAutoFit/>
          </a:bodyPr>
          <a:lstStyle/>
          <a:p>
            <a:pPr algn="r" rtl="1"/>
            <a:r>
              <a:rPr lang="ar-EG" sz="3200" b="1" dirty="0">
                <a:solidFill>
                  <a:schemeClr val="bg1"/>
                </a:solidFill>
              </a:rPr>
              <a:t>3</a:t>
            </a:r>
            <a:endParaRPr lang="en-US" sz="3200" b="1" dirty="0">
              <a:solidFill>
                <a:schemeClr val="bg1"/>
              </a:solidFill>
            </a:endParaRPr>
          </a:p>
        </p:txBody>
      </p:sp>
      <p:sp>
        <p:nvSpPr>
          <p:cNvPr id="51" name="TextBox 50"/>
          <p:cNvSpPr txBox="1"/>
          <p:nvPr/>
        </p:nvSpPr>
        <p:spPr>
          <a:xfrm>
            <a:off x="4803943" y="4137979"/>
            <a:ext cx="3271071" cy="830997"/>
          </a:xfrm>
          <a:prstGeom prst="rect">
            <a:avLst/>
          </a:prstGeom>
          <a:noFill/>
        </p:spPr>
        <p:txBody>
          <a:bodyPr wrap="square" rtlCol="0">
            <a:spAutoFit/>
          </a:bodyPr>
          <a:lstStyle/>
          <a:p>
            <a:pPr algn="ctr" rtl="1"/>
            <a:r>
              <a:rPr lang="ar-EG" sz="4800" b="1" dirty="0">
                <a:ln w="6600">
                  <a:solidFill>
                    <a:schemeClr val="accent2"/>
                  </a:solidFill>
                  <a:prstDash val="solid"/>
                </a:ln>
                <a:solidFill>
                  <a:srgbClr val="FFFFFF"/>
                </a:solidFill>
                <a:effectLst>
                  <a:outerShdw dist="38100" dir="2700000" algn="tl" rotWithShape="0">
                    <a:schemeClr val="accent2"/>
                  </a:outerShdw>
                </a:effectLst>
              </a:rPr>
              <a:t>الدراسي الثاني </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2" name="Rectangle 51"/>
          <p:cNvSpPr/>
          <p:nvPr/>
        </p:nvSpPr>
        <p:spPr>
          <a:xfrm>
            <a:off x="2565201" y="4242394"/>
            <a:ext cx="1208985" cy="707886"/>
          </a:xfrm>
          <a:prstGeom prst="rect">
            <a:avLst/>
          </a:prstGeom>
        </p:spPr>
        <p:txBody>
          <a:bodyPr wrap="none">
            <a:spAutoFit/>
          </a:bodyPr>
          <a:lstStyle/>
          <a:p>
            <a:pPr algn="ctr" rtl="1"/>
            <a:r>
              <a:rPr lang="ar-EG" sz="4000" b="1" dirty="0">
                <a:ln w="0"/>
                <a:solidFill>
                  <a:schemeClr val="bg1"/>
                </a:solidFill>
                <a:effectLst>
                  <a:outerShdw blurRad="38100" dist="25400" dir="5400000" algn="ctr" rotWithShape="0">
                    <a:srgbClr val="6E747A">
                      <a:alpha val="43000"/>
                    </a:srgbClr>
                  </a:outerShdw>
                </a:effectLst>
              </a:rPr>
              <a:t>الفصل</a:t>
            </a:r>
            <a:endParaRPr lang="en-US" sz="4000" b="1"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8310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125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5840" y="911327"/>
            <a:ext cx="10467192" cy="5016758"/>
          </a:xfrm>
          <a:prstGeom prst="rect">
            <a:avLst/>
          </a:prstGeom>
          <a:noFill/>
        </p:spPr>
        <p:txBody>
          <a:bodyPr wrap="square" rtlCol="0">
            <a:spAutoFit/>
          </a:bodyPr>
          <a:lstStyle/>
          <a:p>
            <a:pPr algn="r" rtl="1"/>
            <a:r>
              <a:rPr lang="ar-EG" sz="3200" b="1" dirty="0">
                <a:solidFill>
                  <a:srgbClr val="FF0000"/>
                </a:solidFill>
              </a:rPr>
              <a:t>أنجز مشروعي </a:t>
            </a:r>
          </a:p>
          <a:p>
            <a:pPr algn="r" rtl="1"/>
            <a:r>
              <a:rPr lang="ar-EG" sz="3200" dirty="0"/>
              <a:t>يقسم الطلاب الى مجموعات بحسب العلوم الاتية ، ان امكن : ( الدين ، اللغة العربية ، الطب ، الفلك ، الهندسة ، الاحياء ، الفيزياء ، الكيمياء ، البيئة ، الجغرافيا ، الرياضيات ، علم النفس ) يوزع المعلم عليهم اوراقا ملونة يشكلها الطلاب بالشكل الذي يفضلونه ويكتب عليها : ( التعريف بالعلم ، اشهر العلماء ، صور العلماء ان وجدت ، تطور ذلك العلم ، الفائدة التى تعود علينا منه )</a:t>
            </a:r>
          </a:p>
          <a:p>
            <a:pPr algn="r" rtl="1"/>
            <a:r>
              <a:rPr lang="ar-EG" sz="3200" dirty="0"/>
              <a:t>تقوم كل مجموعة بجمع المعلومات عن العلم الذي تختاره بحيث تحوي كل ورقة محورا مما سبق ويناقش المعلم طلابة فى العلم الذي يفضلونه وما الاسهامات التي يتمنون اضافتها اليه ثم تجمع الاوراق في نهاية الوحدة ، ويتم وضعها فى زاوية من زوايا الفصل ( يمكن الرجوع الى بوابة اسهامات العلماء )</a:t>
            </a:r>
            <a:endParaRPr lang="en-US" sz="3200" dirty="0"/>
          </a:p>
        </p:txBody>
      </p:sp>
    </p:spTree>
    <p:extLst>
      <p:ext uri="{BB962C8B-B14F-4D97-AF65-F5344CB8AC3E}">
        <p14:creationId xmlns:p14="http://schemas.microsoft.com/office/powerpoint/2010/main" val="169621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145">
                                          <p:stCondLst>
                                            <p:cond delay="0"/>
                                          </p:stCondLst>
                                        </p:cTn>
                                        <p:tgtEl>
                                          <p:spTgt spid="2">
                                            <p:txEl>
                                              <p:pRg st="0" end="0"/>
                                            </p:txEl>
                                          </p:spTgt>
                                        </p:tgtEl>
                                      </p:cBhvr>
                                    </p:animEffect>
                                    <p:anim calcmode="lin" valueType="num">
                                      <p:cBhvr>
                                        <p:cTn id="8" dur="456"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xEl>
                                              <p:pRg st="0" end="0"/>
                                            </p:txEl>
                                          </p:spTgt>
                                        </p:tgtEl>
                                      </p:cBhvr>
                                      <p:to x="100000" y="60000"/>
                                    </p:animScale>
                                    <p:animScale>
                                      <p:cBhvr>
                                        <p:cTn id="14" dur="41" decel="50000">
                                          <p:stCondLst>
                                            <p:cond delay="169"/>
                                          </p:stCondLst>
                                        </p:cTn>
                                        <p:tgtEl>
                                          <p:spTgt spid="2">
                                            <p:txEl>
                                              <p:pRg st="0" end="0"/>
                                            </p:txEl>
                                          </p:spTgt>
                                        </p:tgtEl>
                                      </p:cBhvr>
                                      <p:to x="100000" y="100000"/>
                                    </p:animScale>
                                    <p:animScale>
                                      <p:cBhvr>
                                        <p:cTn id="15" dur="7">
                                          <p:stCondLst>
                                            <p:cond delay="328"/>
                                          </p:stCondLst>
                                        </p:cTn>
                                        <p:tgtEl>
                                          <p:spTgt spid="2">
                                            <p:txEl>
                                              <p:pRg st="0" end="0"/>
                                            </p:txEl>
                                          </p:spTgt>
                                        </p:tgtEl>
                                      </p:cBhvr>
                                      <p:to x="100000" y="80000"/>
                                    </p:animScale>
                                    <p:animScale>
                                      <p:cBhvr>
                                        <p:cTn id="16" dur="41" decel="50000">
                                          <p:stCondLst>
                                            <p:cond delay="335"/>
                                          </p:stCondLst>
                                        </p:cTn>
                                        <p:tgtEl>
                                          <p:spTgt spid="2">
                                            <p:txEl>
                                              <p:pRg st="0" end="0"/>
                                            </p:txEl>
                                          </p:spTgt>
                                        </p:tgtEl>
                                      </p:cBhvr>
                                      <p:to x="100000" y="100000"/>
                                    </p:animScale>
                                    <p:animScale>
                                      <p:cBhvr>
                                        <p:cTn id="17" dur="7">
                                          <p:stCondLst>
                                            <p:cond delay="410"/>
                                          </p:stCondLst>
                                        </p:cTn>
                                        <p:tgtEl>
                                          <p:spTgt spid="2">
                                            <p:txEl>
                                              <p:pRg st="0" end="0"/>
                                            </p:txEl>
                                          </p:spTgt>
                                        </p:tgtEl>
                                      </p:cBhvr>
                                      <p:to x="100000" y="90000"/>
                                    </p:animScale>
                                    <p:animScale>
                                      <p:cBhvr>
                                        <p:cTn id="18" dur="41" decel="50000">
                                          <p:stCondLst>
                                            <p:cond delay="417"/>
                                          </p:stCondLst>
                                        </p:cTn>
                                        <p:tgtEl>
                                          <p:spTgt spid="2">
                                            <p:txEl>
                                              <p:pRg st="0" end="0"/>
                                            </p:txEl>
                                          </p:spTgt>
                                        </p:tgtEl>
                                      </p:cBhvr>
                                      <p:to x="100000" y="100000"/>
                                    </p:animScale>
                                    <p:animScale>
                                      <p:cBhvr>
                                        <p:cTn id="19" dur="7">
                                          <p:stCondLst>
                                            <p:cond delay="452"/>
                                          </p:stCondLst>
                                        </p:cTn>
                                        <p:tgtEl>
                                          <p:spTgt spid="2">
                                            <p:txEl>
                                              <p:pRg st="0" end="0"/>
                                            </p:txEl>
                                          </p:spTgt>
                                        </p:tgtEl>
                                      </p:cBhvr>
                                      <p:to x="100000" y="95000"/>
                                    </p:animScale>
                                    <p:animScale>
                                      <p:cBhvr>
                                        <p:cTn id="20" dur="41" decel="50000">
                                          <p:stCondLst>
                                            <p:cond delay="459"/>
                                          </p:stCondLst>
                                        </p:cTn>
                                        <p:tgtEl>
                                          <p:spTgt spid="2">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145">
                                          <p:stCondLst>
                                            <p:cond delay="0"/>
                                          </p:stCondLst>
                                        </p:cTn>
                                        <p:tgtEl>
                                          <p:spTgt spid="2">
                                            <p:txEl>
                                              <p:pRg st="1" end="1"/>
                                            </p:txEl>
                                          </p:spTgt>
                                        </p:tgtEl>
                                      </p:cBhvr>
                                    </p:animEffect>
                                    <p:anim calcmode="lin" valueType="num">
                                      <p:cBhvr>
                                        <p:cTn id="26" dur="456"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xEl>
                                              <p:pRg st="1" end="1"/>
                                            </p:txEl>
                                          </p:spTgt>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xEl>
                                              <p:pRg st="1" end="1"/>
                                            </p:txEl>
                                          </p:spTgt>
                                        </p:tgtEl>
                                      </p:cBhvr>
                                      <p:to x="100000" y="60000"/>
                                    </p:animScale>
                                    <p:animScale>
                                      <p:cBhvr>
                                        <p:cTn id="32" dur="41" decel="50000">
                                          <p:stCondLst>
                                            <p:cond delay="169"/>
                                          </p:stCondLst>
                                        </p:cTn>
                                        <p:tgtEl>
                                          <p:spTgt spid="2">
                                            <p:txEl>
                                              <p:pRg st="1" end="1"/>
                                            </p:txEl>
                                          </p:spTgt>
                                        </p:tgtEl>
                                      </p:cBhvr>
                                      <p:to x="100000" y="100000"/>
                                    </p:animScale>
                                    <p:animScale>
                                      <p:cBhvr>
                                        <p:cTn id="33" dur="7">
                                          <p:stCondLst>
                                            <p:cond delay="328"/>
                                          </p:stCondLst>
                                        </p:cTn>
                                        <p:tgtEl>
                                          <p:spTgt spid="2">
                                            <p:txEl>
                                              <p:pRg st="1" end="1"/>
                                            </p:txEl>
                                          </p:spTgt>
                                        </p:tgtEl>
                                      </p:cBhvr>
                                      <p:to x="100000" y="80000"/>
                                    </p:animScale>
                                    <p:animScale>
                                      <p:cBhvr>
                                        <p:cTn id="34" dur="41" decel="50000">
                                          <p:stCondLst>
                                            <p:cond delay="335"/>
                                          </p:stCondLst>
                                        </p:cTn>
                                        <p:tgtEl>
                                          <p:spTgt spid="2">
                                            <p:txEl>
                                              <p:pRg st="1" end="1"/>
                                            </p:txEl>
                                          </p:spTgt>
                                        </p:tgtEl>
                                      </p:cBhvr>
                                      <p:to x="100000" y="100000"/>
                                    </p:animScale>
                                    <p:animScale>
                                      <p:cBhvr>
                                        <p:cTn id="35" dur="7">
                                          <p:stCondLst>
                                            <p:cond delay="410"/>
                                          </p:stCondLst>
                                        </p:cTn>
                                        <p:tgtEl>
                                          <p:spTgt spid="2">
                                            <p:txEl>
                                              <p:pRg st="1" end="1"/>
                                            </p:txEl>
                                          </p:spTgt>
                                        </p:tgtEl>
                                      </p:cBhvr>
                                      <p:to x="100000" y="90000"/>
                                    </p:animScale>
                                    <p:animScale>
                                      <p:cBhvr>
                                        <p:cTn id="36" dur="41" decel="50000">
                                          <p:stCondLst>
                                            <p:cond delay="417"/>
                                          </p:stCondLst>
                                        </p:cTn>
                                        <p:tgtEl>
                                          <p:spTgt spid="2">
                                            <p:txEl>
                                              <p:pRg st="1" end="1"/>
                                            </p:txEl>
                                          </p:spTgt>
                                        </p:tgtEl>
                                      </p:cBhvr>
                                      <p:to x="100000" y="100000"/>
                                    </p:animScale>
                                    <p:animScale>
                                      <p:cBhvr>
                                        <p:cTn id="37" dur="7">
                                          <p:stCondLst>
                                            <p:cond delay="452"/>
                                          </p:stCondLst>
                                        </p:cTn>
                                        <p:tgtEl>
                                          <p:spTgt spid="2">
                                            <p:txEl>
                                              <p:pRg st="1" end="1"/>
                                            </p:txEl>
                                          </p:spTgt>
                                        </p:tgtEl>
                                      </p:cBhvr>
                                      <p:to x="100000" y="95000"/>
                                    </p:animScale>
                                    <p:animScale>
                                      <p:cBhvr>
                                        <p:cTn id="38" dur="41" decel="50000">
                                          <p:stCondLst>
                                            <p:cond delay="459"/>
                                          </p:stCondLst>
                                        </p:cTn>
                                        <p:tgtEl>
                                          <p:spTgt spid="2">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down)">
                                      <p:cBhvr>
                                        <p:cTn id="43" dur="145">
                                          <p:stCondLst>
                                            <p:cond delay="0"/>
                                          </p:stCondLst>
                                        </p:cTn>
                                        <p:tgtEl>
                                          <p:spTgt spid="2">
                                            <p:txEl>
                                              <p:pRg st="2" end="2"/>
                                            </p:txEl>
                                          </p:spTgt>
                                        </p:tgtEl>
                                      </p:cBhvr>
                                    </p:animEffect>
                                    <p:anim calcmode="lin" valueType="num">
                                      <p:cBhvr>
                                        <p:cTn id="44" dur="456"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2">
                                            <p:txEl>
                                              <p:pRg st="2" end="2"/>
                                            </p:txEl>
                                          </p:spTgt>
                                        </p:tgtEl>
                                        <p:attrNameLst>
                                          <p:attrName>ppt_y</p:attrName>
                                        </p:attrNameLst>
                                      </p:cBhvr>
                                      <p:tavLst>
                                        <p:tav tm="0" fmla="#ppt_y-sin(pi*$)/81">
                                          <p:val>
                                            <p:fltVal val="0"/>
                                          </p:val>
                                        </p:tav>
                                        <p:tav tm="100000">
                                          <p:val>
                                            <p:fltVal val="1"/>
                                          </p:val>
                                        </p:tav>
                                      </p:tavLst>
                                    </p:anim>
                                    <p:animScale>
                                      <p:cBhvr>
                                        <p:cTn id="49" dur="7">
                                          <p:stCondLst>
                                            <p:cond delay="162"/>
                                          </p:stCondLst>
                                        </p:cTn>
                                        <p:tgtEl>
                                          <p:spTgt spid="2">
                                            <p:txEl>
                                              <p:pRg st="2" end="2"/>
                                            </p:txEl>
                                          </p:spTgt>
                                        </p:tgtEl>
                                      </p:cBhvr>
                                      <p:to x="100000" y="60000"/>
                                    </p:animScale>
                                    <p:animScale>
                                      <p:cBhvr>
                                        <p:cTn id="50" dur="41" decel="50000">
                                          <p:stCondLst>
                                            <p:cond delay="169"/>
                                          </p:stCondLst>
                                        </p:cTn>
                                        <p:tgtEl>
                                          <p:spTgt spid="2">
                                            <p:txEl>
                                              <p:pRg st="2" end="2"/>
                                            </p:txEl>
                                          </p:spTgt>
                                        </p:tgtEl>
                                      </p:cBhvr>
                                      <p:to x="100000" y="100000"/>
                                    </p:animScale>
                                    <p:animScale>
                                      <p:cBhvr>
                                        <p:cTn id="51" dur="7">
                                          <p:stCondLst>
                                            <p:cond delay="328"/>
                                          </p:stCondLst>
                                        </p:cTn>
                                        <p:tgtEl>
                                          <p:spTgt spid="2">
                                            <p:txEl>
                                              <p:pRg st="2" end="2"/>
                                            </p:txEl>
                                          </p:spTgt>
                                        </p:tgtEl>
                                      </p:cBhvr>
                                      <p:to x="100000" y="80000"/>
                                    </p:animScale>
                                    <p:animScale>
                                      <p:cBhvr>
                                        <p:cTn id="52" dur="41" decel="50000">
                                          <p:stCondLst>
                                            <p:cond delay="335"/>
                                          </p:stCondLst>
                                        </p:cTn>
                                        <p:tgtEl>
                                          <p:spTgt spid="2">
                                            <p:txEl>
                                              <p:pRg st="2" end="2"/>
                                            </p:txEl>
                                          </p:spTgt>
                                        </p:tgtEl>
                                      </p:cBhvr>
                                      <p:to x="100000" y="100000"/>
                                    </p:animScale>
                                    <p:animScale>
                                      <p:cBhvr>
                                        <p:cTn id="53" dur="7">
                                          <p:stCondLst>
                                            <p:cond delay="410"/>
                                          </p:stCondLst>
                                        </p:cTn>
                                        <p:tgtEl>
                                          <p:spTgt spid="2">
                                            <p:txEl>
                                              <p:pRg st="2" end="2"/>
                                            </p:txEl>
                                          </p:spTgt>
                                        </p:tgtEl>
                                      </p:cBhvr>
                                      <p:to x="100000" y="90000"/>
                                    </p:animScale>
                                    <p:animScale>
                                      <p:cBhvr>
                                        <p:cTn id="54" dur="41" decel="50000">
                                          <p:stCondLst>
                                            <p:cond delay="417"/>
                                          </p:stCondLst>
                                        </p:cTn>
                                        <p:tgtEl>
                                          <p:spTgt spid="2">
                                            <p:txEl>
                                              <p:pRg st="2" end="2"/>
                                            </p:txEl>
                                          </p:spTgt>
                                        </p:tgtEl>
                                      </p:cBhvr>
                                      <p:to x="100000" y="100000"/>
                                    </p:animScale>
                                    <p:animScale>
                                      <p:cBhvr>
                                        <p:cTn id="55" dur="7">
                                          <p:stCondLst>
                                            <p:cond delay="452"/>
                                          </p:stCondLst>
                                        </p:cTn>
                                        <p:tgtEl>
                                          <p:spTgt spid="2">
                                            <p:txEl>
                                              <p:pRg st="2" end="2"/>
                                            </p:txEl>
                                          </p:spTgt>
                                        </p:tgtEl>
                                      </p:cBhvr>
                                      <p:to x="100000" y="95000"/>
                                    </p:animScale>
                                    <p:animScale>
                                      <p:cBhvr>
                                        <p:cTn id="56" dur="41" decel="50000">
                                          <p:stCondLst>
                                            <p:cond delay="459"/>
                                          </p:stCondLst>
                                        </p:cTn>
                                        <p:tgtEl>
                                          <p:spTgt spid="2">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3209299" y="4305931"/>
            <a:ext cx="5101076" cy="1446550"/>
          </a:xfrm>
          <a:prstGeom prst="rect">
            <a:avLst/>
          </a:prstGeom>
          <a:noFill/>
          <a:ln w="9525">
            <a:noFill/>
            <a:miter lim="800000"/>
            <a:headEnd/>
            <a:tailEnd/>
          </a:ln>
        </p:spPr>
        <p:txBody>
          <a:bodyPr wrap="none" anchor="ctr">
            <a:spAutoFit/>
          </a:bodyPr>
          <a:lstStyle/>
          <a:p>
            <a:pPr algn="r" rtl="1"/>
            <a:r>
              <a:rPr lang="ar-SA" sz="8800" b="1" dirty="0">
                <a:solidFill>
                  <a:srgbClr val="FF0000"/>
                </a:solidFill>
                <a:cs typeface="Times New Roman" pitchFamily="18" charset="0"/>
              </a:rPr>
              <a:t>نصُّ الاستماع</a:t>
            </a:r>
            <a:endParaRPr lang="ar-SA" sz="9600" b="1" dirty="0">
              <a:solidFill>
                <a:srgbClr val="FF0000"/>
              </a:solidFill>
            </a:endParaRPr>
          </a:p>
        </p:txBody>
      </p:sp>
    </p:spTree>
    <p:extLst>
      <p:ext uri="{BB962C8B-B14F-4D97-AF65-F5344CB8AC3E}">
        <p14:creationId xmlns:p14="http://schemas.microsoft.com/office/powerpoint/2010/main" val="41976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نص الاستما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3"/>
          <p:cNvSpPr txBox="1"/>
          <p:nvPr/>
        </p:nvSpPr>
        <p:spPr>
          <a:xfrm>
            <a:off x="11230222" y="565885"/>
            <a:ext cx="412292" cy="584775"/>
          </a:xfrm>
          <a:prstGeom prst="rect">
            <a:avLst/>
          </a:prstGeom>
          <a:noFill/>
        </p:spPr>
        <p:txBody>
          <a:bodyPr wrap="none" rtlCol="0">
            <a:spAutoFit/>
          </a:bodyPr>
          <a:lstStyle/>
          <a:p>
            <a:pPr algn="r" rtl="1"/>
            <a:r>
              <a:rPr lang="ar-EG" sz="3200" b="1" dirty="0">
                <a:solidFill>
                  <a:srgbClr val="FF0000"/>
                </a:solidFill>
              </a:rPr>
              <a:t>1</a:t>
            </a:r>
            <a:endParaRPr lang="en-US" sz="3200" b="1" dirty="0">
              <a:solidFill>
                <a:srgbClr val="FF0000"/>
              </a:solidFill>
            </a:endParaRPr>
          </a:p>
        </p:txBody>
      </p:sp>
      <p:sp>
        <p:nvSpPr>
          <p:cNvPr id="3" name="TextBox 4"/>
          <p:cNvSpPr txBox="1">
            <a:spLocks noChangeArrowheads="1"/>
          </p:cNvSpPr>
          <p:nvPr/>
        </p:nvSpPr>
        <p:spPr bwMode="auto">
          <a:xfrm>
            <a:off x="6583680" y="569875"/>
            <a:ext cx="4530571" cy="584775"/>
          </a:xfrm>
          <a:prstGeom prst="rect">
            <a:avLst/>
          </a:prstGeom>
          <a:noFill/>
          <a:ln w="9525">
            <a:noFill/>
            <a:miter lim="800000"/>
            <a:headEnd/>
            <a:tailEnd/>
          </a:ln>
        </p:spPr>
        <p:txBody>
          <a:bodyPr wrap="square">
            <a:spAutoFit/>
          </a:bodyPr>
          <a:lstStyle/>
          <a:p>
            <a:pPr algn="r" rtl="1"/>
            <a:r>
              <a:rPr lang="ar-SA" sz="3200" b="1" dirty="0">
                <a:solidFill>
                  <a:srgbClr val="FF0000"/>
                </a:solidFill>
              </a:rPr>
              <a:t>أُلاحِظُ</a:t>
            </a:r>
            <a:r>
              <a:rPr lang="ar-EG" sz="3200" b="1" dirty="0">
                <a:solidFill>
                  <a:srgbClr val="FF0000"/>
                </a:solidFill>
              </a:rPr>
              <a:t> الصورَ </a:t>
            </a:r>
            <a:r>
              <a:rPr lang="ar-SA" sz="3200" b="1" dirty="0">
                <a:solidFill>
                  <a:srgbClr val="FF0000"/>
                </a:solidFill>
              </a:rPr>
              <a:t>وأَسْتَنْتِجُ</a:t>
            </a:r>
            <a:r>
              <a:rPr lang="ar-EG" sz="3200" b="1" dirty="0">
                <a:solidFill>
                  <a:srgbClr val="FF0000"/>
                </a:solidFill>
              </a:rPr>
              <a:t> المطلوب </a:t>
            </a:r>
            <a:endParaRPr lang="en-US" sz="3200" dirty="0">
              <a:solidFill>
                <a:srgbClr val="FF0000"/>
              </a:solidFill>
            </a:endParaRPr>
          </a:p>
        </p:txBody>
      </p:sp>
      <p:pic>
        <p:nvPicPr>
          <p:cNvPr id="4" name="Picture 10"/>
          <p:cNvPicPr>
            <a:picLocks noChangeAspect="1" noChangeArrowheads="1"/>
          </p:cNvPicPr>
          <p:nvPr/>
        </p:nvPicPr>
        <p:blipFill>
          <a:blip r:embed="rId9" cstate="print">
            <a:lum contrast="30000"/>
          </a:blip>
          <a:stretch>
            <a:fillRect/>
          </a:stretch>
        </p:blipFill>
        <p:spPr bwMode="auto">
          <a:xfrm>
            <a:off x="9073662" y="1543477"/>
            <a:ext cx="2156560" cy="1559547"/>
          </a:xfrm>
          <a:prstGeom prst="roundRect">
            <a:avLst/>
          </a:prstGeom>
          <a:noFill/>
          <a:ln w="9525">
            <a:noFill/>
            <a:miter lim="800000"/>
            <a:headEnd/>
            <a:tailEnd/>
          </a:ln>
          <a:effectLst>
            <a:outerShdw blurRad="50800" dist="38100" dir="5400000" algn="t" rotWithShape="0">
              <a:prstClr val="black">
                <a:alpha val="40000"/>
              </a:prstClr>
            </a:outerShdw>
          </a:effectLst>
        </p:spPr>
      </p:pic>
      <p:pic>
        <p:nvPicPr>
          <p:cNvPr id="5" name="Picture 10"/>
          <p:cNvPicPr>
            <a:picLocks noChangeAspect="1" noChangeArrowheads="1"/>
          </p:cNvPicPr>
          <p:nvPr/>
        </p:nvPicPr>
        <p:blipFill>
          <a:blip r:embed="rId10" cstate="print">
            <a:lum contrast="30000"/>
          </a:blip>
          <a:stretch>
            <a:fillRect/>
          </a:stretch>
        </p:blipFill>
        <p:spPr bwMode="auto">
          <a:xfrm>
            <a:off x="5284337" y="1497974"/>
            <a:ext cx="2208923" cy="1932807"/>
          </a:xfrm>
          <a:prstGeom prst="ellipse">
            <a:avLst/>
          </a:prstGeom>
          <a:noFill/>
          <a:ln w="9525">
            <a:noFill/>
            <a:miter lim="800000"/>
            <a:headEnd/>
            <a:tailEnd/>
          </a:ln>
          <a:effectLst>
            <a:outerShdw blurRad="50800" dist="38100" dir="5400000" algn="t" rotWithShape="0">
              <a:prstClr val="black">
                <a:alpha val="40000"/>
              </a:prstClr>
            </a:outerShdw>
          </a:effectLst>
        </p:spPr>
      </p:pic>
      <p:pic>
        <p:nvPicPr>
          <p:cNvPr id="6" name="Picture 10"/>
          <p:cNvPicPr>
            <a:picLocks noChangeAspect="1" noChangeArrowheads="1"/>
          </p:cNvPicPr>
          <p:nvPr/>
        </p:nvPicPr>
        <p:blipFill>
          <a:blip r:embed="rId11" cstate="print">
            <a:lum contrast="30000"/>
          </a:blip>
          <a:stretch>
            <a:fillRect/>
          </a:stretch>
        </p:blipFill>
        <p:spPr bwMode="auto">
          <a:xfrm>
            <a:off x="2053459" y="1384335"/>
            <a:ext cx="2202013" cy="2026572"/>
          </a:xfrm>
          <a:prstGeom prst="ellipse">
            <a:avLst/>
          </a:prstGeom>
          <a:noFill/>
          <a:ln w="9525">
            <a:noFill/>
            <a:miter lim="800000"/>
            <a:headEnd/>
            <a:tailEnd/>
          </a:ln>
          <a:effectLst>
            <a:outerShdw blurRad="50800" dist="38100" dir="5400000" algn="t" rotWithShape="0">
              <a:prstClr val="black">
                <a:alpha val="40000"/>
              </a:prstClr>
            </a:outerShdw>
          </a:effectLst>
        </p:spPr>
      </p:pic>
      <p:pic>
        <p:nvPicPr>
          <p:cNvPr id="7" name="Picture 10"/>
          <p:cNvPicPr>
            <a:picLocks noChangeAspect="1" noChangeArrowheads="1"/>
          </p:cNvPicPr>
          <p:nvPr/>
        </p:nvPicPr>
        <p:blipFill>
          <a:blip r:embed="rId12" cstate="print">
            <a:lum contrast="30000"/>
          </a:blip>
          <a:stretch>
            <a:fillRect/>
          </a:stretch>
        </p:blipFill>
        <p:spPr bwMode="auto">
          <a:xfrm>
            <a:off x="8942142" y="4197340"/>
            <a:ext cx="2288080" cy="1612617"/>
          </a:xfrm>
          <a:prstGeom prst="roundRect">
            <a:avLst/>
          </a:prstGeom>
          <a:noFill/>
          <a:ln w="9525">
            <a:noFill/>
            <a:miter lim="800000"/>
            <a:headEnd/>
            <a:tailEnd/>
          </a:ln>
          <a:effectLst>
            <a:outerShdw blurRad="50800" dist="38100" dir="5400000" algn="t" rotWithShape="0">
              <a:prstClr val="black">
                <a:alpha val="40000"/>
              </a:prstClr>
            </a:outerShdw>
          </a:effectLst>
        </p:spPr>
      </p:pic>
      <p:pic>
        <p:nvPicPr>
          <p:cNvPr id="8" name="Picture 10"/>
          <p:cNvPicPr>
            <a:picLocks noChangeAspect="1" noChangeArrowheads="1"/>
          </p:cNvPicPr>
          <p:nvPr/>
        </p:nvPicPr>
        <p:blipFill>
          <a:blip r:embed="rId13" cstate="print">
            <a:lum contrast="30000"/>
          </a:blip>
          <a:stretch>
            <a:fillRect/>
          </a:stretch>
        </p:blipFill>
        <p:spPr bwMode="auto">
          <a:xfrm>
            <a:off x="4881665" y="3792136"/>
            <a:ext cx="3014266" cy="2060052"/>
          </a:xfrm>
          <a:prstGeom prst="ellipse">
            <a:avLst/>
          </a:prstGeom>
          <a:noFill/>
          <a:ln w="9525">
            <a:noFill/>
            <a:miter lim="800000"/>
            <a:headEnd/>
            <a:tailEnd/>
          </a:ln>
          <a:effectLst>
            <a:outerShdw blurRad="50800" dist="38100" dir="5400000" algn="t" rotWithShape="0">
              <a:prstClr val="black">
                <a:alpha val="40000"/>
              </a:prstClr>
            </a:outerShdw>
          </a:effectLst>
        </p:spPr>
      </p:pic>
      <p:pic>
        <p:nvPicPr>
          <p:cNvPr id="9" name="Picture 10"/>
          <p:cNvPicPr>
            <a:picLocks noChangeAspect="1" noChangeArrowheads="1"/>
          </p:cNvPicPr>
          <p:nvPr/>
        </p:nvPicPr>
        <p:blipFill>
          <a:blip r:embed="rId14" cstate="print">
            <a:lum contrast="30000"/>
          </a:blip>
          <a:stretch>
            <a:fillRect/>
          </a:stretch>
        </p:blipFill>
        <p:spPr bwMode="auto">
          <a:xfrm>
            <a:off x="1291868" y="3792136"/>
            <a:ext cx="3066691" cy="1859168"/>
          </a:xfrm>
          <a:prstGeom prst="roundRect">
            <a:avLst/>
          </a:prstGeom>
          <a:noFill/>
          <a:ln w="9525">
            <a:noFill/>
            <a:miter lim="800000"/>
            <a:headEnd/>
            <a:tailEnd/>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582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الاحظ الصور واستنتج المطلوب.wav"/>
                                        </p:tgtEl>
                                      </p:cMediaNode>
                                    </p:audio>
                                  </p:sub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زار فواز معرض الكتاب .wav"/>
                                        </p:tgtEl>
                                      </p:cMediaNode>
                                    </p:audio>
                                  </p:sub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اشترى فواز الكتاب.wav"/>
                                        </p:tgtEl>
                                      </p:cMediaNode>
                                    </p:audio>
                                  </p:subTnLst>
                                </p:cTn>
                              </p:par>
                            </p:childTnLst>
                          </p:cTn>
                        </p:par>
                        <p:par>
                          <p:cTn id="23" fill="hold">
                            <p:stCondLst>
                              <p:cond delay="1500"/>
                            </p:stCondLst>
                            <p:childTnLst>
                              <p:par>
                                <p:cTn id="24" presetID="9"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5" name="ثم جلس في غرفته.wav"/>
                                        </p:tgtEl>
                                      </p:cMediaNode>
                                    </p:audio>
                                  </p:subTnLst>
                                </p:cTn>
                              </p:par>
                            </p:childTnLst>
                          </p:cTn>
                        </p:par>
                        <p:par>
                          <p:cTn id="27" fill="hold">
                            <p:stCondLst>
                              <p:cond delay="2000"/>
                            </p:stCondLst>
                            <p:childTnLst>
                              <p:par>
                                <p:cTn id="28" presetID="9"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وبينما هو يقرأ.wav"/>
                                        </p:tgtEl>
                                      </p:cMediaNode>
                                    </p:audio>
                                  </p:subTnLst>
                                </p:cTn>
                              </p:par>
                            </p:childTnLst>
                          </p:cTn>
                        </p:par>
                        <p:par>
                          <p:cTn id="31" fill="hold">
                            <p:stCondLst>
                              <p:cond delay="2500"/>
                            </p:stCondLst>
                            <p:childTnLst>
                              <p:par>
                                <p:cTn id="32" presetID="9"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subTnLst>
                                    <p:audio>
                                      <p:cMediaNode>
                                        <p:cTn display="0" masterRel="sameClick">
                                          <p:stCondLst>
                                            <p:cond evt="begin" delay="0">
                                              <p:tn val="32"/>
                                            </p:cond>
                                          </p:stCondLst>
                                          <p:endCondLst>
                                            <p:cond evt="onStopAudio" delay="0">
                                              <p:tgtEl>
                                                <p:sldTgt/>
                                              </p:tgtEl>
                                            </p:cond>
                                          </p:endCondLst>
                                        </p:cTn>
                                        <p:tgtEl>
                                          <p:sndTgt r:embed="rId7" name="فواز انه احمد ابن موسى.wav"/>
                                        </p:tgtEl>
                                      </p:cMediaNode>
                                    </p:audio>
                                  </p:subTnLst>
                                </p:cTn>
                              </p:par>
                            </p:childTnLst>
                          </p:cTn>
                        </p:par>
                        <p:par>
                          <p:cTn id="35" fill="hold">
                            <p:stCondLst>
                              <p:cond delay="3000"/>
                            </p:stCondLst>
                            <p:childTnLst>
                              <p:par>
                                <p:cTn id="36" presetID="9"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كما ابتكر النافو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4" cstate="print">
            <a:lum contrast="30000"/>
          </a:blip>
          <a:stretch>
            <a:fillRect/>
          </a:stretch>
        </p:blipFill>
        <p:spPr bwMode="auto">
          <a:xfrm>
            <a:off x="7760508" y="1255891"/>
            <a:ext cx="3506212" cy="2552421"/>
          </a:xfrm>
          <a:prstGeom prst="ellipse">
            <a:avLst/>
          </a:prstGeom>
          <a:noFill/>
          <a:ln w="9525">
            <a:noFill/>
            <a:miter lim="800000"/>
            <a:headEnd/>
            <a:tailEnd/>
          </a:ln>
          <a:effectLst>
            <a:outerShdw blurRad="50800" dist="38100" dir="5400000" algn="t" rotWithShape="0">
              <a:prstClr val="black">
                <a:alpha val="40000"/>
              </a:prstClr>
            </a:outerShdw>
          </a:effectLst>
        </p:spPr>
      </p:pic>
      <p:pic>
        <p:nvPicPr>
          <p:cNvPr id="3" name="Picture 10"/>
          <p:cNvPicPr>
            <a:picLocks noChangeAspect="1" noChangeArrowheads="1"/>
          </p:cNvPicPr>
          <p:nvPr/>
        </p:nvPicPr>
        <p:blipFill>
          <a:blip r:embed="rId5" cstate="print"/>
          <a:stretch>
            <a:fillRect/>
          </a:stretch>
        </p:blipFill>
        <p:spPr bwMode="auto">
          <a:xfrm>
            <a:off x="2715065" y="1436862"/>
            <a:ext cx="3487816" cy="2371450"/>
          </a:xfrm>
          <a:prstGeom prst="rect">
            <a:avLst/>
          </a:prstGeom>
          <a:noFill/>
          <a:ln w="9525">
            <a:noFill/>
            <a:miter lim="800000"/>
            <a:headEnd/>
            <a:tailEnd/>
          </a:ln>
          <a:effectLst/>
        </p:spPr>
      </p:pic>
    </p:spTree>
    <p:extLst>
      <p:ext uri="{BB962C8B-B14F-4D97-AF65-F5344CB8AC3E}">
        <p14:creationId xmlns:p14="http://schemas.microsoft.com/office/powerpoint/2010/main" val="112266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وهو اول مخترع.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الوالد حق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4"/>
          <p:cNvSpPr txBox="1"/>
          <p:nvPr/>
        </p:nvSpPr>
        <p:spPr>
          <a:xfrm>
            <a:off x="11260331" y="463381"/>
            <a:ext cx="412292" cy="584775"/>
          </a:xfrm>
          <a:prstGeom prst="rect">
            <a:avLst/>
          </a:prstGeom>
          <a:noFill/>
        </p:spPr>
        <p:txBody>
          <a:bodyPr wrap="none" rtlCol="0">
            <a:spAutoFit/>
          </a:bodyPr>
          <a:lstStyle/>
          <a:p>
            <a:r>
              <a:rPr lang="ar-EG" sz="3200" b="1" dirty="0">
                <a:solidFill>
                  <a:srgbClr val="FF0000"/>
                </a:solidFill>
              </a:rPr>
              <a:t>2</a:t>
            </a:r>
            <a:endParaRPr lang="en-US" sz="3200" b="1" dirty="0">
              <a:solidFill>
                <a:srgbClr val="FF0000"/>
              </a:solidFill>
            </a:endParaRPr>
          </a:p>
        </p:txBody>
      </p:sp>
      <p:sp>
        <p:nvSpPr>
          <p:cNvPr id="3" name="مربع نص 6"/>
          <p:cNvSpPr txBox="1">
            <a:spLocks noChangeArrowheads="1"/>
          </p:cNvSpPr>
          <p:nvPr/>
        </p:nvSpPr>
        <p:spPr bwMode="auto">
          <a:xfrm>
            <a:off x="7672123" y="463380"/>
            <a:ext cx="4000500" cy="584775"/>
          </a:xfrm>
          <a:prstGeom prst="rect">
            <a:avLst/>
          </a:prstGeom>
          <a:noFill/>
          <a:ln w="9525">
            <a:noFill/>
            <a:miter lim="800000"/>
            <a:headEnd/>
            <a:tailEnd/>
          </a:ln>
        </p:spPr>
        <p:txBody>
          <a:bodyPr>
            <a:spAutoFit/>
          </a:bodyPr>
          <a:lstStyle/>
          <a:p>
            <a:pPr algn="ctr" rtl="1"/>
            <a:r>
              <a:rPr lang="ar-SA" sz="3200" b="1" dirty="0">
                <a:solidFill>
                  <a:srgbClr val="FF0000"/>
                </a:solidFill>
                <a:latin typeface="Calibri" pitchFamily="34" charset="0"/>
              </a:rPr>
              <a:t>أَسْتَمِعُ وأُجيبُ:</a:t>
            </a:r>
            <a:endParaRPr lang="ar-EG" sz="3200" b="1" dirty="0">
              <a:solidFill>
                <a:srgbClr val="FF0000"/>
              </a:solidFill>
              <a:latin typeface="Calibri" pitchFamily="34" charset="0"/>
            </a:endParaRPr>
          </a:p>
        </p:txBody>
      </p:sp>
      <p:sp>
        <p:nvSpPr>
          <p:cNvPr id="4" name="TextBox 6"/>
          <p:cNvSpPr txBox="1">
            <a:spLocks noChangeArrowheads="1"/>
          </p:cNvSpPr>
          <p:nvPr/>
        </p:nvSpPr>
        <p:spPr bwMode="auto">
          <a:xfrm>
            <a:off x="6137842" y="1048155"/>
            <a:ext cx="5534781" cy="584775"/>
          </a:xfrm>
          <a:prstGeom prst="rect">
            <a:avLst/>
          </a:prstGeom>
          <a:noFill/>
          <a:ln w="9525">
            <a:noFill/>
            <a:miter lim="800000"/>
            <a:headEnd/>
            <a:tailEnd/>
          </a:ln>
        </p:spPr>
        <p:txBody>
          <a:bodyPr wrap="square">
            <a:spAutoFit/>
          </a:bodyPr>
          <a:lstStyle/>
          <a:p>
            <a:pPr algn="r" rtl="1"/>
            <a:r>
              <a:rPr lang="ar-EG" sz="3200" b="1" dirty="0">
                <a:solidFill>
                  <a:srgbClr val="002060"/>
                </a:solidFill>
              </a:rPr>
              <a:t>1- أجيب شفهيا عن الأسئلة الاتية:</a:t>
            </a:r>
            <a:endParaRPr lang="en-US" sz="3200" b="1" dirty="0">
              <a:solidFill>
                <a:srgbClr val="002060"/>
              </a:solidFill>
            </a:endParaRPr>
          </a:p>
        </p:txBody>
      </p:sp>
      <p:sp>
        <p:nvSpPr>
          <p:cNvPr id="6" name="Cloud 5"/>
          <p:cNvSpPr/>
          <p:nvPr/>
        </p:nvSpPr>
        <p:spPr>
          <a:xfrm>
            <a:off x="6274191" y="1632930"/>
            <a:ext cx="5398432" cy="1841790"/>
          </a:xfrm>
          <a:prstGeom prst="cloud">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ar-SA" sz="3200" b="1" dirty="0">
                <a:cs typeface="Times New Roman" pitchFamily="18" charset="0"/>
              </a:rPr>
              <a:t>1 – أَيْنَ ذَهَبَ </a:t>
            </a:r>
            <a:r>
              <a:rPr lang="ar-EG" sz="3200" b="1" dirty="0">
                <a:cs typeface="Times New Roman" pitchFamily="18" charset="0"/>
              </a:rPr>
              <a:t>فواز</a:t>
            </a:r>
            <a:r>
              <a:rPr lang="ar-SA" sz="3200" b="1" dirty="0">
                <a:cs typeface="Times New Roman" pitchFamily="18" charset="0"/>
              </a:rPr>
              <a:t> وَوَالِدُهُ؟</a:t>
            </a:r>
            <a:endParaRPr lang="ar-SA" sz="3600" b="1" dirty="0"/>
          </a:p>
        </p:txBody>
      </p:sp>
      <p:sp>
        <p:nvSpPr>
          <p:cNvPr id="8" name="Snip Diagonal Corner Rectangle 7"/>
          <p:cNvSpPr/>
          <p:nvPr/>
        </p:nvSpPr>
        <p:spPr>
          <a:xfrm>
            <a:off x="1871003" y="2630658"/>
            <a:ext cx="3601330" cy="844062"/>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SA" sz="3200" b="1" dirty="0">
                <a:solidFill>
                  <a:srgbClr val="0000CC"/>
                </a:solidFill>
                <a:latin typeface="Calibri" pitchFamily="34" charset="0"/>
              </a:rPr>
              <a:t>إلى مَعْرِض الْكِتابِ.</a:t>
            </a:r>
            <a:endParaRPr lang="ar-EG" sz="3200" b="1" dirty="0">
              <a:solidFill>
                <a:srgbClr val="0000CC"/>
              </a:solidFill>
              <a:latin typeface="Calibri" pitchFamily="34" charset="0"/>
            </a:endParaRPr>
          </a:p>
        </p:txBody>
      </p:sp>
      <p:sp>
        <p:nvSpPr>
          <p:cNvPr id="12" name="Cloud 11"/>
          <p:cNvSpPr/>
          <p:nvPr/>
        </p:nvSpPr>
        <p:spPr>
          <a:xfrm>
            <a:off x="6274191" y="3830808"/>
            <a:ext cx="5398432" cy="1841790"/>
          </a:xfrm>
          <a:prstGeom prst="cloud">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rtl="1"/>
            <a:r>
              <a:rPr lang="ar-SA" sz="3200" b="1" dirty="0">
                <a:latin typeface="Calibri" pitchFamily="34" charset="0"/>
              </a:rPr>
              <a:t>2 – ماذا فَعَلَ </a:t>
            </a:r>
            <a:r>
              <a:rPr lang="ar-EG" sz="3200" b="1" dirty="0">
                <a:latin typeface="Calibri" pitchFamily="34" charset="0"/>
              </a:rPr>
              <a:t>فواز</a:t>
            </a:r>
            <a:r>
              <a:rPr lang="ar-SA" sz="3200" b="1" dirty="0">
                <a:latin typeface="Calibri" pitchFamily="34" charset="0"/>
              </a:rPr>
              <a:t> بَعْدَ عَوْدَتِهِ إِلَى الْبَيْتِ؟</a:t>
            </a:r>
            <a:endParaRPr lang="en-US" sz="3200" b="1" dirty="0">
              <a:latin typeface="Calibri" pitchFamily="34" charset="0"/>
            </a:endParaRPr>
          </a:p>
        </p:txBody>
      </p:sp>
      <p:sp>
        <p:nvSpPr>
          <p:cNvPr id="13" name="Snip Diagonal Corner Rectangle 12"/>
          <p:cNvSpPr/>
          <p:nvPr/>
        </p:nvSpPr>
        <p:spPr>
          <a:xfrm>
            <a:off x="323557" y="4828536"/>
            <a:ext cx="5148776" cy="1459722"/>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SA" sz="3200" b="1" dirty="0">
                <a:solidFill>
                  <a:srgbClr val="0000CC"/>
                </a:solidFill>
                <a:latin typeface="Calibri" pitchFamily="34" charset="0"/>
              </a:rPr>
              <a:t>جَلَسَ في غُرْفَتِهِ وأَخَذَ يُقَلِّبُ صفَحاتِ الْكِتابِ لِيَتَعَرَّفَ عَلَى هَؤُلاءِ الْعَباقِرَةِ</a:t>
            </a:r>
            <a:r>
              <a:rPr lang="en-US" sz="3200" b="1" dirty="0">
                <a:solidFill>
                  <a:srgbClr val="0000CC"/>
                </a:solidFill>
                <a:latin typeface="Calibri" pitchFamily="34" charset="0"/>
              </a:rPr>
              <a:t>.</a:t>
            </a:r>
          </a:p>
        </p:txBody>
      </p:sp>
    </p:spTree>
    <p:extLst>
      <p:ext uri="{BB962C8B-B14F-4D97-AF65-F5344CB8AC3E}">
        <p14:creationId xmlns:p14="http://schemas.microsoft.com/office/powerpoint/2010/main" val="298835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2 استمع اجيب.wav"/>
                                        </p:tgtEl>
                                      </p:cMediaNode>
                                    </p:audio>
                                  </p:sub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أجيب.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اين ذهب فواز و والده.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5" name="الى معرض..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ماذا فعل فواز بعد.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7" name="جلس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8"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203853" y="971748"/>
            <a:ext cx="5398432" cy="1841790"/>
          </a:xfrm>
          <a:prstGeom prst="cloud">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rtl="1"/>
            <a:r>
              <a:rPr lang="ar-SA" sz="3200" b="1" dirty="0">
                <a:latin typeface="Calibri" pitchFamily="34" charset="0"/>
              </a:rPr>
              <a:t>3 – هَلُ أَعْجَبَ الْكِتابُ </a:t>
            </a:r>
            <a:r>
              <a:rPr lang="ar-EG" sz="3200" b="1" dirty="0">
                <a:latin typeface="Calibri" pitchFamily="34" charset="0"/>
              </a:rPr>
              <a:t>فواز</a:t>
            </a:r>
            <a:r>
              <a:rPr lang="ar-SA" sz="3200" b="1" dirty="0">
                <a:latin typeface="Calibri" pitchFamily="34" charset="0"/>
              </a:rPr>
              <a:t>؟ لِماذا؟</a:t>
            </a:r>
            <a:endParaRPr lang="en-US" sz="3200" b="1" dirty="0">
              <a:latin typeface="Calibri" pitchFamily="34" charset="0"/>
            </a:endParaRPr>
          </a:p>
        </p:txBody>
      </p:sp>
      <p:sp>
        <p:nvSpPr>
          <p:cNvPr id="3" name="Snip Diagonal Corner Rectangle 2"/>
          <p:cNvSpPr/>
          <p:nvPr/>
        </p:nvSpPr>
        <p:spPr>
          <a:xfrm>
            <a:off x="914400" y="1969476"/>
            <a:ext cx="5289453" cy="1059480"/>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SA" sz="3200" b="1" dirty="0">
                <a:solidFill>
                  <a:srgbClr val="0000CC"/>
                </a:solidFill>
                <a:latin typeface="Calibri" pitchFamily="34" charset="0"/>
              </a:rPr>
              <a:t>أَعْجَبَه بالطَّبْعِ </a:t>
            </a:r>
            <a:r>
              <a:rPr lang="ar-EG" sz="3200" b="1" dirty="0">
                <a:solidFill>
                  <a:srgbClr val="0000CC"/>
                </a:solidFill>
                <a:latin typeface="Calibri" pitchFamily="34" charset="0"/>
              </a:rPr>
              <a:t>لأنه </a:t>
            </a:r>
            <a:r>
              <a:rPr lang="ar-SA" sz="3200" b="1" dirty="0">
                <a:solidFill>
                  <a:srgbClr val="0000CC"/>
                </a:solidFill>
                <a:latin typeface="Calibri" pitchFamily="34" charset="0"/>
              </a:rPr>
              <a:t>كِتابٌ غَنيٌّ بِالْمَعْلوماتِ الشائقَةِ.</a:t>
            </a:r>
            <a:endParaRPr lang="en-US" sz="3200" b="1" dirty="0">
              <a:solidFill>
                <a:srgbClr val="0000CC"/>
              </a:solidFill>
              <a:latin typeface="Calibri" pitchFamily="34" charset="0"/>
            </a:endParaRPr>
          </a:p>
        </p:txBody>
      </p:sp>
      <p:sp>
        <p:nvSpPr>
          <p:cNvPr id="4" name="Cloud 3"/>
          <p:cNvSpPr/>
          <p:nvPr/>
        </p:nvSpPr>
        <p:spPr>
          <a:xfrm>
            <a:off x="6203853" y="3169626"/>
            <a:ext cx="5398432" cy="1841790"/>
          </a:xfrm>
          <a:prstGeom prst="cloud">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rtl="1"/>
            <a:r>
              <a:rPr lang="ar-SA" sz="3200" b="1" dirty="0">
                <a:latin typeface="Calibri" pitchFamily="34" charset="0"/>
              </a:rPr>
              <a:t>4 – ما اسْمُ الْمُخْتَرِعِ الْعَرَبيِّ الَّذي قَرَأَ عَنْهُ </a:t>
            </a:r>
            <a:r>
              <a:rPr lang="ar-EG" sz="3200" b="1" dirty="0">
                <a:latin typeface="Calibri" pitchFamily="34" charset="0"/>
              </a:rPr>
              <a:t>فواز</a:t>
            </a:r>
            <a:r>
              <a:rPr lang="ar-SA" sz="3200" b="1" dirty="0">
                <a:latin typeface="Calibri" pitchFamily="34" charset="0"/>
              </a:rPr>
              <a:t>؟</a:t>
            </a:r>
            <a:endParaRPr lang="en-US" sz="3200" b="1" dirty="0">
              <a:latin typeface="Calibri" pitchFamily="34" charset="0"/>
            </a:endParaRPr>
          </a:p>
        </p:txBody>
      </p:sp>
      <p:sp>
        <p:nvSpPr>
          <p:cNvPr id="5" name="Snip Diagonal Corner Rectangle 4"/>
          <p:cNvSpPr/>
          <p:nvPr/>
        </p:nvSpPr>
        <p:spPr>
          <a:xfrm>
            <a:off x="1167618" y="4527739"/>
            <a:ext cx="3953023" cy="967354"/>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SA" sz="3200" b="1" dirty="0">
                <a:solidFill>
                  <a:srgbClr val="0000CC"/>
                </a:solidFill>
                <a:latin typeface="Calibri" pitchFamily="34" charset="0"/>
              </a:rPr>
              <a:t>أَحْمَدُ بنُ موسى</a:t>
            </a:r>
            <a:r>
              <a:rPr lang="ar-EG" sz="3200" b="1" dirty="0">
                <a:solidFill>
                  <a:srgbClr val="0000CC"/>
                </a:solidFill>
                <a:latin typeface="Calibri" pitchFamily="34" charset="0"/>
              </a:rPr>
              <a:t>.</a:t>
            </a:r>
            <a:endParaRPr lang="en-US" sz="3200" b="1" dirty="0">
              <a:solidFill>
                <a:srgbClr val="0000CC"/>
              </a:solidFill>
              <a:latin typeface="Calibri" pitchFamily="34" charset="0"/>
            </a:endParaRPr>
          </a:p>
        </p:txBody>
      </p:sp>
    </p:spTree>
    <p:extLst>
      <p:ext uri="{BB962C8B-B14F-4D97-AF65-F5344CB8AC3E}">
        <p14:creationId xmlns:p14="http://schemas.microsoft.com/office/powerpoint/2010/main" val="34509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هل اعجب الكتاب فواز.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أعجبة..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ما اسم المخترع.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5" name="احمد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203853" y="971748"/>
            <a:ext cx="5398432" cy="1841790"/>
          </a:xfrm>
          <a:prstGeom prst="cloud">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rtl="1"/>
            <a:r>
              <a:rPr lang="ar-SA" sz="3200" b="1" dirty="0">
                <a:latin typeface="Calibri" pitchFamily="34" charset="0"/>
              </a:rPr>
              <a:t>5 - ممَّ كانَ الأَطْفالُ يَصْنَعونَ أَلْعابَهُمْ؟</a:t>
            </a:r>
            <a:endParaRPr lang="en-US" sz="3200" b="1" dirty="0">
              <a:latin typeface="Calibri" pitchFamily="34" charset="0"/>
            </a:endParaRPr>
          </a:p>
        </p:txBody>
      </p:sp>
      <p:sp>
        <p:nvSpPr>
          <p:cNvPr id="3" name="Snip Diagonal Corner Rectangle 2"/>
          <p:cNvSpPr/>
          <p:nvPr/>
        </p:nvSpPr>
        <p:spPr>
          <a:xfrm>
            <a:off x="914400" y="1969476"/>
            <a:ext cx="5289453" cy="1059480"/>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SA" sz="3200" b="1" dirty="0">
                <a:solidFill>
                  <a:srgbClr val="0000CC"/>
                </a:solidFill>
                <a:latin typeface="Calibri" pitchFamily="34" charset="0"/>
              </a:rPr>
              <a:t> كانوا يَصنَعونَ ألْعابَهُمْ مِنَ الطِّينِ، وَقِطَعِ الْقُماشِ.</a:t>
            </a:r>
            <a:endParaRPr lang="en-US" sz="3200" b="1" dirty="0">
              <a:solidFill>
                <a:srgbClr val="0000CC"/>
              </a:solidFill>
              <a:latin typeface="Calibri" pitchFamily="34" charset="0"/>
            </a:endParaRPr>
          </a:p>
        </p:txBody>
      </p:sp>
      <p:sp>
        <p:nvSpPr>
          <p:cNvPr id="4" name="Cloud 3"/>
          <p:cNvSpPr/>
          <p:nvPr/>
        </p:nvSpPr>
        <p:spPr>
          <a:xfrm>
            <a:off x="6203853" y="3169626"/>
            <a:ext cx="5398432" cy="1841790"/>
          </a:xfrm>
          <a:prstGeom prst="cloud">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rtl="1"/>
            <a:r>
              <a:rPr lang="ar-SA" sz="3200" b="1" dirty="0">
                <a:latin typeface="Calibri" pitchFamily="34" charset="0"/>
              </a:rPr>
              <a:t>6 –</a:t>
            </a:r>
            <a:r>
              <a:rPr lang="ar-EG" sz="3200" b="1" dirty="0">
                <a:latin typeface="Calibri" pitchFamily="34" charset="0"/>
              </a:rPr>
              <a:t> كيف </a:t>
            </a:r>
            <a:r>
              <a:rPr lang="ar-SA" sz="3200" b="1" dirty="0">
                <a:latin typeface="Calibri" pitchFamily="34" charset="0"/>
              </a:rPr>
              <a:t>كانَ الأَطْفالُ يُحَرِّكونَ أَلْعابَهُمْ؟</a:t>
            </a:r>
            <a:endParaRPr lang="en-US" sz="3200" b="1" dirty="0">
              <a:latin typeface="Calibri" pitchFamily="34" charset="0"/>
            </a:endParaRPr>
          </a:p>
        </p:txBody>
      </p:sp>
      <p:sp>
        <p:nvSpPr>
          <p:cNvPr id="5" name="Snip Diagonal Corner Rectangle 4"/>
          <p:cNvSpPr/>
          <p:nvPr/>
        </p:nvSpPr>
        <p:spPr>
          <a:xfrm>
            <a:off x="727361" y="4748908"/>
            <a:ext cx="5476492" cy="967354"/>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SA" sz="3200" b="1" dirty="0">
                <a:solidFill>
                  <a:srgbClr val="0000CC"/>
                </a:solidFill>
                <a:latin typeface="Calibri" pitchFamily="34" charset="0"/>
              </a:rPr>
              <a:t>يُحَرِّكونَها بِواسطَةِ السحْبِ أَوِ الدَّفْعِ بِأَيْديهِمْ.</a:t>
            </a:r>
            <a:endParaRPr lang="en-US" sz="3200" b="1" dirty="0">
              <a:solidFill>
                <a:srgbClr val="0000CC"/>
              </a:solidFill>
              <a:latin typeface="Calibri" pitchFamily="34" charset="0"/>
            </a:endParaRPr>
          </a:p>
        </p:txBody>
      </p:sp>
    </p:spTree>
    <p:extLst>
      <p:ext uri="{BB962C8B-B14F-4D97-AF65-F5344CB8AC3E}">
        <p14:creationId xmlns:p14="http://schemas.microsoft.com/office/powerpoint/2010/main" val="273680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5 مما ..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كانو ..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كيف كان الأطفال ..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5" name="يحركون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203853" y="971748"/>
            <a:ext cx="5398432" cy="1841790"/>
          </a:xfrm>
          <a:prstGeom prst="cloud">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r" rtl="1"/>
            <a:r>
              <a:rPr lang="ar-SA" sz="3200" b="1" dirty="0">
                <a:latin typeface="Calibri" pitchFamily="34" charset="0"/>
              </a:rPr>
              <a:t>7 – كَيْفَ طَوَّرَ أَحْمَدُ بِنُ موسَى صِناعَةَ الأَلْعابِ؟</a:t>
            </a:r>
            <a:endParaRPr lang="en-US" sz="3200" b="1" dirty="0">
              <a:latin typeface="Calibri" pitchFamily="34" charset="0"/>
            </a:endParaRPr>
          </a:p>
        </p:txBody>
      </p:sp>
      <p:sp>
        <p:nvSpPr>
          <p:cNvPr id="3" name="Snip Diagonal Corner Rectangle 2"/>
          <p:cNvSpPr/>
          <p:nvPr/>
        </p:nvSpPr>
        <p:spPr>
          <a:xfrm>
            <a:off x="379827" y="3319974"/>
            <a:ext cx="8314007" cy="1850537"/>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ar-SA" sz="3200" b="1" dirty="0">
                <a:solidFill>
                  <a:srgbClr val="0000CC"/>
                </a:solidFill>
                <a:latin typeface="Calibri" pitchFamily="34" charset="0"/>
              </a:rPr>
              <a:t>طَوَّ</a:t>
            </a:r>
            <a:r>
              <a:rPr lang="ar-EG" sz="3200" b="1" dirty="0">
                <a:solidFill>
                  <a:srgbClr val="0000CC"/>
                </a:solidFill>
                <a:latin typeface="Calibri" pitchFamily="34" charset="0"/>
              </a:rPr>
              <a:t>ر </a:t>
            </a:r>
            <a:r>
              <a:rPr lang="ar-SA" sz="3200" b="1" dirty="0">
                <a:solidFill>
                  <a:srgbClr val="0000CC"/>
                </a:solidFill>
                <a:latin typeface="Calibri" pitchFamily="34" charset="0"/>
              </a:rPr>
              <a:t>الأَلْعابَ </a:t>
            </a:r>
            <a:r>
              <a:rPr lang="ar-EG" sz="3200" b="1" dirty="0">
                <a:solidFill>
                  <a:srgbClr val="0000CC"/>
                </a:solidFill>
                <a:latin typeface="Calibri" pitchFamily="34" charset="0"/>
              </a:rPr>
              <a:t>وصنعها من </a:t>
            </a:r>
            <a:r>
              <a:rPr lang="ar-SA" sz="3200" b="1" dirty="0">
                <a:solidFill>
                  <a:srgbClr val="0000CC"/>
                </a:solidFill>
                <a:latin typeface="Calibri" pitchFamily="34" charset="0"/>
              </a:rPr>
              <a:t>الْخَشبِ عَلَى صورَةِ حَيَواناتٍ كالْحِصانِ وَالْقِطَّةِ وَالْكَلْبِ وَالْدَّجاجَةِ وَالْبَقَرَةِ، وَجَعَلَها تَتَحَرَّكُ ذاتيًا بِواسطَةِ الزُّنْبَرَكِ</a:t>
            </a:r>
            <a:r>
              <a:rPr lang="ar-EG" sz="3200" b="1" dirty="0">
                <a:solidFill>
                  <a:srgbClr val="0000CC"/>
                </a:solidFill>
                <a:latin typeface="Calibri" pitchFamily="34" charset="0"/>
              </a:rPr>
              <a:t>.</a:t>
            </a:r>
            <a:endParaRPr lang="en-US" sz="3200" b="1" dirty="0">
              <a:solidFill>
                <a:srgbClr val="0000CC"/>
              </a:solidFill>
              <a:latin typeface="Calibri" pitchFamily="34" charset="0"/>
            </a:endParaRPr>
          </a:p>
        </p:txBody>
      </p:sp>
    </p:spTree>
    <p:extLst>
      <p:ext uri="{BB962C8B-B14F-4D97-AF65-F5344CB8AC3E}">
        <p14:creationId xmlns:p14="http://schemas.microsoft.com/office/powerpoint/2010/main" val="173719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7 كيف..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طور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294092" y="585028"/>
            <a:ext cx="6152646" cy="584775"/>
          </a:xfrm>
          <a:prstGeom prst="rect">
            <a:avLst/>
          </a:prstGeom>
          <a:noFill/>
          <a:ln w="9525">
            <a:noFill/>
            <a:miter lim="800000"/>
            <a:headEnd/>
            <a:tailEnd/>
          </a:ln>
        </p:spPr>
        <p:txBody>
          <a:bodyPr wrap="none" anchor="ctr">
            <a:spAutoFit/>
          </a:bodyPr>
          <a:lstStyle/>
          <a:p>
            <a:pPr algn="r" rtl="1"/>
            <a:r>
              <a:rPr lang="ar-EG" sz="3200" b="1" dirty="0">
                <a:solidFill>
                  <a:srgbClr val="00B050"/>
                </a:solidFill>
                <a:cs typeface="Times New Roman" pitchFamily="18" charset="0"/>
              </a:rPr>
              <a:t>2- أضع</a:t>
            </a:r>
            <a:r>
              <a:rPr lang="ar-SA" sz="3200" b="1" dirty="0">
                <a:solidFill>
                  <a:srgbClr val="00B050"/>
                </a:solidFill>
                <a:cs typeface="Times New Roman" pitchFamily="18" charset="0"/>
              </a:rPr>
              <a:t> خَطًّا تَحْتَ اِخْتِراعاتِ أَحْمَد بِنِ موسَى:</a:t>
            </a:r>
            <a:endParaRPr lang="ar-SA" sz="3600" b="1" dirty="0">
              <a:solidFill>
                <a:srgbClr val="00B050"/>
              </a:solidFill>
            </a:endParaRPr>
          </a:p>
        </p:txBody>
      </p:sp>
      <p:sp>
        <p:nvSpPr>
          <p:cNvPr id="3" name="Rectangle 2"/>
          <p:cNvSpPr>
            <a:spLocks noChangeArrowheads="1"/>
          </p:cNvSpPr>
          <p:nvPr/>
        </p:nvSpPr>
        <p:spPr bwMode="auto">
          <a:xfrm>
            <a:off x="10363079" y="1459523"/>
            <a:ext cx="1208984" cy="584775"/>
          </a:xfrm>
          <a:prstGeom prst="rect">
            <a:avLst/>
          </a:prstGeom>
          <a:noFill/>
          <a:ln w="9525">
            <a:noFill/>
            <a:miter lim="800000"/>
            <a:headEnd/>
            <a:tailEnd/>
          </a:ln>
        </p:spPr>
        <p:txBody>
          <a:bodyPr wrap="none" anchor="ctr">
            <a:spAutoFit/>
          </a:bodyPr>
          <a:lstStyle/>
          <a:p>
            <a:pPr algn="r" rtl="1"/>
            <a:r>
              <a:rPr lang="ar-SA" sz="3200" b="1" dirty="0">
                <a:solidFill>
                  <a:srgbClr val="FF0066"/>
                </a:solidFill>
                <a:cs typeface="Times New Roman" pitchFamily="18" charset="0"/>
              </a:rPr>
              <a:t>النَّافورَة</a:t>
            </a:r>
            <a:endParaRPr lang="ar-SA" sz="3600" b="1" dirty="0">
              <a:solidFill>
                <a:srgbClr val="FF0066"/>
              </a:solidFill>
            </a:endParaRPr>
          </a:p>
        </p:txBody>
      </p:sp>
      <p:sp>
        <p:nvSpPr>
          <p:cNvPr id="4" name="Rectangle 2"/>
          <p:cNvSpPr>
            <a:spLocks noChangeArrowheads="1"/>
          </p:cNvSpPr>
          <p:nvPr/>
        </p:nvSpPr>
        <p:spPr bwMode="auto">
          <a:xfrm>
            <a:off x="8022783" y="1470636"/>
            <a:ext cx="1148070" cy="584775"/>
          </a:xfrm>
          <a:prstGeom prst="rect">
            <a:avLst/>
          </a:prstGeom>
          <a:noFill/>
          <a:ln w="9525">
            <a:noFill/>
            <a:miter lim="800000"/>
            <a:headEnd/>
            <a:tailEnd/>
          </a:ln>
        </p:spPr>
        <p:txBody>
          <a:bodyPr wrap="none" anchor="ctr">
            <a:spAutoFit/>
          </a:bodyPr>
          <a:lstStyle/>
          <a:p>
            <a:pPr algn="r" rtl="1"/>
            <a:r>
              <a:rPr lang="ar-SA" sz="3200" b="1" dirty="0">
                <a:solidFill>
                  <a:srgbClr val="FF0066"/>
                </a:solidFill>
                <a:cs typeface="Times New Roman" pitchFamily="18" charset="0"/>
              </a:rPr>
              <a:t>السَّيَّارَةُ</a:t>
            </a:r>
            <a:endParaRPr lang="ar-SA" sz="3600" b="1" dirty="0">
              <a:solidFill>
                <a:srgbClr val="FF0066"/>
              </a:solidFill>
            </a:endParaRPr>
          </a:p>
        </p:txBody>
      </p:sp>
      <p:sp>
        <p:nvSpPr>
          <p:cNvPr id="5" name="Rectangle 2"/>
          <p:cNvSpPr>
            <a:spLocks noChangeArrowheads="1"/>
          </p:cNvSpPr>
          <p:nvPr/>
        </p:nvSpPr>
        <p:spPr bwMode="auto">
          <a:xfrm>
            <a:off x="4147973" y="1459523"/>
            <a:ext cx="2661305" cy="584775"/>
          </a:xfrm>
          <a:prstGeom prst="rect">
            <a:avLst/>
          </a:prstGeom>
          <a:noFill/>
          <a:ln w="9525">
            <a:noFill/>
            <a:miter lim="800000"/>
            <a:headEnd/>
            <a:tailEnd/>
          </a:ln>
        </p:spPr>
        <p:txBody>
          <a:bodyPr wrap="none" anchor="ctr">
            <a:spAutoFit/>
          </a:bodyPr>
          <a:lstStyle/>
          <a:p>
            <a:pPr algn="r" rtl="1"/>
            <a:r>
              <a:rPr lang="ar-SA" sz="3200" b="1" dirty="0">
                <a:solidFill>
                  <a:srgbClr val="FF0066"/>
                </a:solidFill>
                <a:cs typeface="Times New Roman" pitchFamily="18" charset="0"/>
              </a:rPr>
              <a:t>الْمِصْباحُ الْكَهْرَبائيُّ</a:t>
            </a:r>
            <a:endParaRPr lang="ar-SA" sz="3600" b="1" dirty="0">
              <a:solidFill>
                <a:srgbClr val="FF0066"/>
              </a:solidFill>
            </a:endParaRPr>
          </a:p>
        </p:txBody>
      </p:sp>
      <p:sp>
        <p:nvSpPr>
          <p:cNvPr id="6" name="Rectangle 5"/>
          <p:cNvSpPr>
            <a:spLocks noChangeArrowheads="1"/>
          </p:cNvSpPr>
          <p:nvPr/>
        </p:nvSpPr>
        <p:spPr bwMode="auto">
          <a:xfrm>
            <a:off x="10338742" y="2944327"/>
            <a:ext cx="1107996" cy="584775"/>
          </a:xfrm>
          <a:prstGeom prst="rect">
            <a:avLst/>
          </a:prstGeom>
          <a:noFill/>
          <a:ln w="9525">
            <a:noFill/>
            <a:miter lim="800000"/>
            <a:headEnd/>
            <a:tailEnd/>
          </a:ln>
        </p:spPr>
        <p:txBody>
          <a:bodyPr wrap="none" anchor="ctr">
            <a:spAutoFit/>
          </a:bodyPr>
          <a:lstStyle/>
          <a:p>
            <a:pPr algn="r" rtl="1"/>
            <a:r>
              <a:rPr lang="ar-EG" sz="3200" b="1" dirty="0">
                <a:solidFill>
                  <a:srgbClr val="FF0066"/>
                </a:solidFill>
                <a:cs typeface="Times New Roman" pitchFamily="18" charset="0"/>
              </a:rPr>
              <a:t> </a:t>
            </a:r>
            <a:r>
              <a:rPr lang="ar-SA" sz="3200" b="1" dirty="0">
                <a:solidFill>
                  <a:srgbClr val="FF0066"/>
                </a:solidFill>
                <a:cs typeface="Times New Roman" pitchFamily="18" charset="0"/>
              </a:rPr>
              <a:t>التِّلفازُ	</a:t>
            </a:r>
            <a:endParaRPr lang="ar-SA" sz="3600" b="1" dirty="0">
              <a:solidFill>
                <a:srgbClr val="FF0066"/>
              </a:solidFill>
            </a:endParaRPr>
          </a:p>
        </p:txBody>
      </p:sp>
      <p:sp>
        <p:nvSpPr>
          <p:cNvPr id="7" name="Rectangle 2"/>
          <p:cNvSpPr>
            <a:spLocks noChangeArrowheads="1"/>
          </p:cNvSpPr>
          <p:nvPr/>
        </p:nvSpPr>
        <p:spPr bwMode="auto">
          <a:xfrm>
            <a:off x="7997145" y="2944327"/>
            <a:ext cx="1157688" cy="584775"/>
          </a:xfrm>
          <a:prstGeom prst="rect">
            <a:avLst/>
          </a:prstGeom>
          <a:noFill/>
          <a:ln w="9525">
            <a:noFill/>
            <a:miter lim="800000"/>
            <a:headEnd/>
            <a:tailEnd/>
          </a:ln>
        </p:spPr>
        <p:txBody>
          <a:bodyPr wrap="none" anchor="ctr">
            <a:spAutoFit/>
          </a:bodyPr>
          <a:lstStyle/>
          <a:p>
            <a:pPr algn="r" rtl="1"/>
            <a:r>
              <a:rPr lang="ar-SA" sz="3200" b="1" dirty="0">
                <a:solidFill>
                  <a:srgbClr val="FF0066"/>
                </a:solidFill>
                <a:cs typeface="Times New Roman" pitchFamily="18" charset="0"/>
              </a:rPr>
              <a:t> الْق</a:t>
            </a:r>
            <a:r>
              <a:rPr lang="ar-EG" sz="3200" b="1" dirty="0">
                <a:solidFill>
                  <a:srgbClr val="FF0066"/>
                </a:solidFill>
                <a:cs typeface="Times New Roman" pitchFamily="18" charset="0"/>
              </a:rPr>
              <a:t>ِ</a:t>
            </a:r>
            <a:r>
              <a:rPr lang="ar-SA" sz="3200" b="1" dirty="0">
                <a:solidFill>
                  <a:srgbClr val="FF0066"/>
                </a:solidFill>
                <a:cs typeface="Times New Roman" pitchFamily="18" charset="0"/>
              </a:rPr>
              <a:t>نْديلُ</a:t>
            </a:r>
            <a:endParaRPr lang="ar-SA" sz="3600" b="1" dirty="0">
              <a:solidFill>
                <a:srgbClr val="FF0066"/>
              </a:solidFill>
            </a:endParaRPr>
          </a:p>
        </p:txBody>
      </p:sp>
      <p:sp>
        <p:nvSpPr>
          <p:cNvPr id="8" name="Rectangle 2"/>
          <p:cNvSpPr>
            <a:spLocks noChangeArrowheads="1"/>
          </p:cNvSpPr>
          <p:nvPr/>
        </p:nvSpPr>
        <p:spPr bwMode="auto">
          <a:xfrm>
            <a:off x="4838016" y="2944327"/>
            <a:ext cx="1975220" cy="584775"/>
          </a:xfrm>
          <a:prstGeom prst="rect">
            <a:avLst/>
          </a:prstGeom>
          <a:noFill/>
          <a:ln w="9525">
            <a:noFill/>
            <a:miter lim="800000"/>
            <a:headEnd/>
            <a:tailEnd/>
          </a:ln>
        </p:spPr>
        <p:txBody>
          <a:bodyPr wrap="none" anchor="ctr">
            <a:spAutoFit/>
          </a:bodyPr>
          <a:lstStyle/>
          <a:p>
            <a:pPr algn="r" rtl="1"/>
            <a:r>
              <a:rPr lang="ar-SA" sz="3200" b="1" dirty="0">
                <a:solidFill>
                  <a:srgbClr val="FF0066"/>
                </a:solidFill>
                <a:cs typeface="Times New Roman" pitchFamily="18" charset="0"/>
              </a:rPr>
              <a:t>أَلْعابٌ مُتَحَرِّكَةٌ</a:t>
            </a:r>
            <a:endParaRPr lang="ar-SA" sz="3600" b="1" dirty="0">
              <a:solidFill>
                <a:srgbClr val="FF0066"/>
              </a:solidFill>
            </a:endParaRPr>
          </a:p>
        </p:txBody>
      </p:sp>
      <p:cxnSp>
        <p:nvCxnSpPr>
          <p:cNvPr id="9" name="رابط مستقيم 7"/>
          <p:cNvCxnSpPr/>
          <p:nvPr/>
        </p:nvCxnSpPr>
        <p:spPr>
          <a:xfrm rot="10800000">
            <a:off x="10363079" y="2215007"/>
            <a:ext cx="1214438" cy="1588"/>
          </a:xfrm>
          <a:prstGeom prst="line">
            <a:avLst/>
          </a:prstGeom>
          <a:ln w="57150">
            <a:solidFill>
              <a:srgbClr val="0000CC"/>
            </a:solidFill>
          </a:ln>
        </p:spPr>
        <p:style>
          <a:lnRef idx="2">
            <a:schemeClr val="accent6"/>
          </a:lnRef>
          <a:fillRef idx="0">
            <a:schemeClr val="accent6"/>
          </a:fillRef>
          <a:effectRef idx="1">
            <a:schemeClr val="accent6"/>
          </a:effectRef>
          <a:fontRef idx="minor">
            <a:schemeClr val="tx1"/>
          </a:fontRef>
        </p:style>
      </p:cxnSp>
      <p:cxnSp>
        <p:nvCxnSpPr>
          <p:cNvPr id="10" name="رابط مستقيم 6"/>
          <p:cNvCxnSpPr/>
          <p:nvPr/>
        </p:nvCxnSpPr>
        <p:spPr>
          <a:xfrm rot="10800000">
            <a:off x="7838411" y="3529102"/>
            <a:ext cx="1214437" cy="1588"/>
          </a:xfrm>
          <a:prstGeom prst="line">
            <a:avLst/>
          </a:prstGeom>
          <a:ln w="57150">
            <a:solidFill>
              <a:srgbClr val="0000CC"/>
            </a:solidFill>
          </a:ln>
        </p:spPr>
        <p:style>
          <a:lnRef idx="2">
            <a:schemeClr val="accent6"/>
          </a:lnRef>
          <a:fillRef idx="0">
            <a:schemeClr val="accent6"/>
          </a:fillRef>
          <a:effectRef idx="1">
            <a:schemeClr val="accent6"/>
          </a:effectRef>
          <a:fontRef idx="minor">
            <a:schemeClr val="tx1"/>
          </a:fontRef>
        </p:style>
      </p:cxnSp>
      <p:cxnSp>
        <p:nvCxnSpPr>
          <p:cNvPr id="11" name="رابط مستقيم 7"/>
          <p:cNvCxnSpPr/>
          <p:nvPr/>
        </p:nvCxnSpPr>
        <p:spPr>
          <a:xfrm rot="10800000">
            <a:off x="4838016" y="3529102"/>
            <a:ext cx="1797050" cy="1588"/>
          </a:xfrm>
          <a:prstGeom prst="line">
            <a:avLst/>
          </a:prstGeom>
          <a:ln w="57150">
            <a:solidFill>
              <a:srgbClr val="0000CC"/>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43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ضع خَطًّا تَحْتَ اِخْتِراعاتِ أَحْمَد بِنِ موسَى.wav"/>
                                        </p:tgtEl>
                                      </p:cMediaNode>
                                    </p:audio>
                                  </p:sub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360"/>
                                          </p:val>
                                        </p:tav>
                                        <p:tav tm="100000">
                                          <p:val>
                                            <p:fltVal val="0"/>
                                          </p:val>
                                        </p:tav>
                                      </p:tavLst>
                                    </p:anim>
                                    <p:animEffect transition="in" filter="fade">
                                      <p:cBhvr>
                                        <p:cTn id="17"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النافورة.wav"/>
                                        </p:tgtEl>
                                      </p:cMediaNode>
                                    </p:audio>
                                  </p:sub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4" name="السيارة.wav"/>
                                        </p:tgtEl>
                                      </p:cMediaNode>
                                    </p:audio>
                                  </p:sub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 calcmode="lin" valueType="num">
                                      <p:cBhvr>
                                        <p:cTn id="32" dur="500" fill="hold"/>
                                        <p:tgtEl>
                                          <p:spTgt spid="5"/>
                                        </p:tgtEl>
                                        <p:attrNameLst>
                                          <p:attrName>style.rotation</p:attrName>
                                        </p:attrNameLst>
                                      </p:cBhvr>
                                      <p:tavLst>
                                        <p:tav tm="0">
                                          <p:val>
                                            <p:fltVal val="360"/>
                                          </p:val>
                                        </p:tav>
                                        <p:tav tm="100000">
                                          <p:val>
                                            <p:fltVal val="0"/>
                                          </p:val>
                                        </p:tav>
                                      </p:tavLst>
                                    </p:anim>
                                    <p:animEffect transition="in" filter="fade">
                                      <p:cBhvr>
                                        <p:cTn id="33"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5" name="المصباح..wav"/>
                                        </p:tgtEl>
                                      </p:cMediaNode>
                                    </p:audio>
                                  </p:sub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6" name="التلفاز.wav"/>
                                        </p:tgtEl>
                                      </p:cMediaNode>
                                    </p:audio>
                                  </p:sub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 calcmode="lin" valueType="num">
                                      <p:cBhvr>
                                        <p:cTn id="47" dur="500" fill="hold"/>
                                        <p:tgtEl>
                                          <p:spTgt spid="7"/>
                                        </p:tgtEl>
                                        <p:attrNameLst>
                                          <p:attrName>style.rotation</p:attrName>
                                        </p:attrNameLst>
                                      </p:cBhvr>
                                      <p:tavLst>
                                        <p:tav tm="0">
                                          <p:val>
                                            <p:fltVal val="360"/>
                                          </p:val>
                                        </p:tav>
                                        <p:tav tm="100000">
                                          <p:val>
                                            <p:fltVal val="0"/>
                                          </p:val>
                                        </p:tav>
                                      </p:tavLst>
                                    </p:anim>
                                    <p:animEffect transition="in" filter="fade">
                                      <p:cBhvr>
                                        <p:cTn id="48" dur="5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7" name="القنديل.wav"/>
                                        </p:tgtEl>
                                      </p:cMediaNode>
                                    </p:audio>
                                  </p:sub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 calcmode="lin" valueType="num">
                                      <p:cBhvr>
                                        <p:cTn id="55" dur="500" fill="hold"/>
                                        <p:tgtEl>
                                          <p:spTgt spid="8"/>
                                        </p:tgtEl>
                                        <p:attrNameLst>
                                          <p:attrName>style.rotation</p:attrName>
                                        </p:attrNameLst>
                                      </p:cBhvr>
                                      <p:tavLst>
                                        <p:tav tm="0">
                                          <p:val>
                                            <p:fltVal val="360"/>
                                          </p:val>
                                        </p:tav>
                                        <p:tav tm="100000">
                                          <p:val>
                                            <p:fltVal val="0"/>
                                          </p:val>
                                        </p:tav>
                                      </p:tavLst>
                                    </p:anim>
                                    <p:animEffect transition="in" filter="fade">
                                      <p:cBhvr>
                                        <p:cTn id="56"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العاب ..wav"/>
                                        </p:tgtEl>
                                      </p:cMediaNode>
                                    </p:audio>
                                  </p:subTnLst>
                                </p:cTn>
                              </p:par>
                            </p:childTnLst>
                          </p:cTn>
                        </p:par>
                      </p:childTnLst>
                    </p:cTn>
                  </p:par>
                  <p:par>
                    <p:cTn id="57" fill="hold">
                      <p:stCondLst>
                        <p:cond delay="indefinite"/>
                      </p:stCondLst>
                      <p:childTnLst>
                        <p:par>
                          <p:cTn id="58" fill="hold">
                            <p:stCondLst>
                              <p:cond delay="0"/>
                            </p:stCondLst>
                            <p:childTnLst>
                              <p:par>
                                <p:cTn id="59" presetID="34"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from="(-#ppt_w/2)" to="(#ppt_x)" calcmode="lin" valueType="num">
                                      <p:cBhvr>
                                        <p:cTn id="61" dur="300" fill="hold">
                                          <p:stCondLst>
                                            <p:cond delay="0"/>
                                          </p:stCondLst>
                                        </p:cTn>
                                        <p:tgtEl>
                                          <p:spTgt spid="9"/>
                                        </p:tgtEl>
                                        <p:attrNameLst>
                                          <p:attrName>ppt_x</p:attrName>
                                        </p:attrNameLst>
                                      </p:cBhvr>
                                    </p:anim>
                                    <p:anim from="0" to="-1.0" calcmode="lin" valueType="num">
                                      <p:cBhvr>
                                        <p:cTn id="62" dur="100" decel="50000" autoRev="1" fill="hold">
                                          <p:stCondLst>
                                            <p:cond delay="300"/>
                                          </p:stCondLst>
                                        </p:cTn>
                                        <p:tgtEl>
                                          <p:spTgt spid="9"/>
                                        </p:tgtEl>
                                        <p:attrNameLst>
                                          <p:attrName>xshear</p:attrName>
                                        </p:attrNameLst>
                                      </p:cBhvr>
                                    </p:anim>
                                    <p:animScale>
                                      <p:cBhvr>
                                        <p:cTn id="63" dur="100" decel="100000" autoRev="1" fill="hold">
                                          <p:stCondLst>
                                            <p:cond delay="300"/>
                                          </p:stCondLst>
                                        </p:cTn>
                                        <p:tgtEl>
                                          <p:spTgt spid="9"/>
                                        </p:tgtEl>
                                      </p:cBhvr>
                                      <p:from x="100000" y="100000"/>
                                      <p:to x="80000" y="100000"/>
                                    </p:animScale>
                                    <p:anim by="(#ppt_h/3+#ppt_w*0.1)" calcmode="lin" valueType="num">
                                      <p:cBhvr additive="sum">
                                        <p:cTn id="64" dur="100" decel="100000" autoRev="1" fill="hold">
                                          <p:stCondLst>
                                            <p:cond delay="300"/>
                                          </p:stCondLst>
                                        </p:cTn>
                                        <p:tgtEl>
                                          <p:spTgt spid="9"/>
                                        </p:tgtEl>
                                        <p:attrNameLst>
                                          <p:attrName>ppt_x</p:attrName>
                                        </p:attrNameLst>
                                      </p:cBhvr>
                                    </p:anim>
                                  </p:childTnLst>
                                  <p:subTnLst>
                                    <p:audio>
                                      <p:cMediaNode>
                                        <p:cTn display="0" masterRel="sameClick">
                                          <p:stCondLst>
                                            <p:cond evt="begin" delay="0">
                                              <p:tn val="59"/>
                                            </p:cond>
                                          </p:stCondLst>
                                          <p:endCondLst>
                                            <p:cond evt="onStopAudio" delay="0">
                                              <p:tgtEl>
                                                <p:sldTgt/>
                                              </p:tgtEl>
                                            </p:cond>
                                          </p:endCondLst>
                                        </p:cTn>
                                        <p:tgtEl>
                                          <p:sndTgt r:embed="rId9" name="coin.wav"/>
                                        </p:tgtEl>
                                      </p:cMediaNode>
                                    </p:audio>
                                  </p:subTnLst>
                                </p:cTn>
                              </p:par>
                            </p:childTnLst>
                          </p:cTn>
                        </p:par>
                      </p:childTnLst>
                    </p:cTn>
                  </p:par>
                  <p:par>
                    <p:cTn id="65" fill="hold">
                      <p:stCondLst>
                        <p:cond delay="indefinite"/>
                      </p:stCondLst>
                      <p:childTnLst>
                        <p:par>
                          <p:cTn id="66" fill="hold">
                            <p:stCondLst>
                              <p:cond delay="0"/>
                            </p:stCondLst>
                            <p:childTnLst>
                              <p:par>
                                <p:cTn id="67" presetID="34"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 from="(-#ppt_w/2)" to="(#ppt_x)" calcmode="lin" valueType="num">
                                      <p:cBhvr>
                                        <p:cTn id="69" dur="300" fill="hold">
                                          <p:stCondLst>
                                            <p:cond delay="0"/>
                                          </p:stCondLst>
                                        </p:cTn>
                                        <p:tgtEl>
                                          <p:spTgt spid="10"/>
                                        </p:tgtEl>
                                        <p:attrNameLst>
                                          <p:attrName>ppt_x</p:attrName>
                                        </p:attrNameLst>
                                      </p:cBhvr>
                                    </p:anim>
                                    <p:anim from="0" to="-1.0" calcmode="lin" valueType="num">
                                      <p:cBhvr>
                                        <p:cTn id="70" dur="100" decel="50000" autoRev="1" fill="hold">
                                          <p:stCondLst>
                                            <p:cond delay="300"/>
                                          </p:stCondLst>
                                        </p:cTn>
                                        <p:tgtEl>
                                          <p:spTgt spid="10"/>
                                        </p:tgtEl>
                                        <p:attrNameLst>
                                          <p:attrName>xshear</p:attrName>
                                        </p:attrNameLst>
                                      </p:cBhvr>
                                    </p:anim>
                                    <p:animScale>
                                      <p:cBhvr>
                                        <p:cTn id="71" dur="100" decel="100000" autoRev="1" fill="hold">
                                          <p:stCondLst>
                                            <p:cond delay="300"/>
                                          </p:stCondLst>
                                        </p:cTn>
                                        <p:tgtEl>
                                          <p:spTgt spid="10"/>
                                        </p:tgtEl>
                                      </p:cBhvr>
                                      <p:from x="100000" y="100000"/>
                                      <p:to x="80000" y="100000"/>
                                    </p:animScale>
                                    <p:anim by="(#ppt_h/3+#ppt_w*0.1)" calcmode="lin" valueType="num">
                                      <p:cBhvr additive="sum">
                                        <p:cTn id="72" dur="100" decel="100000" autoRev="1" fill="hold">
                                          <p:stCondLst>
                                            <p:cond delay="300"/>
                                          </p:stCondLst>
                                        </p:cTn>
                                        <p:tgtEl>
                                          <p:spTgt spid="10"/>
                                        </p:tgtEl>
                                        <p:attrNameLst>
                                          <p:attrName>ppt_x</p:attrName>
                                        </p:attrNameLst>
                                      </p:cBhvr>
                                    </p:anim>
                                  </p:childTnLst>
                                  <p:subTnLst>
                                    <p:audio>
                                      <p:cMediaNode>
                                        <p:cTn display="0" masterRel="sameClick">
                                          <p:stCondLst>
                                            <p:cond evt="begin" delay="0">
                                              <p:tn val="67"/>
                                            </p:cond>
                                          </p:stCondLst>
                                          <p:endCondLst>
                                            <p:cond evt="onStopAudio" delay="0">
                                              <p:tgtEl>
                                                <p:sldTgt/>
                                              </p:tgtEl>
                                            </p:cond>
                                          </p:endCondLst>
                                        </p:cTn>
                                        <p:tgtEl>
                                          <p:sndTgt r:embed="rId9" name="coin.wav"/>
                                        </p:tgtEl>
                                      </p:cMediaNode>
                                    </p:audio>
                                  </p:subTnLst>
                                </p:cTn>
                              </p:par>
                            </p:childTnLst>
                          </p:cTn>
                        </p:par>
                      </p:childTnLst>
                    </p:cTn>
                  </p:par>
                  <p:par>
                    <p:cTn id="73" fill="hold">
                      <p:stCondLst>
                        <p:cond delay="indefinite"/>
                      </p:stCondLst>
                      <p:childTnLst>
                        <p:par>
                          <p:cTn id="74" fill="hold">
                            <p:stCondLst>
                              <p:cond delay="0"/>
                            </p:stCondLst>
                            <p:childTnLst>
                              <p:par>
                                <p:cTn id="75" presetID="34"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from="(-#ppt_w/2)" to="(#ppt_x)" calcmode="lin" valueType="num">
                                      <p:cBhvr>
                                        <p:cTn id="77" dur="300" fill="hold">
                                          <p:stCondLst>
                                            <p:cond delay="0"/>
                                          </p:stCondLst>
                                        </p:cTn>
                                        <p:tgtEl>
                                          <p:spTgt spid="11"/>
                                        </p:tgtEl>
                                        <p:attrNameLst>
                                          <p:attrName>ppt_x</p:attrName>
                                        </p:attrNameLst>
                                      </p:cBhvr>
                                    </p:anim>
                                    <p:anim from="0" to="-1.0" calcmode="lin" valueType="num">
                                      <p:cBhvr>
                                        <p:cTn id="78" dur="100" decel="50000" autoRev="1" fill="hold">
                                          <p:stCondLst>
                                            <p:cond delay="300"/>
                                          </p:stCondLst>
                                        </p:cTn>
                                        <p:tgtEl>
                                          <p:spTgt spid="11"/>
                                        </p:tgtEl>
                                        <p:attrNameLst>
                                          <p:attrName>xshear</p:attrName>
                                        </p:attrNameLst>
                                      </p:cBhvr>
                                    </p:anim>
                                    <p:animScale>
                                      <p:cBhvr>
                                        <p:cTn id="79" dur="100" decel="100000" autoRev="1" fill="hold">
                                          <p:stCondLst>
                                            <p:cond delay="300"/>
                                          </p:stCondLst>
                                        </p:cTn>
                                        <p:tgtEl>
                                          <p:spTgt spid="11"/>
                                        </p:tgtEl>
                                      </p:cBhvr>
                                      <p:from x="100000" y="100000"/>
                                      <p:to x="80000" y="100000"/>
                                    </p:animScale>
                                    <p:anim by="(#ppt_h/3+#ppt_w*0.1)" calcmode="lin" valueType="num">
                                      <p:cBhvr additive="sum">
                                        <p:cTn id="80" dur="100" decel="100000" autoRev="1" fill="hold">
                                          <p:stCondLst>
                                            <p:cond delay="300"/>
                                          </p:stCondLst>
                                        </p:cTn>
                                        <p:tgtEl>
                                          <p:spTgt spid="11"/>
                                        </p:tgtEl>
                                        <p:attrNameLst>
                                          <p:attrName>ppt_x</p:attrName>
                                        </p:attrNameLst>
                                      </p:cBhvr>
                                    </p:anim>
                                  </p:childTnLst>
                                  <p:subTnLst>
                                    <p:audio>
                                      <p:cMediaNode>
                                        <p:cTn display="0" masterRel="sameClick">
                                          <p:stCondLst>
                                            <p:cond evt="begin" delay="0">
                                              <p:tn val="75"/>
                                            </p:cond>
                                          </p:stCondLst>
                                          <p:endCondLst>
                                            <p:cond evt="onStopAudio" delay="0">
                                              <p:tgtEl>
                                                <p:sldTgt/>
                                              </p:tgtEl>
                                            </p:cond>
                                          </p:endCondLst>
                                        </p:cTn>
                                        <p:tgtEl>
                                          <p:sndTgt r:embed="rId9"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55235" y="0"/>
            <a:ext cx="7572428" cy="1077218"/>
          </a:xfrm>
          <a:prstGeom prst="rect">
            <a:avLst/>
          </a:prstGeom>
          <a:noFill/>
          <a:ln w="9525">
            <a:noFill/>
            <a:miter lim="800000"/>
            <a:headEnd/>
            <a:tailEnd/>
          </a:ln>
        </p:spPr>
        <p:txBody>
          <a:bodyPr wrap="square" anchor="ctr">
            <a:spAutoFit/>
          </a:bodyPr>
          <a:lstStyle/>
          <a:p>
            <a:pPr algn="r" rtl="1"/>
            <a:endParaRPr lang="ar-SA" sz="3200" b="1" dirty="0">
              <a:solidFill>
                <a:srgbClr val="FF0066"/>
              </a:solidFill>
              <a:cs typeface="Traditional Arabic" pitchFamily="18" charset="-78"/>
            </a:endParaRPr>
          </a:p>
          <a:p>
            <a:pPr algn="r" eaLnBrk="0" hangingPunct="0"/>
            <a:r>
              <a:rPr lang="ar-EG" sz="3200" b="1" dirty="0">
                <a:solidFill>
                  <a:srgbClr val="FF0066"/>
                </a:solidFill>
                <a:latin typeface="Times New Roman" pitchFamily="18" charset="0"/>
                <a:sym typeface="Wingdings 2" pitchFamily="18" charset="2"/>
              </a:rPr>
              <a:t> أمام الإِجابَة الصَّحيحَةِ:</a:t>
            </a:r>
            <a:r>
              <a:rPr lang="en-US" sz="3200" b="1" dirty="0">
                <a:solidFill>
                  <a:srgbClr val="FF0066"/>
                </a:solidFill>
                <a:latin typeface="Times New Roman" pitchFamily="18" charset="0"/>
                <a:sym typeface="Wingdings 2" pitchFamily="18" charset="2"/>
              </a:rPr>
              <a:t>()</a:t>
            </a:r>
            <a:r>
              <a:rPr lang="ar-EG" sz="3200" b="1" dirty="0">
                <a:solidFill>
                  <a:srgbClr val="FF0066"/>
                </a:solidFill>
                <a:latin typeface="Times New Roman" pitchFamily="18" charset="0"/>
                <a:sym typeface="Wingdings 2" pitchFamily="18" charset="2"/>
              </a:rPr>
              <a:t> 3- </a:t>
            </a:r>
            <a:r>
              <a:rPr lang="ar-SA" sz="3200" b="1" dirty="0">
                <a:solidFill>
                  <a:srgbClr val="FF0066"/>
                </a:solidFill>
              </a:rPr>
              <a:t>أَضَعُ عَلامَةَ</a:t>
            </a:r>
            <a:r>
              <a:rPr lang="en-US" sz="3200" b="1" dirty="0">
                <a:solidFill>
                  <a:srgbClr val="FF0066"/>
                </a:solidFill>
              </a:rPr>
              <a:t> </a:t>
            </a:r>
            <a:endParaRPr lang="ar-SA" sz="3200" b="1" dirty="0">
              <a:solidFill>
                <a:srgbClr val="FF0066"/>
              </a:solidFill>
              <a:latin typeface="Times New Roman" pitchFamily="18" charset="0"/>
              <a:sym typeface="Wingdings 2" pitchFamily="18" charset="2"/>
            </a:endParaRPr>
          </a:p>
        </p:txBody>
      </p:sp>
      <p:sp>
        <p:nvSpPr>
          <p:cNvPr id="3" name="Rectangle 2"/>
          <p:cNvSpPr>
            <a:spLocks noChangeArrowheads="1"/>
          </p:cNvSpPr>
          <p:nvPr/>
        </p:nvSpPr>
        <p:spPr bwMode="auto">
          <a:xfrm>
            <a:off x="3903348" y="1598918"/>
            <a:ext cx="7924315" cy="584775"/>
          </a:xfrm>
          <a:prstGeom prst="rect">
            <a:avLst/>
          </a:prstGeom>
          <a:noFill/>
          <a:ln w="9525">
            <a:noFill/>
            <a:miter lim="800000"/>
            <a:headEnd/>
            <a:tailEnd/>
          </a:ln>
        </p:spPr>
        <p:txBody>
          <a:bodyPr wrap="square" anchor="ctr">
            <a:spAutoFit/>
          </a:bodyPr>
          <a:lstStyle/>
          <a:p>
            <a:pPr algn="r" rtl="1"/>
            <a:r>
              <a:rPr lang="ar-EG" sz="3200" b="1" dirty="0">
                <a:solidFill>
                  <a:srgbClr val="002060"/>
                </a:solidFill>
                <a:cs typeface="Times New Roman" pitchFamily="18" charset="0"/>
              </a:rPr>
              <a:t>1- </a:t>
            </a:r>
            <a:r>
              <a:rPr lang="ar-SA" sz="3200" b="1" dirty="0">
                <a:solidFill>
                  <a:srgbClr val="002060"/>
                </a:solidFill>
                <a:cs typeface="Times New Roman" pitchFamily="18" charset="0"/>
              </a:rPr>
              <a:t>اِشْتَرى </a:t>
            </a:r>
            <a:r>
              <a:rPr lang="ar-EG" sz="3200" b="1" dirty="0">
                <a:solidFill>
                  <a:srgbClr val="002060"/>
                </a:solidFill>
                <a:cs typeface="Times New Roman" pitchFamily="18" charset="0"/>
              </a:rPr>
              <a:t>فواز </a:t>
            </a:r>
            <a:r>
              <a:rPr lang="ar-SA" sz="3200" b="1" dirty="0">
                <a:solidFill>
                  <a:srgbClr val="002060"/>
                </a:solidFill>
                <a:cs typeface="Times New Roman" pitchFamily="18" charset="0"/>
              </a:rPr>
              <a:t>كِتابًا </a:t>
            </a:r>
            <a:r>
              <a:rPr lang="ar-EG" sz="3200" b="1" dirty="0">
                <a:solidFill>
                  <a:srgbClr val="002060"/>
                </a:solidFill>
                <a:cs typeface="Times New Roman" pitchFamily="18" charset="0"/>
              </a:rPr>
              <a:t>عنوانه </a:t>
            </a:r>
            <a:r>
              <a:rPr lang="ar-SA" sz="3200" b="1" dirty="0">
                <a:solidFill>
                  <a:srgbClr val="002060"/>
                </a:solidFill>
                <a:cs typeface="Times New Roman" pitchFamily="18" charset="0"/>
              </a:rPr>
              <a:t> (عَباقِرَةُ الْعَرَبِ وَالْمُسْلِمينَ).</a:t>
            </a:r>
            <a:endParaRPr lang="ar-SA" sz="3600" b="1" dirty="0">
              <a:solidFill>
                <a:srgbClr val="002060"/>
              </a:solidFill>
            </a:endParaRPr>
          </a:p>
        </p:txBody>
      </p:sp>
      <p:sp>
        <p:nvSpPr>
          <p:cNvPr id="4" name="مستطيل مستدير الزوايا 5"/>
          <p:cNvSpPr/>
          <p:nvPr/>
        </p:nvSpPr>
        <p:spPr>
          <a:xfrm>
            <a:off x="2344001" y="1458097"/>
            <a:ext cx="763587" cy="63817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5" name="مربع نص 6"/>
          <p:cNvSpPr txBox="1">
            <a:spLocks noChangeArrowheads="1"/>
          </p:cNvSpPr>
          <p:nvPr/>
        </p:nvSpPr>
        <p:spPr bwMode="auto">
          <a:xfrm>
            <a:off x="2558313" y="1453334"/>
            <a:ext cx="500063" cy="708025"/>
          </a:xfrm>
          <a:prstGeom prst="rect">
            <a:avLst/>
          </a:prstGeom>
          <a:noFill/>
          <a:ln w="9525">
            <a:noFill/>
            <a:miter lim="800000"/>
            <a:headEnd/>
            <a:tailEnd/>
          </a:ln>
        </p:spPr>
        <p:txBody>
          <a:bodyPr>
            <a:spAutoFit/>
          </a:bodyPr>
          <a:lstStyle/>
          <a:p>
            <a:pPr algn="r" rtl="1"/>
            <a:r>
              <a:rPr lang="en-US" sz="4000" b="1" dirty="0">
                <a:solidFill>
                  <a:srgbClr val="FF0000"/>
                </a:solidFill>
                <a:latin typeface="Times New Roman" pitchFamily="18" charset="0"/>
                <a:sym typeface="Wingdings 2" pitchFamily="18" charset="2"/>
              </a:rPr>
              <a:t></a:t>
            </a:r>
            <a:endParaRPr lang="ar-EG" b="1" dirty="0">
              <a:solidFill>
                <a:srgbClr val="FF0000"/>
              </a:solidFill>
              <a:latin typeface="Calibri" pitchFamily="34" charset="0"/>
            </a:endParaRPr>
          </a:p>
        </p:txBody>
      </p:sp>
      <p:sp>
        <p:nvSpPr>
          <p:cNvPr id="6" name="مستطيل مستدير الزوايا 3"/>
          <p:cNvSpPr/>
          <p:nvPr/>
        </p:nvSpPr>
        <p:spPr>
          <a:xfrm>
            <a:off x="2328611" y="2386304"/>
            <a:ext cx="763587" cy="63817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3200">
              <a:solidFill>
                <a:srgbClr val="002060"/>
              </a:solidFill>
            </a:endParaRPr>
          </a:p>
        </p:txBody>
      </p:sp>
      <p:sp>
        <p:nvSpPr>
          <p:cNvPr id="7" name="Rectangle 6"/>
          <p:cNvSpPr>
            <a:spLocks noChangeArrowheads="1"/>
          </p:cNvSpPr>
          <p:nvPr/>
        </p:nvSpPr>
        <p:spPr bwMode="auto">
          <a:xfrm>
            <a:off x="4917909" y="2413005"/>
            <a:ext cx="6909754" cy="584775"/>
          </a:xfrm>
          <a:prstGeom prst="rect">
            <a:avLst/>
          </a:prstGeom>
          <a:noFill/>
          <a:ln w="9525">
            <a:noFill/>
            <a:miter lim="800000"/>
            <a:headEnd/>
            <a:tailEnd/>
          </a:ln>
        </p:spPr>
        <p:txBody>
          <a:bodyPr wrap="square" anchor="ctr">
            <a:spAutoFit/>
          </a:bodyPr>
          <a:lstStyle/>
          <a:p>
            <a:pPr algn="r" rtl="1"/>
            <a:r>
              <a:rPr lang="ar-EG" sz="3200" b="1" dirty="0">
                <a:solidFill>
                  <a:srgbClr val="002060"/>
                </a:solidFill>
                <a:cs typeface="Times New Roman" pitchFamily="18" charset="0"/>
              </a:rPr>
              <a:t>2- </a:t>
            </a:r>
            <a:r>
              <a:rPr lang="ar-SA" sz="3200" b="1" dirty="0">
                <a:solidFill>
                  <a:srgbClr val="002060"/>
                </a:solidFill>
                <a:cs typeface="Times New Roman" pitchFamily="18" charset="0"/>
              </a:rPr>
              <a:t>دارَ الْحِوارُ في النَّصِّ بَيْنَ</a:t>
            </a:r>
            <a:r>
              <a:rPr lang="ar-EG" sz="3200" b="1" dirty="0">
                <a:solidFill>
                  <a:srgbClr val="002060"/>
                </a:solidFill>
                <a:cs typeface="Times New Roman" pitchFamily="18" charset="0"/>
              </a:rPr>
              <a:t> فواز</a:t>
            </a:r>
            <a:r>
              <a:rPr lang="ar-SA" sz="3200" b="1" dirty="0">
                <a:solidFill>
                  <a:srgbClr val="002060"/>
                </a:solidFill>
                <a:cs typeface="Times New Roman" pitchFamily="18" charset="0"/>
              </a:rPr>
              <a:t> وصاحبِ المكتبة.</a:t>
            </a:r>
            <a:endParaRPr lang="ar-SA" sz="3200" b="1" dirty="0">
              <a:solidFill>
                <a:srgbClr val="002060"/>
              </a:solidFill>
            </a:endParaRPr>
          </a:p>
        </p:txBody>
      </p:sp>
      <p:sp>
        <p:nvSpPr>
          <p:cNvPr id="8" name="مستطيل مستدير الزوايا 3"/>
          <p:cNvSpPr/>
          <p:nvPr/>
        </p:nvSpPr>
        <p:spPr>
          <a:xfrm>
            <a:off x="2294789" y="3252571"/>
            <a:ext cx="763587" cy="55956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3200">
              <a:solidFill>
                <a:srgbClr val="002060"/>
              </a:solidFill>
            </a:endParaRPr>
          </a:p>
        </p:txBody>
      </p:sp>
      <p:sp>
        <p:nvSpPr>
          <p:cNvPr id="9" name="Rectangle 6"/>
          <p:cNvSpPr>
            <a:spLocks noChangeArrowheads="1"/>
          </p:cNvSpPr>
          <p:nvPr/>
        </p:nvSpPr>
        <p:spPr bwMode="auto">
          <a:xfrm>
            <a:off x="3753228" y="3239964"/>
            <a:ext cx="8074435" cy="584775"/>
          </a:xfrm>
          <a:prstGeom prst="rect">
            <a:avLst/>
          </a:prstGeom>
          <a:noFill/>
          <a:ln w="9525">
            <a:noFill/>
            <a:miter lim="800000"/>
            <a:headEnd/>
            <a:tailEnd/>
          </a:ln>
        </p:spPr>
        <p:txBody>
          <a:bodyPr wrap="square" anchor="ctr">
            <a:spAutoFit/>
          </a:bodyPr>
          <a:lstStyle/>
          <a:p>
            <a:pPr algn="r" rtl="1"/>
            <a:r>
              <a:rPr lang="ar-EG" sz="3200" b="1" dirty="0">
                <a:solidFill>
                  <a:srgbClr val="002060"/>
                </a:solidFill>
                <a:cs typeface="Times New Roman" pitchFamily="18" charset="0"/>
              </a:rPr>
              <a:t>3- </a:t>
            </a:r>
            <a:r>
              <a:rPr lang="ar-SA" sz="3200" b="1" dirty="0">
                <a:solidFill>
                  <a:srgbClr val="002060"/>
                </a:solidFill>
                <a:cs typeface="Times New Roman" pitchFamily="18" charset="0"/>
              </a:rPr>
              <a:t>اِسْتَخْدَمَ </a:t>
            </a:r>
            <a:r>
              <a:rPr lang="ar-EG" sz="3200" b="1" dirty="0">
                <a:solidFill>
                  <a:srgbClr val="002060"/>
                </a:solidFill>
                <a:cs typeface="Times New Roman" pitchFamily="18" charset="0"/>
              </a:rPr>
              <a:t>فواز </a:t>
            </a:r>
            <a:r>
              <a:rPr lang="ar-SA" sz="3200" b="1" dirty="0">
                <a:solidFill>
                  <a:srgbClr val="002060"/>
                </a:solidFill>
                <a:cs typeface="Times New Roman" pitchFamily="18" charset="0"/>
              </a:rPr>
              <a:t>الْحاسوبَ في التَّعرُّفِ عَلى أَحْمَدَ بِنِ موسَى.</a:t>
            </a:r>
            <a:endParaRPr lang="ar-SA" sz="3200" b="1" dirty="0">
              <a:solidFill>
                <a:srgbClr val="002060"/>
              </a:solidFill>
            </a:endParaRPr>
          </a:p>
        </p:txBody>
      </p:sp>
      <p:sp>
        <p:nvSpPr>
          <p:cNvPr id="10" name="مستطيل مستدير الزوايا 3"/>
          <p:cNvSpPr/>
          <p:nvPr/>
        </p:nvSpPr>
        <p:spPr>
          <a:xfrm>
            <a:off x="2294789" y="4044988"/>
            <a:ext cx="763587" cy="63817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3200">
              <a:solidFill>
                <a:srgbClr val="002060"/>
              </a:solidFill>
            </a:endParaRPr>
          </a:p>
        </p:txBody>
      </p:sp>
      <p:sp>
        <p:nvSpPr>
          <p:cNvPr id="11" name="Rectangle 9"/>
          <p:cNvSpPr>
            <a:spLocks noChangeArrowheads="1"/>
          </p:cNvSpPr>
          <p:nvPr/>
        </p:nvSpPr>
        <p:spPr bwMode="auto">
          <a:xfrm>
            <a:off x="3441311" y="4086873"/>
            <a:ext cx="8386352" cy="584775"/>
          </a:xfrm>
          <a:prstGeom prst="rect">
            <a:avLst/>
          </a:prstGeom>
          <a:noFill/>
          <a:ln w="9525">
            <a:noFill/>
            <a:miter lim="800000"/>
            <a:headEnd/>
            <a:tailEnd/>
          </a:ln>
        </p:spPr>
        <p:txBody>
          <a:bodyPr wrap="square" anchor="ctr">
            <a:spAutoFit/>
          </a:bodyPr>
          <a:lstStyle/>
          <a:p>
            <a:pPr algn="r" rtl="1" eaLnBrk="0" hangingPunct="0"/>
            <a:r>
              <a:rPr lang="ar-EG" sz="3200" b="1" dirty="0" err="1">
                <a:solidFill>
                  <a:srgbClr val="002060"/>
                </a:solidFill>
              </a:rPr>
              <a:t>4-</a:t>
            </a:r>
            <a:r>
              <a:rPr lang="ar-EG" sz="3200" b="1" dirty="0">
                <a:solidFill>
                  <a:srgbClr val="002060"/>
                </a:solidFill>
              </a:rPr>
              <a:t> </a:t>
            </a:r>
            <a:r>
              <a:rPr lang="ar-SA" sz="3200" b="1" dirty="0">
                <a:solidFill>
                  <a:srgbClr val="002060"/>
                </a:solidFill>
              </a:rPr>
              <a:t>صَنَعَ أَحْمَدُ بنُ موسَى قَناديلَ لا تَنْطَفِئُ عَنْدَ هُبوبِ الرِّيحِ.</a:t>
            </a:r>
          </a:p>
        </p:txBody>
      </p:sp>
      <p:sp>
        <p:nvSpPr>
          <p:cNvPr id="12" name="مربع نص 5"/>
          <p:cNvSpPr txBox="1">
            <a:spLocks noChangeArrowheads="1"/>
          </p:cNvSpPr>
          <p:nvPr/>
        </p:nvSpPr>
        <p:spPr bwMode="auto">
          <a:xfrm>
            <a:off x="2509101" y="4040225"/>
            <a:ext cx="500063" cy="584775"/>
          </a:xfrm>
          <a:prstGeom prst="rect">
            <a:avLst/>
          </a:prstGeom>
          <a:noFill/>
          <a:ln w="9525">
            <a:noFill/>
            <a:miter lim="800000"/>
            <a:headEnd/>
            <a:tailEnd/>
          </a:ln>
        </p:spPr>
        <p:txBody>
          <a:bodyPr>
            <a:spAutoFit/>
          </a:bodyPr>
          <a:lstStyle/>
          <a:p>
            <a:pPr algn="r" rtl="1"/>
            <a:r>
              <a:rPr lang="en-US" sz="3200" b="1" dirty="0">
                <a:solidFill>
                  <a:srgbClr val="002060"/>
                </a:solidFill>
                <a:latin typeface="Times New Roman" pitchFamily="18" charset="0"/>
                <a:sym typeface="Wingdings 2" pitchFamily="18" charset="2"/>
              </a:rPr>
              <a:t></a:t>
            </a:r>
            <a:endParaRPr lang="ar-EG" sz="3200" b="1" dirty="0">
              <a:solidFill>
                <a:srgbClr val="002060"/>
              </a:solidFill>
              <a:latin typeface="Calibri" pitchFamily="34" charset="0"/>
            </a:endParaRPr>
          </a:p>
        </p:txBody>
      </p:sp>
      <p:sp>
        <p:nvSpPr>
          <p:cNvPr id="13" name="مستطيل مستدير الزوايا 3"/>
          <p:cNvSpPr/>
          <p:nvPr/>
        </p:nvSpPr>
        <p:spPr>
          <a:xfrm>
            <a:off x="2176519" y="4961857"/>
            <a:ext cx="763587" cy="63817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3200">
              <a:solidFill>
                <a:srgbClr val="002060"/>
              </a:solidFill>
            </a:endParaRPr>
          </a:p>
        </p:txBody>
      </p:sp>
      <p:sp>
        <p:nvSpPr>
          <p:cNvPr id="14" name="Rectangle 1"/>
          <p:cNvSpPr>
            <a:spLocks noChangeArrowheads="1"/>
          </p:cNvSpPr>
          <p:nvPr/>
        </p:nvSpPr>
        <p:spPr bwMode="auto">
          <a:xfrm>
            <a:off x="5271773" y="4961857"/>
            <a:ext cx="6447598" cy="584775"/>
          </a:xfrm>
          <a:prstGeom prst="rect">
            <a:avLst/>
          </a:prstGeom>
          <a:noFill/>
          <a:ln w="9525">
            <a:noFill/>
            <a:miter lim="800000"/>
            <a:headEnd/>
            <a:tailEnd/>
          </a:ln>
        </p:spPr>
        <p:txBody>
          <a:bodyPr wrap="none" anchor="ctr">
            <a:spAutoFit/>
          </a:bodyPr>
          <a:lstStyle/>
          <a:p>
            <a:pPr algn="r" rtl="1"/>
            <a:r>
              <a:rPr lang="ar-EG" sz="3200" b="1" dirty="0">
                <a:solidFill>
                  <a:srgbClr val="002060"/>
                </a:solidFill>
                <a:cs typeface="Times New Roman" pitchFamily="18" charset="0"/>
              </a:rPr>
              <a:t>5- </a:t>
            </a:r>
            <a:r>
              <a:rPr lang="ar-SA" sz="3200" b="1" dirty="0">
                <a:solidFill>
                  <a:srgbClr val="002060"/>
                </a:solidFill>
                <a:cs typeface="Times New Roman" pitchFamily="18" charset="0"/>
              </a:rPr>
              <a:t>صَنَعَ أَحْمَدُ بنُ موسَى أَلْعابًا تَتَحَرَّكُ بِالْكَهْرُباءِ.</a:t>
            </a:r>
            <a:endParaRPr lang="ar-SA" sz="3200" b="1" dirty="0">
              <a:solidFill>
                <a:srgbClr val="002060"/>
              </a:solidFill>
            </a:endParaRPr>
          </a:p>
        </p:txBody>
      </p:sp>
    </p:spTree>
    <p:extLst>
      <p:ext uri="{BB962C8B-B14F-4D97-AF65-F5344CB8AC3E}">
        <p14:creationId xmlns:p14="http://schemas.microsoft.com/office/powerpoint/2010/main" val="31223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اضع علامة صح.wav"/>
                                        </p:tgtEl>
                                      </p:cMediaNode>
                                    </p:audio>
                                  </p:subTnLst>
                                </p:cTn>
                              </p:par>
                            </p:childTnLst>
                          </p:cTn>
                        </p:par>
                      </p:childTnLst>
                    </p:cTn>
                  </p:par>
                  <p:par>
                    <p:cTn id="12" fill="hold">
                      <p:stCondLst>
                        <p:cond delay="indefinite"/>
                      </p:stCondLst>
                      <p:childTnLst>
                        <p:par>
                          <p:cTn id="13" fill="hold">
                            <p:stCondLst>
                              <p:cond delay="0"/>
                            </p:stCondLst>
                            <p:childTnLst>
                              <p:par>
                                <p:cTn id="14" presetID="48" presetClass="entr" presetSubtype="0" accel="5000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7" dur="5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Effect transition="in" filter="fade">
                                      <p:cBhvr>
                                        <p:cTn id="19"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اشترى فواز كتابا.wav"/>
                                        </p:tgtEl>
                                      </p:cMediaNode>
                                    </p:audio>
                                  </p:subTnLst>
                                </p:cTn>
                              </p:par>
                            </p:childTnLst>
                          </p:cTn>
                        </p:par>
                      </p:childTnLst>
                    </p:cTn>
                  </p:par>
                  <p:par>
                    <p:cTn id="20" fill="hold">
                      <p:stCondLst>
                        <p:cond delay="indefinite"/>
                      </p:stCondLst>
                      <p:childTnLst>
                        <p:par>
                          <p:cTn id="21" fill="hold">
                            <p:stCondLst>
                              <p:cond delay="0"/>
                            </p:stCondLst>
                            <p:childTnLst>
                              <p:par>
                                <p:cTn id="22" presetID="48" presetClass="entr" presetSubtype="0" accel="5000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5" dur="5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6"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by="(-#ppt_w*2)" calcmode="lin" valueType="num">
                                      <p:cBhvr rctx="PPT">
                                        <p:cTn id="32" dur="250" autoRev="1" fill="hold">
                                          <p:stCondLst>
                                            <p:cond delay="0"/>
                                          </p:stCondLst>
                                        </p:cTn>
                                        <p:tgtEl>
                                          <p:spTgt spid="5"/>
                                        </p:tgtEl>
                                        <p:attrNameLst>
                                          <p:attrName>ppt_w</p:attrName>
                                        </p:attrNameLst>
                                      </p:cBhvr>
                                    </p:anim>
                                    <p:anim by="(#ppt_w*0.50)" calcmode="lin" valueType="num">
                                      <p:cBhvr>
                                        <p:cTn id="33" dur="250" decel="50000" autoRev="1" fill="hold">
                                          <p:stCondLst>
                                            <p:cond delay="0"/>
                                          </p:stCondLst>
                                        </p:cTn>
                                        <p:tgtEl>
                                          <p:spTgt spid="5"/>
                                        </p:tgtEl>
                                        <p:attrNameLst>
                                          <p:attrName>ppt_x</p:attrName>
                                        </p:attrNameLst>
                                      </p:cBhvr>
                                    </p:anim>
                                    <p:anim from="(-#ppt_h/2)" to="(#ppt_y)" calcmode="lin" valueType="num">
                                      <p:cBhvr>
                                        <p:cTn id="34" dur="500" fill="hold">
                                          <p:stCondLst>
                                            <p:cond delay="0"/>
                                          </p:stCondLst>
                                        </p:cTn>
                                        <p:tgtEl>
                                          <p:spTgt spid="5"/>
                                        </p:tgtEl>
                                        <p:attrNameLst>
                                          <p:attrName>ppt_y</p:attrName>
                                        </p:attrNameLst>
                                      </p:cBhvr>
                                    </p:anim>
                                    <p:animRot by="21600000">
                                      <p:cBhvr>
                                        <p:cTn id="35" dur="500" fill="hold">
                                          <p:stCondLst>
                                            <p:cond delay="0"/>
                                          </p:stCondLst>
                                        </p:cTn>
                                        <p:tgtEl>
                                          <p:spTgt spid="5"/>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4" name="laser.wav"/>
                                        </p:tgtEl>
                                      </p:cMediaNode>
                                    </p:audio>
                                  </p:subTnLst>
                                </p:cTn>
                              </p:par>
                            </p:childTnLst>
                          </p:cTn>
                        </p:par>
                      </p:childTnLst>
                    </p:cTn>
                  </p:par>
                  <p:par>
                    <p:cTn id="36" fill="hold">
                      <p:stCondLst>
                        <p:cond delay="indefinite"/>
                      </p:stCondLst>
                      <p:childTnLst>
                        <p:par>
                          <p:cTn id="37" fill="hold">
                            <p:stCondLst>
                              <p:cond delay="0"/>
                            </p:stCondLst>
                            <p:childTnLst>
                              <p:par>
                                <p:cTn id="38" presetID="48" presetClass="entr" presetSubtype="0" accel="5000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1" dur="5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42" dur="500" fill="hold"/>
                                        <p:tgtEl>
                                          <p:spTgt spid="7"/>
                                        </p:tgtEl>
                                        <p:attrNameLst>
                                          <p:attrName>ppt_y</p:attrName>
                                        </p:attrNameLst>
                                      </p:cBhvr>
                                      <p:tavLst>
                                        <p:tav tm="0">
                                          <p:val>
                                            <p:strVal val="#ppt_y"/>
                                          </p:val>
                                        </p:tav>
                                        <p:tav tm="100000">
                                          <p:val>
                                            <p:strVal val="#ppt_y"/>
                                          </p:val>
                                        </p:tav>
                                      </p:tavLst>
                                    </p:anim>
                                    <p:animEffect transition="in" filter="fade">
                                      <p:cBhvr>
                                        <p:cTn id="43"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5" name="دار الحوار في النص بين.wav"/>
                                        </p:tgtEl>
                                      </p:cMediaNode>
                                    </p:audio>
                                  </p:subTnLst>
                                </p:cTn>
                              </p:par>
                            </p:childTnLst>
                          </p:cTn>
                        </p:par>
                      </p:childTnLst>
                    </p:cTn>
                  </p:par>
                  <p:par>
                    <p:cTn id="44" fill="hold">
                      <p:stCondLst>
                        <p:cond delay="indefinite"/>
                      </p:stCondLst>
                      <p:childTnLst>
                        <p:par>
                          <p:cTn id="45" fill="hold">
                            <p:stCondLst>
                              <p:cond delay="0"/>
                            </p:stCondLst>
                            <p:childTnLst>
                              <p:par>
                                <p:cTn id="46" presetID="48" presetClass="entr" presetSubtype="0" accel="5000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9" dur="5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50" dur="500" fill="hold"/>
                                        <p:tgtEl>
                                          <p:spTgt spid="6"/>
                                        </p:tgtEl>
                                        <p:attrNameLst>
                                          <p:attrName>ppt_y</p:attrName>
                                        </p:attrNameLst>
                                      </p:cBhvr>
                                      <p:tavLst>
                                        <p:tav tm="0">
                                          <p:val>
                                            <p:strVal val="#ppt_y"/>
                                          </p:val>
                                        </p:tav>
                                        <p:tav tm="100000">
                                          <p:val>
                                            <p:strVal val="#ppt_y"/>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48" presetClass="entr" presetSubtype="0" accel="5000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 calcmode="lin" valueType="num">
                                      <p:cBhvr>
                                        <p:cTn id="56" dur="500" fill="hold"/>
                                        <p:tgtEl>
                                          <p:spTgt spid="9">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7" dur="500" fill="hold"/>
                                        <p:tgtEl>
                                          <p:spTgt spid="9">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58" dur="500" fill="hold"/>
                                        <p:tgtEl>
                                          <p:spTgt spid="9">
                                            <p:txEl>
                                              <p:pRg st="0" end="0"/>
                                            </p:txEl>
                                          </p:spTgt>
                                        </p:tgtEl>
                                        <p:attrNameLst>
                                          <p:attrName>ppt_y</p:attrName>
                                        </p:attrNameLst>
                                      </p:cBhvr>
                                      <p:tavLst>
                                        <p:tav tm="0">
                                          <p:val>
                                            <p:strVal val="#ppt_y"/>
                                          </p:val>
                                        </p:tav>
                                        <p:tav tm="100000">
                                          <p:val>
                                            <p:strVal val="#ppt_y"/>
                                          </p:val>
                                        </p:tav>
                                      </p:tavLst>
                                    </p:anim>
                                    <p:animEffect transition="in" filter="fade">
                                      <p:cBhvr>
                                        <p:cTn id="59" dur="500"/>
                                        <p:tgtEl>
                                          <p:spTgt spid="9">
                                            <p:txEl>
                                              <p:pRg st="0" end="0"/>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6" name="استخدم فواز الحاسوب.wav"/>
                                        </p:tgtEl>
                                      </p:cMediaNode>
                                    </p:audio>
                                  </p:subTnLst>
                                </p:cTn>
                              </p:par>
                            </p:childTnLst>
                          </p:cTn>
                        </p:par>
                      </p:childTnLst>
                    </p:cTn>
                  </p:par>
                  <p:par>
                    <p:cTn id="60" fill="hold">
                      <p:stCondLst>
                        <p:cond delay="indefinite"/>
                      </p:stCondLst>
                      <p:childTnLst>
                        <p:par>
                          <p:cTn id="61" fill="hold">
                            <p:stCondLst>
                              <p:cond delay="0"/>
                            </p:stCondLst>
                            <p:childTnLst>
                              <p:par>
                                <p:cTn id="62" presetID="48" presetClass="entr" presetSubtype="0" accel="5000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5" dur="5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66" dur="500" fill="hold"/>
                                        <p:tgtEl>
                                          <p:spTgt spid="8"/>
                                        </p:tgtEl>
                                        <p:attrNameLst>
                                          <p:attrName>ppt_y</p:attrName>
                                        </p:attrNameLst>
                                      </p:cBhvr>
                                      <p:tavLst>
                                        <p:tav tm="0">
                                          <p:val>
                                            <p:strVal val="#ppt_y"/>
                                          </p:val>
                                        </p:tav>
                                        <p:tav tm="100000">
                                          <p:val>
                                            <p:strVal val="#ppt_y"/>
                                          </p:val>
                                        </p:tav>
                                      </p:tavLst>
                                    </p:anim>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48" presetClass="entr" presetSubtype="0" accel="5000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3" dur="5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74" dur="500" fill="hold"/>
                                        <p:tgtEl>
                                          <p:spTgt spid="11"/>
                                        </p:tgtEl>
                                        <p:attrNameLst>
                                          <p:attrName>ppt_y</p:attrName>
                                        </p:attrNameLst>
                                      </p:cBhvr>
                                      <p:tavLst>
                                        <p:tav tm="0">
                                          <p:val>
                                            <p:strVal val="#ppt_y"/>
                                          </p:val>
                                        </p:tav>
                                        <p:tav tm="100000">
                                          <p:val>
                                            <p:strVal val="#ppt_y"/>
                                          </p:val>
                                        </p:tav>
                                      </p:tavLst>
                                    </p:anim>
                                    <p:animEffect transition="in" filter="fade">
                                      <p:cBhvr>
                                        <p:cTn id="75" dur="50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7" name="صنع احمد ..wav"/>
                                        </p:tgtEl>
                                      </p:cMediaNode>
                                    </p:audio>
                                  </p:subTnLst>
                                </p:cTn>
                              </p:par>
                            </p:childTnLst>
                          </p:cTn>
                        </p:par>
                      </p:childTnLst>
                    </p:cTn>
                  </p:par>
                  <p:par>
                    <p:cTn id="76" fill="hold">
                      <p:stCondLst>
                        <p:cond delay="indefinite"/>
                      </p:stCondLst>
                      <p:childTnLst>
                        <p:par>
                          <p:cTn id="77" fill="hold">
                            <p:stCondLst>
                              <p:cond delay="0"/>
                            </p:stCondLst>
                            <p:childTnLst>
                              <p:par>
                                <p:cTn id="78" presetID="48" presetClass="entr" presetSubtype="0" accel="50000"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 calcmode="lin" valueType="num">
                                      <p:cBhvr>
                                        <p:cTn id="80" dur="5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1" dur="5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animEffect transition="in" filter="fade">
                                      <p:cBhvr>
                                        <p:cTn id="83" dur="5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56"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 by="(-#ppt_w*2)" calcmode="lin" valueType="num">
                                      <p:cBhvr rctx="PPT">
                                        <p:cTn id="88" dur="250" autoRev="1" fill="hold">
                                          <p:stCondLst>
                                            <p:cond delay="0"/>
                                          </p:stCondLst>
                                        </p:cTn>
                                        <p:tgtEl>
                                          <p:spTgt spid="12"/>
                                        </p:tgtEl>
                                        <p:attrNameLst>
                                          <p:attrName>ppt_w</p:attrName>
                                        </p:attrNameLst>
                                      </p:cBhvr>
                                    </p:anim>
                                    <p:anim by="(#ppt_w*0.50)" calcmode="lin" valueType="num">
                                      <p:cBhvr>
                                        <p:cTn id="89" dur="250" decel="50000" autoRev="1" fill="hold">
                                          <p:stCondLst>
                                            <p:cond delay="0"/>
                                          </p:stCondLst>
                                        </p:cTn>
                                        <p:tgtEl>
                                          <p:spTgt spid="12"/>
                                        </p:tgtEl>
                                        <p:attrNameLst>
                                          <p:attrName>ppt_x</p:attrName>
                                        </p:attrNameLst>
                                      </p:cBhvr>
                                    </p:anim>
                                    <p:anim from="(-#ppt_h/2)" to="(#ppt_y)" calcmode="lin" valueType="num">
                                      <p:cBhvr>
                                        <p:cTn id="90" dur="500" fill="hold">
                                          <p:stCondLst>
                                            <p:cond delay="0"/>
                                          </p:stCondLst>
                                        </p:cTn>
                                        <p:tgtEl>
                                          <p:spTgt spid="12"/>
                                        </p:tgtEl>
                                        <p:attrNameLst>
                                          <p:attrName>ppt_y</p:attrName>
                                        </p:attrNameLst>
                                      </p:cBhvr>
                                    </p:anim>
                                    <p:animRot by="21600000">
                                      <p:cBhvr>
                                        <p:cTn id="91" dur="500" fill="hold">
                                          <p:stCondLst>
                                            <p:cond delay="0"/>
                                          </p:stCondLst>
                                        </p:cTn>
                                        <p:tgtEl>
                                          <p:spTgt spid="12"/>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4" name="laser.wav"/>
                                        </p:tgtEl>
                                      </p:cMediaNode>
                                    </p:audio>
                                  </p:subTnLst>
                                </p:cTn>
                              </p:par>
                            </p:childTnLst>
                          </p:cTn>
                        </p:par>
                      </p:childTnLst>
                    </p:cTn>
                  </p:par>
                  <p:par>
                    <p:cTn id="92" fill="hold">
                      <p:stCondLst>
                        <p:cond delay="indefinite"/>
                      </p:stCondLst>
                      <p:childTnLst>
                        <p:par>
                          <p:cTn id="93" fill="hold">
                            <p:stCondLst>
                              <p:cond delay="0"/>
                            </p:stCondLst>
                            <p:childTnLst>
                              <p:par>
                                <p:cTn id="94" presetID="48" presetClass="entr" presetSubtype="0" accel="5000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5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7" dur="5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98" dur="500" fill="hold"/>
                                        <p:tgtEl>
                                          <p:spTgt spid="13"/>
                                        </p:tgtEl>
                                        <p:attrNameLst>
                                          <p:attrName>ppt_y</p:attrName>
                                        </p:attrNameLst>
                                      </p:cBhvr>
                                      <p:tavLst>
                                        <p:tav tm="0">
                                          <p:val>
                                            <p:strVal val="#ppt_y"/>
                                          </p:val>
                                        </p:tav>
                                        <p:tav tm="100000">
                                          <p:val>
                                            <p:strVal val="#ppt_y"/>
                                          </p:val>
                                        </p:tav>
                                      </p:tavLst>
                                    </p:anim>
                                    <p:animEffect transition="in" filter="fade">
                                      <p:cBhvr>
                                        <p:cTn id="99" dur="500"/>
                                        <p:tgtEl>
                                          <p:spTgt spid="13"/>
                                        </p:tgtEl>
                                      </p:cBhvr>
                                    </p:animEffect>
                                  </p:childTnLst>
                                </p:cTn>
                              </p:par>
                            </p:childTnLst>
                          </p:cTn>
                        </p:par>
                      </p:childTnLst>
                    </p:cTn>
                  </p:par>
                  <p:par>
                    <p:cTn id="100" fill="hold">
                      <p:stCondLst>
                        <p:cond delay="indefinite"/>
                      </p:stCondLst>
                      <p:childTnLst>
                        <p:par>
                          <p:cTn id="101" fill="hold">
                            <p:stCondLst>
                              <p:cond delay="0"/>
                            </p:stCondLst>
                            <p:childTnLst>
                              <p:par>
                                <p:cTn id="102" presetID="48" presetClass="entr" presetSubtype="0" accel="5000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5" dur="5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106" dur="500" fill="hold"/>
                                        <p:tgtEl>
                                          <p:spTgt spid="14"/>
                                        </p:tgtEl>
                                        <p:attrNameLst>
                                          <p:attrName>ppt_y</p:attrName>
                                        </p:attrNameLst>
                                      </p:cBhvr>
                                      <p:tavLst>
                                        <p:tav tm="0">
                                          <p:val>
                                            <p:strVal val="#ppt_y"/>
                                          </p:val>
                                        </p:tav>
                                        <p:tav tm="100000">
                                          <p:val>
                                            <p:strVal val="#ppt_y"/>
                                          </p:val>
                                        </p:tav>
                                      </p:tavLst>
                                    </p:anim>
                                    <p:animEffect transition="in" filter="fade">
                                      <p:cBhvr>
                                        <p:cTn id="107" dur="500"/>
                                        <p:tgtEl>
                                          <p:spTgt spid="14"/>
                                        </p:tgtEl>
                                      </p:cBhvr>
                                    </p:animEffect>
                                  </p:childTnLst>
                                  <p:subTnLst>
                                    <p:audio>
                                      <p:cMediaNode>
                                        <p:cTn display="0" masterRel="sameClick">
                                          <p:stCondLst>
                                            <p:cond evt="begin" delay="0">
                                              <p:tn val="102"/>
                                            </p:cond>
                                          </p:stCondLst>
                                          <p:endCondLst>
                                            <p:cond evt="onStopAudio" delay="0">
                                              <p:tgtEl>
                                                <p:sldTgt/>
                                              </p:tgtEl>
                                            </p:cond>
                                          </p:endCondLst>
                                        </p:cTn>
                                        <p:tgtEl>
                                          <p:sndTgt r:embed="rId8" name="صنع أحمد ب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0" grpId="0" animBg="1"/>
      <p:bldP spid="11" grpId="0"/>
      <p:bldP spid="12" grpId="0"/>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6" cstate="print"/>
          <a:srcRect/>
          <a:stretch>
            <a:fillRect/>
          </a:stretch>
        </p:blipFill>
        <p:spPr bwMode="auto">
          <a:xfrm>
            <a:off x="5807518" y="4087109"/>
            <a:ext cx="1801357" cy="2000314"/>
          </a:xfrm>
          <a:prstGeom prst="rect">
            <a:avLst/>
          </a:prstGeom>
          <a:noFill/>
          <a:ln w="9525">
            <a:noFill/>
            <a:miter lim="800000"/>
            <a:headEnd/>
            <a:tailEnd/>
          </a:ln>
          <a:effectLst/>
        </p:spPr>
      </p:pic>
      <p:pic>
        <p:nvPicPr>
          <p:cNvPr id="3" name="Picture 5"/>
          <p:cNvPicPr>
            <a:picLocks noChangeAspect="1" noChangeArrowheads="1"/>
          </p:cNvPicPr>
          <p:nvPr/>
        </p:nvPicPr>
        <p:blipFill>
          <a:blip r:embed="rId7" cstate="print"/>
          <a:srcRect/>
          <a:stretch>
            <a:fillRect/>
          </a:stretch>
        </p:blipFill>
        <p:spPr bwMode="auto">
          <a:xfrm>
            <a:off x="1822397" y="4127499"/>
            <a:ext cx="1846873" cy="1932848"/>
          </a:xfrm>
          <a:prstGeom prst="rect">
            <a:avLst/>
          </a:prstGeom>
          <a:noFill/>
          <a:ln w="38100">
            <a:solidFill>
              <a:schemeClr val="tx1"/>
            </a:solidFill>
            <a:miter lim="800000"/>
            <a:headEnd/>
            <a:tailEnd/>
          </a:ln>
          <a:effectLst/>
        </p:spPr>
      </p:pic>
      <p:pic>
        <p:nvPicPr>
          <p:cNvPr id="4" name="Picture 3"/>
          <p:cNvPicPr>
            <a:picLocks noChangeAspect="1" noChangeArrowheads="1"/>
          </p:cNvPicPr>
          <p:nvPr/>
        </p:nvPicPr>
        <p:blipFill>
          <a:blip r:embed="rId8" cstate="print"/>
          <a:srcRect/>
          <a:stretch>
            <a:fillRect/>
          </a:stretch>
        </p:blipFill>
        <p:spPr bwMode="auto">
          <a:xfrm>
            <a:off x="3822661" y="4087109"/>
            <a:ext cx="1906450" cy="2000314"/>
          </a:xfrm>
          <a:prstGeom prst="rect">
            <a:avLst/>
          </a:prstGeom>
          <a:noFill/>
          <a:ln w="9525">
            <a:noFill/>
            <a:miter lim="800000"/>
            <a:headEnd/>
            <a:tailEnd/>
          </a:ln>
          <a:effectLst/>
        </p:spPr>
      </p:pic>
      <p:sp>
        <p:nvSpPr>
          <p:cNvPr id="5" name="Rectangle 2"/>
          <p:cNvSpPr>
            <a:spLocks noChangeArrowheads="1"/>
          </p:cNvSpPr>
          <p:nvPr/>
        </p:nvSpPr>
        <p:spPr bwMode="auto">
          <a:xfrm>
            <a:off x="2635689" y="1329094"/>
            <a:ext cx="3872619" cy="769441"/>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p>
            <a:pPr algn="r" rtl="1">
              <a:defRPr/>
            </a:pPr>
            <a:r>
              <a:rPr lang="ar-SA" sz="4400" b="1" dirty="0">
                <a:solidFill>
                  <a:srgbClr val="FF0000"/>
                </a:solidFill>
                <a:latin typeface="Arial" pitchFamily="34" charset="0"/>
                <a:cs typeface="Times New Roman" pitchFamily="18" charset="0"/>
              </a:rPr>
              <a:t>مِنْ عُلَمَاءِ</a:t>
            </a:r>
            <a:r>
              <a:rPr lang="ar-EG" sz="4400" b="1" dirty="0">
                <a:solidFill>
                  <a:srgbClr val="FF0000"/>
                </a:solidFill>
                <a:latin typeface="Arial" pitchFamily="34" charset="0"/>
                <a:cs typeface="Times New Roman" pitchFamily="18" charset="0"/>
              </a:rPr>
              <a:t> </a:t>
            </a:r>
            <a:r>
              <a:rPr lang="ar-SA" sz="4400" b="1" dirty="0">
                <a:solidFill>
                  <a:srgbClr val="FF0000"/>
                </a:solidFill>
                <a:latin typeface="Arial" pitchFamily="34" charset="0"/>
                <a:cs typeface="Times New Roman" pitchFamily="18" charset="0"/>
              </a:rPr>
              <a:t>المُسلِمينَ</a:t>
            </a:r>
            <a:endParaRPr lang="ar-SA" sz="4800" b="1" dirty="0">
              <a:solidFill>
                <a:srgbClr val="FF0000"/>
              </a:solidFill>
              <a:latin typeface="Arial" pitchFamily="34" charset="0"/>
            </a:endParaRPr>
          </a:p>
        </p:txBody>
      </p:sp>
      <p:sp>
        <p:nvSpPr>
          <p:cNvPr id="6" name="مستطيل 8"/>
          <p:cNvSpPr/>
          <p:nvPr/>
        </p:nvSpPr>
        <p:spPr>
          <a:xfrm>
            <a:off x="3032956" y="393945"/>
            <a:ext cx="3078087" cy="830997"/>
          </a:xfrm>
          <a:prstGeom prst="rect">
            <a:avLst/>
          </a:prstGeom>
        </p:spPr>
        <p:txBody>
          <a:bodyPr wrap="none">
            <a:spAutoFit/>
          </a:bodyPr>
          <a:lstStyle/>
          <a:p>
            <a:pPr algn="r" rtl="1" eaLnBrk="0" hangingPunct="0"/>
            <a:r>
              <a:rPr lang="ar-SA" sz="4800" b="1" dirty="0">
                <a:solidFill>
                  <a:schemeClr val="tx1">
                    <a:lumMod val="95000"/>
                    <a:lumOff val="5000"/>
                  </a:schemeClr>
                </a:solidFill>
                <a:cs typeface="Times New Roman" pitchFamily="18" charset="0"/>
              </a:rPr>
              <a:t>الوحدة </a:t>
            </a:r>
            <a:r>
              <a:rPr lang="ar-EG" sz="4800" b="1" dirty="0">
                <a:solidFill>
                  <a:schemeClr val="tx1">
                    <a:lumMod val="95000"/>
                    <a:lumOff val="5000"/>
                  </a:schemeClr>
                </a:solidFill>
                <a:cs typeface="Times New Roman" pitchFamily="18" charset="0"/>
              </a:rPr>
              <a:t>السابعة</a:t>
            </a:r>
            <a:endParaRPr lang="ar-SA" sz="4800" b="1" dirty="0">
              <a:solidFill>
                <a:schemeClr val="tx1">
                  <a:lumMod val="95000"/>
                  <a:lumOff val="5000"/>
                </a:schemeClr>
              </a:solidFill>
              <a:cs typeface="Times New Roman" pitchFamily="18" charset="0"/>
            </a:endParaRPr>
          </a:p>
        </p:txBody>
      </p:sp>
      <p:sp>
        <p:nvSpPr>
          <p:cNvPr id="7" name="مربع نص 13"/>
          <p:cNvSpPr txBox="1">
            <a:spLocks noChangeArrowheads="1"/>
          </p:cNvSpPr>
          <p:nvPr/>
        </p:nvSpPr>
        <p:spPr bwMode="auto">
          <a:xfrm>
            <a:off x="878846" y="3311361"/>
            <a:ext cx="2000238" cy="523220"/>
          </a:xfrm>
          <a:prstGeom prst="rect">
            <a:avLst/>
          </a:prstGeom>
          <a:noFill/>
          <a:ln w="9525">
            <a:noFill/>
            <a:miter lim="800000"/>
            <a:headEnd/>
            <a:tailEnd/>
          </a:ln>
        </p:spPr>
        <p:txBody>
          <a:bodyPr wrap="square">
            <a:spAutoFit/>
          </a:bodyPr>
          <a:lstStyle/>
          <a:p>
            <a:pPr algn="r" rtl="1"/>
            <a:r>
              <a:rPr lang="ar-SA" sz="2800" b="1" dirty="0">
                <a:latin typeface="Calibri" pitchFamily="34" charset="0"/>
              </a:rPr>
              <a:t>[فاطر</a:t>
            </a:r>
            <a:r>
              <a:rPr lang="ar-EG" sz="2800" b="1" dirty="0">
                <a:latin typeface="Calibri" pitchFamily="34" charset="0"/>
              </a:rPr>
              <a:t>ألآية</a:t>
            </a:r>
            <a:r>
              <a:rPr lang="ar-SA" sz="2800" b="1" dirty="0">
                <a:latin typeface="Calibri" pitchFamily="34" charset="0"/>
              </a:rPr>
              <a:t> </a:t>
            </a:r>
            <a:r>
              <a:rPr lang="ar-EG" sz="2800" b="1" dirty="0">
                <a:latin typeface="Calibri" pitchFamily="34" charset="0"/>
              </a:rPr>
              <a:t>28</a:t>
            </a:r>
            <a:r>
              <a:rPr lang="ar-SA" sz="2800" b="1" dirty="0">
                <a:latin typeface="Calibri" pitchFamily="34" charset="0"/>
              </a:rPr>
              <a:t>]</a:t>
            </a:r>
            <a:endParaRPr lang="ar-EG" sz="2800" b="1" dirty="0">
              <a:latin typeface="Calibri" pitchFamily="34" charset="0"/>
            </a:endParaRPr>
          </a:p>
        </p:txBody>
      </p:sp>
      <p:sp>
        <p:nvSpPr>
          <p:cNvPr id="8" name="مستطيل 14"/>
          <p:cNvSpPr/>
          <p:nvPr/>
        </p:nvSpPr>
        <p:spPr>
          <a:xfrm>
            <a:off x="5509476" y="2123537"/>
            <a:ext cx="1997663" cy="707886"/>
          </a:xfrm>
          <a:prstGeom prst="rect">
            <a:avLst/>
          </a:prstGeom>
        </p:spPr>
        <p:txBody>
          <a:bodyPr wrap="none">
            <a:spAutoFit/>
          </a:bodyPr>
          <a:lstStyle/>
          <a:p>
            <a:r>
              <a:rPr lang="ar-EG" sz="4000" b="1" dirty="0"/>
              <a:t>قال </a:t>
            </a:r>
            <a:r>
              <a:rPr lang="ar-EG" sz="4000" b="1" dirty="0" err="1"/>
              <a:t>تعالى </a:t>
            </a:r>
            <a:r>
              <a:rPr lang="ar-EG" sz="4000" b="1" dirty="0"/>
              <a:t>:</a:t>
            </a:r>
            <a:endParaRPr lang="en-US" sz="4000" dirty="0"/>
          </a:p>
        </p:txBody>
      </p:sp>
      <p:pic>
        <p:nvPicPr>
          <p:cNvPr id="9" name="Picture 2"/>
          <p:cNvPicPr>
            <a:picLocks noChangeAspect="1" noChangeArrowheads="1"/>
          </p:cNvPicPr>
          <p:nvPr/>
        </p:nvPicPr>
        <p:blipFill>
          <a:blip r:embed="rId9" cstate="print"/>
          <a:srcRect/>
          <a:stretch>
            <a:fillRect/>
          </a:stretch>
        </p:blipFill>
        <p:spPr bwMode="auto">
          <a:xfrm>
            <a:off x="1434905" y="2666083"/>
            <a:ext cx="4572000" cy="600950"/>
          </a:xfrm>
          <a:prstGeom prst="rect">
            <a:avLst/>
          </a:prstGeom>
          <a:noFill/>
          <a:ln w="9525">
            <a:noFill/>
            <a:miter lim="800000"/>
            <a:headEnd/>
            <a:tailEnd/>
          </a:ln>
        </p:spPr>
      </p:pic>
    </p:spTree>
    <p:extLst>
      <p:ext uri="{BB962C8B-B14F-4D97-AF65-F5344CB8AC3E}">
        <p14:creationId xmlns:p14="http://schemas.microsoft.com/office/powerpoint/2010/main" val="26433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الوحدة 7.wav"/>
                                        </p:tgtEl>
                                      </p:cMediaNode>
                                    </p:audio>
                                  </p:subTnLst>
                                </p:cTn>
                              </p:par>
                            </p:childTnLst>
                          </p:cTn>
                        </p:par>
                      </p:childTnLst>
                    </p:cTn>
                  </p:par>
                  <p:par>
                    <p:cTn id="9" fill="hold">
                      <p:stCondLst>
                        <p:cond delay="indefinite"/>
                      </p:stCondLst>
                      <p:childTnLst>
                        <p:par>
                          <p:cTn id="10" fill="hold">
                            <p:stCondLst>
                              <p:cond delay="0"/>
                            </p:stCondLst>
                            <p:childTnLst>
                              <p:par>
                                <p:cTn id="11" presetID="34"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from="(-#ppt_w/2)" to="(#ppt_x)" calcmode="lin" valueType="num">
                                      <p:cBhvr>
                                        <p:cTn id="13" dur="300" fill="hold">
                                          <p:stCondLst>
                                            <p:cond delay="0"/>
                                          </p:stCondLst>
                                        </p:cTn>
                                        <p:tgtEl>
                                          <p:spTgt spid="5"/>
                                        </p:tgtEl>
                                        <p:attrNameLst>
                                          <p:attrName>ppt_x</p:attrName>
                                        </p:attrNameLst>
                                      </p:cBhvr>
                                    </p:anim>
                                    <p:anim from="0" to="-1.0" calcmode="lin" valueType="num">
                                      <p:cBhvr>
                                        <p:cTn id="14" dur="100" decel="50000" autoRev="1" fill="hold">
                                          <p:stCondLst>
                                            <p:cond delay="300"/>
                                          </p:stCondLst>
                                        </p:cTn>
                                        <p:tgtEl>
                                          <p:spTgt spid="5"/>
                                        </p:tgtEl>
                                        <p:attrNameLst>
                                          <p:attrName>xshear</p:attrName>
                                        </p:attrNameLst>
                                      </p:cBhvr>
                                    </p:anim>
                                    <p:animScale>
                                      <p:cBhvr>
                                        <p:cTn id="15" dur="100" decel="100000" autoRev="1" fill="hold">
                                          <p:stCondLst>
                                            <p:cond delay="300"/>
                                          </p:stCondLst>
                                        </p:cTn>
                                        <p:tgtEl>
                                          <p:spTgt spid="5"/>
                                        </p:tgtEl>
                                      </p:cBhvr>
                                      <p:from x="100000" y="100000"/>
                                      <p:to x="80000" y="100000"/>
                                    </p:animScale>
                                    <p:anim by="(#ppt_h/3+#ppt_w*0.1)" calcmode="lin" valueType="num">
                                      <p:cBhvr additive="sum">
                                        <p:cTn id="16" dur="100" decel="100000" autoRev="1" fill="hold">
                                          <p:stCondLst>
                                            <p:cond delay="300"/>
                                          </p:stCondLst>
                                        </p:cTn>
                                        <p:tgtEl>
                                          <p:spTgt spid="5"/>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من علماء المسلمين.wav"/>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قال تعالى انما يخشى الله من عباده.wav"/>
                                        </p:tgtEl>
                                      </p:cMediaNode>
                                    </p:audio>
                                  </p:sub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75233" y="817823"/>
            <a:ext cx="4786196" cy="7315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3200" dirty="0">
                <a:solidFill>
                  <a:srgbClr val="002060"/>
                </a:solidFill>
              </a:rPr>
              <a:t>عناصر القصة :...............</a:t>
            </a:r>
            <a:endParaRPr lang="ar-SA" sz="3200" dirty="0">
              <a:solidFill>
                <a:srgbClr val="002060"/>
              </a:solidFill>
            </a:endParaRPr>
          </a:p>
        </p:txBody>
      </p:sp>
      <p:grpSp>
        <p:nvGrpSpPr>
          <p:cNvPr id="3" name="Group 2"/>
          <p:cNvGrpSpPr/>
          <p:nvPr/>
        </p:nvGrpSpPr>
        <p:grpSpPr>
          <a:xfrm>
            <a:off x="4260982" y="1565584"/>
            <a:ext cx="4401707" cy="913435"/>
            <a:chOff x="4153990" y="1868953"/>
            <a:chExt cx="4401707" cy="913435"/>
          </a:xfrm>
        </p:grpSpPr>
        <p:cxnSp>
          <p:nvCxnSpPr>
            <p:cNvPr id="4" name="Straight Arrow Connector 3"/>
            <p:cNvCxnSpPr/>
            <p:nvPr/>
          </p:nvCxnSpPr>
          <p:spPr>
            <a:xfrm>
              <a:off x="6361339" y="1868953"/>
              <a:ext cx="0" cy="5215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153990" y="2360021"/>
              <a:ext cx="4401707" cy="422367"/>
              <a:chOff x="4036423" y="2360021"/>
              <a:chExt cx="4401707" cy="422367"/>
            </a:xfrm>
          </p:grpSpPr>
          <p:cxnSp>
            <p:nvCxnSpPr>
              <p:cNvPr id="6" name="Straight Connector 5"/>
              <p:cNvCxnSpPr/>
              <p:nvPr/>
            </p:nvCxnSpPr>
            <p:spPr>
              <a:xfrm flipH="1">
                <a:off x="4049487" y="2390503"/>
                <a:ext cx="438864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036423" y="2364377"/>
                <a:ext cx="13063" cy="4180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421198" y="2360021"/>
                <a:ext cx="13063" cy="4180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sp>
        <p:nvSpPr>
          <p:cNvPr id="9" name="Flowchart: Terminator 8"/>
          <p:cNvSpPr/>
          <p:nvPr/>
        </p:nvSpPr>
        <p:spPr>
          <a:xfrm>
            <a:off x="265043" y="2450566"/>
            <a:ext cx="5922408" cy="121106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3200" dirty="0">
                <a:ln w="0"/>
                <a:solidFill>
                  <a:schemeClr val="accent1"/>
                </a:solidFill>
                <a:effectLst>
                  <a:outerShdw blurRad="38100" dist="25400" dir="5400000" algn="ctr" rotWithShape="0">
                    <a:srgbClr val="6E747A">
                      <a:alpha val="43000"/>
                    </a:srgbClr>
                  </a:outerShdw>
                </a:effectLst>
              </a:rPr>
              <a:t>الشخصيات ...............................</a:t>
            </a:r>
            <a:endParaRPr lang="en-US" sz="3200" dirty="0">
              <a:ln w="0"/>
              <a:solidFill>
                <a:schemeClr val="accent1"/>
              </a:solidFill>
              <a:effectLst>
                <a:outerShdw blurRad="38100" dist="25400" dir="5400000" algn="ctr" rotWithShape="0">
                  <a:srgbClr val="6E747A">
                    <a:alpha val="43000"/>
                  </a:srgbClr>
                </a:outerShdw>
              </a:effectLst>
            </a:endParaRPr>
          </a:p>
        </p:txBody>
      </p:sp>
      <p:cxnSp>
        <p:nvCxnSpPr>
          <p:cNvPr id="10" name="Straight Arrow Connector 9"/>
          <p:cNvCxnSpPr/>
          <p:nvPr/>
        </p:nvCxnSpPr>
        <p:spPr>
          <a:xfrm>
            <a:off x="9201374" y="3830651"/>
            <a:ext cx="0" cy="4223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32717" y="3661629"/>
            <a:ext cx="0" cy="4670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Flowchart: Terminator 11"/>
          <p:cNvSpPr/>
          <p:nvPr/>
        </p:nvSpPr>
        <p:spPr>
          <a:xfrm>
            <a:off x="7006813" y="4202721"/>
            <a:ext cx="4389120" cy="923208"/>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dirty="0">
                <a:ln w="0"/>
                <a:solidFill>
                  <a:schemeClr val="accent1"/>
                </a:solidFill>
                <a:effectLst>
                  <a:outerShdw blurRad="38100" dist="25400" dir="5400000" algn="ctr" rotWithShape="0">
                    <a:srgbClr val="6E747A">
                      <a:alpha val="43000"/>
                    </a:srgbClr>
                  </a:outerShdw>
                </a:effectLst>
              </a:rPr>
              <a:t>عنوان الكتاب : .................................</a:t>
            </a:r>
          </a:p>
        </p:txBody>
      </p:sp>
      <p:sp>
        <p:nvSpPr>
          <p:cNvPr id="13" name="Flowchart: Terminator 12"/>
          <p:cNvSpPr/>
          <p:nvPr/>
        </p:nvSpPr>
        <p:spPr>
          <a:xfrm>
            <a:off x="738157" y="4128723"/>
            <a:ext cx="5730174" cy="1388176"/>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dirty="0">
                <a:ln w="0"/>
                <a:solidFill>
                  <a:schemeClr val="accent1"/>
                </a:solidFill>
                <a:effectLst>
                  <a:outerShdw blurRad="38100" dist="25400" dir="5400000" algn="ctr" rotWithShape="0">
                    <a:srgbClr val="6E747A">
                      <a:alpha val="43000"/>
                    </a:srgbClr>
                  </a:outerShdw>
                </a:effectLst>
              </a:rPr>
              <a:t>اهم اختراعات احمد بن موسي</a:t>
            </a:r>
          </a:p>
          <a:p>
            <a:pPr marL="514350" indent="-514350" algn="ctr">
              <a:buAutoNum type="arabicPeriod"/>
            </a:pPr>
            <a:r>
              <a:rPr lang="ar-EG" sz="2800" dirty="0">
                <a:ln w="0"/>
                <a:solidFill>
                  <a:schemeClr val="accent1"/>
                </a:solidFill>
                <a:effectLst>
                  <a:outerShdw blurRad="38100" dist="25400" dir="5400000" algn="ctr" rotWithShape="0">
                    <a:srgbClr val="6E747A">
                      <a:alpha val="43000"/>
                    </a:srgbClr>
                  </a:outerShdw>
                </a:effectLst>
              </a:rPr>
              <a:t>....................................</a:t>
            </a:r>
          </a:p>
          <a:p>
            <a:pPr marL="514350" indent="-514350" algn="ctr">
              <a:buAutoNum type="arabicPeriod"/>
            </a:pPr>
            <a:r>
              <a:rPr lang="ar-EG" sz="2800" dirty="0">
                <a:ln w="0"/>
                <a:solidFill>
                  <a:schemeClr val="accent1"/>
                </a:solidFill>
                <a:effectLst>
                  <a:outerShdw blurRad="38100" dist="25400" dir="5400000" algn="ctr" rotWithShape="0">
                    <a:srgbClr val="6E747A">
                      <a:alpha val="43000"/>
                    </a:srgbClr>
                  </a:outerShdw>
                </a:effectLst>
              </a:rPr>
              <a:t>....................................</a:t>
            </a:r>
          </a:p>
        </p:txBody>
      </p:sp>
      <p:cxnSp>
        <p:nvCxnSpPr>
          <p:cNvPr id="14" name="Straight Arrow Connector 13"/>
          <p:cNvCxnSpPr/>
          <p:nvPr/>
        </p:nvCxnSpPr>
        <p:spPr>
          <a:xfrm flipH="1">
            <a:off x="9201373" y="5560316"/>
            <a:ext cx="1" cy="4052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09492" y="5516899"/>
            <a:ext cx="0" cy="4670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Flowchart: Terminator 15"/>
          <p:cNvSpPr/>
          <p:nvPr/>
        </p:nvSpPr>
        <p:spPr>
          <a:xfrm>
            <a:off x="464234" y="5950634"/>
            <a:ext cx="9988061" cy="938935"/>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dirty="0">
                <a:ln w="0"/>
                <a:solidFill>
                  <a:schemeClr val="accent1"/>
                </a:solidFill>
                <a:effectLst>
                  <a:outerShdw blurRad="38100" dist="25400" dir="5400000" algn="ctr" rotWithShape="0">
                    <a:srgbClr val="6E747A">
                      <a:alpha val="43000"/>
                    </a:srgbClr>
                  </a:outerShdw>
                </a:effectLst>
              </a:rPr>
              <a:t>الدروس المستفادة : .....................................................</a:t>
            </a:r>
          </a:p>
        </p:txBody>
      </p:sp>
      <p:sp>
        <p:nvSpPr>
          <p:cNvPr id="27" name="Flowchart: Terminator 26"/>
          <p:cNvSpPr/>
          <p:nvPr/>
        </p:nvSpPr>
        <p:spPr>
          <a:xfrm>
            <a:off x="6187451" y="2478574"/>
            <a:ext cx="5608309" cy="1380085"/>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dirty="0">
                <a:ln w="0"/>
                <a:solidFill>
                  <a:schemeClr val="accent1"/>
                </a:solidFill>
                <a:effectLst>
                  <a:outerShdw blurRad="38100" dist="25400" dir="5400000" algn="ctr" rotWithShape="0">
                    <a:srgbClr val="6E747A">
                      <a:alpha val="43000"/>
                    </a:srgbClr>
                  </a:outerShdw>
                </a:effectLst>
              </a:rPr>
              <a:t>المكان ..........................................و...............................................</a:t>
            </a:r>
            <a:endParaRPr lang="en-US" sz="28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0457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ppt_w</p:attrName>
                                        </p:attrNameLst>
                                      </p:cBhvr>
                                      <p:tavLst>
                                        <p:tav tm="0" fmla="#ppt_w*sin(2.5*pi*$)">
                                          <p:val>
                                            <p:fltVal val="0"/>
                                          </p:val>
                                        </p:tav>
                                        <p:tav tm="100000">
                                          <p:val>
                                            <p:fltVal val="1"/>
                                          </p:val>
                                        </p:tav>
                                      </p:tavLst>
                                    </p:anim>
                                    <p:anim calcmode="lin" valueType="num">
                                      <p:cBhvr>
                                        <p:cTn id="2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145">
                                          <p:stCondLst>
                                            <p:cond delay="0"/>
                                          </p:stCondLst>
                                        </p:cTn>
                                        <p:tgtEl>
                                          <p:spTgt spid="12"/>
                                        </p:tgtEl>
                                      </p:cBhvr>
                                    </p:animEffect>
                                    <p:anim calcmode="lin" valueType="num">
                                      <p:cBhvr>
                                        <p:cTn id="41"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46" dur="7">
                                          <p:stCondLst>
                                            <p:cond delay="162"/>
                                          </p:stCondLst>
                                        </p:cTn>
                                        <p:tgtEl>
                                          <p:spTgt spid="12"/>
                                        </p:tgtEl>
                                      </p:cBhvr>
                                      <p:to x="100000" y="60000"/>
                                    </p:animScale>
                                    <p:animScale>
                                      <p:cBhvr>
                                        <p:cTn id="47" dur="41" decel="50000">
                                          <p:stCondLst>
                                            <p:cond delay="169"/>
                                          </p:stCondLst>
                                        </p:cTn>
                                        <p:tgtEl>
                                          <p:spTgt spid="12"/>
                                        </p:tgtEl>
                                      </p:cBhvr>
                                      <p:to x="100000" y="100000"/>
                                    </p:animScale>
                                    <p:animScale>
                                      <p:cBhvr>
                                        <p:cTn id="48" dur="7">
                                          <p:stCondLst>
                                            <p:cond delay="328"/>
                                          </p:stCondLst>
                                        </p:cTn>
                                        <p:tgtEl>
                                          <p:spTgt spid="12"/>
                                        </p:tgtEl>
                                      </p:cBhvr>
                                      <p:to x="100000" y="80000"/>
                                    </p:animScale>
                                    <p:animScale>
                                      <p:cBhvr>
                                        <p:cTn id="49" dur="41" decel="50000">
                                          <p:stCondLst>
                                            <p:cond delay="335"/>
                                          </p:stCondLst>
                                        </p:cTn>
                                        <p:tgtEl>
                                          <p:spTgt spid="12"/>
                                        </p:tgtEl>
                                      </p:cBhvr>
                                      <p:to x="100000" y="100000"/>
                                    </p:animScale>
                                    <p:animScale>
                                      <p:cBhvr>
                                        <p:cTn id="50" dur="7">
                                          <p:stCondLst>
                                            <p:cond delay="410"/>
                                          </p:stCondLst>
                                        </p:cTn>
                                        <p:tgtEl>
                                          <p:spTgt spid="12"/>
                                        </p:tgtEl>
                                      </p:cBhvr>
                                      <p:to x="100000" y="90000"/>
                                    </p:animScale>
                                    <p:animScale>
                                      <p:cBhvr>
                                        <p:cTn id="51" dur="41" decel="50000">
                                          <p:stCondLst>
                                            <p:cond delay="417"/>
                                          </p:stCondLst>
                                        </p:cTn>
                                        <p:tgtEl>
                                          <p:spTgt spid="12"/>
                                        </p:tgtEl>
                                      </p:cBhvr>
                                      <p:to x="100000" y="100000"/>
                                    </p:animScale>
                                    <p:animScale>
                                      <p:cBhvr>
                                        <p:cTn id="52" dur="7">
                                          <p:stCondLst>
                                            <p:cond delay="452"/>
                                          </p:stCondLst>
                                        </p:cTn>
                                        <p:tgtEl>
                                          <p:spTgt spid="12"/>
                                        </p:tgtEl>
                                      </p:cBhvr>
                                      <p:to x="100000" y="95000"/>
                                    </p:animScale>
                                    <p:animScale>
                                      <p:cBhvr>
                                        <p:cTn id="53" dur="41" decel="50000">
                                          <p:stCondLst>
                                            <p:cond delay="459"/>
                                          </p:stCondLst>
                                        </p:cTn>
                                        <p:tgtEl>
                                          <p:spTgt spid="12"/>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145">
                                          <p:stCondLst>
                                            <p:cond delay="0"/>
                                          </p:stCondLst>
                                        </p:cTn>
                                        <p:tgtEl>
                                          <p:spTgt spid="13"/>
                                        </p:tgtEl>
                                      </p:cBhvr>
                                    </p:animEffect>
                                    <p:anim calcmode="lin" valueType="num">
                                      <p:cBhvr>
                                        <p:cTn id="59"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4" dur="7">
                                          <p:stCondLst>
                                            <p:cond delay="162"/>
                                          </p:stCondLst>
                                        </p:cTn>
                                        <p:tgtEl>
                                          <p:spTgt spid="13"/>
                                        </p:tgtEl>
                                      </p:cBhvr>
                                      <p:to x="100000" y="60000"/>
                                    </p:animScale>
                                    <p:animScale>
                                      <p:cBhvr>
                                        <p:cTn id="65" dur="41" decel="50000">
                                          <p:stCondLst>
                                            <p:cond delay="169"/>
                                          </p:stCondLst>
                                        </p:cTn>
                                        <p:tgtEl>
                                          <p:spTgt spid="13"/>
                                        </p:tgtEl>
                                      </p:cBhvr>
                                      <p:to x="100000" y="100000"/>
                                    </p:animScale>
                                    <p:animScale>
                                      <p:cBhvr>
                                        <p:cTn id="66" dur="7">
                                          <p:stCondLst>
                                            <p:cond delay="328"/>
                                          </p:stCondLst>
                                        </p:cTn>
                                        <p:tgtEl>
                                          <p:spTgt spid="13"/>
                                        </p:tgtEl>
                                      </p:cBhvr>
                                      <p:to x="100000" y="80000"/>
                                    </p:animScale>
                                    <p:animScale>
                                      <p:cBhvr>
                                        <p:cTn id="67" dur="41" decel="50000">
                                          <p:stCondLst>
                                            <p:cond delay="335"/>
                                          </p:stCondLst>
                                        </p:cTn>
                                        <p:tgtEl>
                                          <p:spTgt spid="13"/>
                                        </p:tgtEl>
                                      </p:cBhvr>
                                      <p:to x="100000" y="100000"/>
                                    </p:animScale>
                                    <p:animScale>
                                      <p:cBhvr>
                                        <p:cTn id="68" dur="7">
                                          <p:stCondLst>
                                            <p:cond delay="410"/>
                                          </p:stCondLst>
                                        </p:cTn>
                                        <p:tgtEl>
                                          <p:spTgt spid="13"/>
                                        </p:tgtEl>
                                      </p:cBhvr>
                                      <p:to x="100000" y="90000"/>
                                    </p:animScale>
                                    <p:animScale>
                                      <p:cBhvr>
                                        <p:cTn id="69" dur="41" decel="50000">
                                          <p:stCondLst>
                                            <p:cond delay="417"/>
                                          </p:stCondLst>
                                        </p:cTn>
                                        <p:tgtEl>
                                          <p:spTgt spid="13"/>
                                        </p:tgtEl>
                                      </p:cBhvr>
                                      <p:to x="100000" y="100000"/>
                                    </p:animScale>
                                    <p:animScale>
                                      <p:cBhvr>
                                        <p:cTn id="70" dur="7">
                                          <p:stCondLst>
                                            <p:cond delay="452"/>
                                          </p:stCondLst>
                                        </p:cTn>
                                        <p:tgtEl>
                                          <p:spTgt spid="13"/>
                                        </p:tgtEl>
                                      </p:cBhvr>
                                      <p:to x="100000" y="95000"/>
                                    </p:animScale>
                                    <p:animScale>
                                      <p:cBhvr>
                                        <p:cTn id="71" dur="41" decel="50000">
                                          <p:stCondLst>
                                            <p:cond delay="459"/>
                                          </p:stCondLst>
                                        </p:cTn>
                                        <p:tgtEl>
                                          <p:spTgt spid="13"/>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anim calcmode="lin" valueType="num">
                                      <p:cBhvr>
                                        <p:cTn id="77" dur="500" fill="hold"/>
                                        <p:tgtEl>
                                          <p:spTgt spid="14"/>
                                        </p:tgtEl>
                                        <p:attrNameLst>
                                          <p:attrName>ppt_x</p:attrName>
                                        </p:attrNameLst>
                                      </p:cBhvr>
                                      <p:tavLst>
                                        <p:tav tm="0">
                                          <p:val>
                                            <p:strVal val="#ppt_x"/>
                                          </p:val>
                                        </p:tav>
                                        <p:tav tm="100000">
                                          <p:val>
                                            <p:strVal val="#ppt_x"/>
                                          </p:val>
                                        </p:tav>
                                      </p:tavLst>
                                    </p:anim>
                                    <p:anim calcmode="lin" valueType="num">
                                      <p:cBhvr>
                                        <p:cTn id="7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anim calcmode="lin" valueType="num">
                                      <p:cBhvr>
                                        <p:cTn id="84" dur="500" fill="hold"/>
                                        <p:tgtEl>
                                          <p:spTgt spid="15"/>
                                        </p:tgtEl>
                                        <p:attrNameLst>
                                          <p:attrName>ppt_x</p:attrName>
                                        </p:attrNameLst>
                                      </p:cBhvr>
                                      <p:tavLst>
                                        <p:tav tm="0">
                                          <p:val>
                                            <p:strVal val="#ppt_x"/>
                                          </p:val>
                                        </p:tav>
                                        <p:tav tm="100000">
                                          <p:val>
                                            <p:strVal val="#ppt_x"/>
                                          </p:val>
                                        </p:tav>
                                      </p:tavLst>
                                    </p:anim>
                                    <p:anim calcmode="lin" valueType="num">
                                      <p:cBhvr>
                                        <p:cTn id="8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down)">
                                      <p:cBhvr>
                                        <p:cTn id="90" dur="145">
                                          <p:stCondLst>
                                            <p:cond delay="0"/>
                                          </p:stCondLst>
                                        </p:cTn>
                                        <p:tgtEl>
                                          <p:spTgt spid="16"/>
                                        </p:tgtEl>
                                      </p:cBhvr>
                                    </p:animEffect>
                                    <p:anim calcmode="lin" valueType="num">
                                      <p:cBhvr>
                                        <p:cTn id="91"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2"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3"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94"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95"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96" dur="7">
                                          <p:stCondLst>
                                            <p:cond delay="162"/>
                                          </p:stCondLst>
                                        </p:cTn>
                                        <p:tgtEl>
                                          <p:spTgt spid="16"/>
                                        </p:tgtEl>
                                      </p:cBhvr>
                                      <p:to x="100000" y="60000"/>
                                    </p:animScale>
                                    <p:animScale>
                                      <p:cBhvr>
                                        <p:cTn id="97" dur="41" decel="50000">
                                          <p:stCondLst>
                                            <p:cond delay="169"/>
                                          </p:stCondLst>
                                        </p:cTn>
                                        <p:tgtEl>
                                          <p:spTgt spid="16"/>
                                        </p:tgtEl>
                                      </p:cBhvr>
                                      <p:to x="100000" y="100000"/>
                                    </p:animScale>
                                    <p:animScale>
                                      <p:cBhvr>
                                        <p:cTn id="98" dur="7">
                                          <p:stCondLst>
                                            <p:cond delay="328"/>
                                          </p:stCondLst>
                                        </p:cTn>
                                        <p:tgtEl>
                                          <p:spTgt spid="16"/>
                                        </p:tgtEl>
                                      </p:cBhvr>
                                      <p:to x="100000" y="80000"/>
                                    </p:animScale>
                                    <p:animScale>
                                      <p:cBhvr>
                                        <p:cTn id="99" dur="41" decel="50000">
                                          <p:stCondLst>
                                            <p:cond delay="335"/>
                                          </p:stCondLst>
                                        </p:cTn>
                                        <p:tgtEl>
                                          <p:spTgt spid="16"/>
                                        </p:tgtEl>
                                      </p:cBhvr>
                                      <p:to x="100000" y="100000"/>
                                    </p:animScale>
                                    <p:animScale>
                                      <p:cBhvr>
                                        <p:cTn id="100" dur="7">
                                          <p:stCondLst>
                                            <p:cond delay="410"/>
                                          </p:stCondLst>
                                        </p:cTn>
                                        <p:tgtEl>
                                          <p:spTgt spid="16"/>
                                        </p:tgtEl>
                                      </p:cBhvr>
                                      <p:to x="100000" y="90000"/>
                                    </p:animScale>
                                    <p:animScale>
                                      <p:cBhvr>
                                        <p:cTn id="101" dur="41" decel="50000">
                                          <p:stCondLst>
                                            <p:cond delay="417"/>
                                          </p:stCondLst>
                                        </p:cTn>
                                        <p:tgtEl>
                                          <p:spTgt spid="16"/>
                                        </p:tgtEl>
                                      </p:cBhvr>
                                      <p:to x="100000" y="100000"/>
                                    </p:animScale>
                                    <p:animScale>
                                      <p:cBhvr>
                                        <p:cTn id="102" dur="7">
                                          <p:stCondLst>
                                            <p:cond delay="452"/>
                                          </p:stCondLst>
                                        </p:cTn>
                                        <p:tgtEl>
                                          <p:spTgt spid="16"/>
                                        </p:tgtEl>
                                      </p:cBhvr>
                                      <p:to x="100000" y="95000"/>
                                    </p:animScale>
                                    <p:animScale>
                                      <p:cBhvr>
                                        <p:cTn id="103" dur="41" decel="50000">
                                          <p:stCondLst>
                                            <p:cond delay="459"/>
                                          </p:stCondLst>
                                        </p:cTn>
                                        <p:tgtEl>
                                          <p:spTgt spid="16"/>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45" presetClass="entr" presetSubtype="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anim calcmode="lin" valueType="num">
                                      <p:cBhvr>
                                        <p:cTn id="109" dur="500" fill="hold"/>
                                        <p:tgtEl>
                                          <p:spTgt spid="27"/>
                                        </p:tgtEl>
                                        <p:attrNameLst>
                                          <p:attrName>ppt_w</p:attrName>
                                        </p:attrNameLst>
                                      </p:cBhvr>
                                      <p:tavLst>
                                        <p:tav tm="0" fmla="#ppt_w*sin(2.5*pi*$)">
                                          <p:val>
                                            <p:fltVal val="0"/>
                                          </p:val>
                                        </p:tav>
                                        <p:tav tm="100000">
                                          <p:val>
                                            <p:fltVal val="1"/>
                                          </p:val>
                                        </p:tav>
                                      </p:tavLst>
                                    </p:anim>
                                    <p:anim calcmode="lin" valueType="num">
                                      <p:cBhvr>
                                        <p:cTn id="110" dur="5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3" grpId="0" animBg="1"/>
      <p:bldP spid="1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مربع نص 2"/>
          <p:cNvSpPr txBox="1">
            <a:spLocks noChangeArrowheads="1"/>
          </p:cNvSpPr>
          <p:nvPr/>
        </p:nvSpPr>
        <p:spPr bwMode="auto">
          <a:xfrm>
            <a:off x="3394836" y="4248741"/>
            <a:ext cx="4795008" cy="1569660"/>
          </a:xfrm>
          <a:prstGeom prst="rect">
            <a:avLst/>
          </a:prstGeom>
          <a:noFill/>
          <a:ln w="9525">
            <a:noFill/>
            <a:miter lim="800000"/>
            <a:headEnd/>
            <a:tailEnd/>
          </a:ln>
        </p:spPr>
        <p:txBody>
          <a:bodyPr wrap="square">
            <a:spAutoFit/>
          </a:bodyPr>
          <a:lstStyle/>
          <a:p>
            <a:pPr algn="ctr" rtl="1"/>
            <a:r>
              <a:rPr lang="ar-SA" sz="9600" b="1" dirty="0">
                <a:solidFill>
                  <a:srgbClr val="002060"/>
                </a:solidFill>
                <a:latin typeface="Calibri" pitchFamily="34" charset="0"/>
              </a:rPr>
              <a:t>النَّشيدُ</a:t>
            </a:r>
            <a:endParaRPr lang="ar-EG" sz="9600" b="1" dirty="0">
              <a:solidFill>
                <a:srgbClr val="002060"/>
              </a:solidFill>
              <a:latin typeface="Calibri" pitchFamily="34" charset="0"/>
            </a:endParaRPr>
          </a:p>
        </p:txBody>
      </p:sp>
    </p:spTree>
    <p:extLst>
      <p:ext uri="{BB962C8B-B14F-4D97-AF65-F5344CB8AC3E}">
        <p14:creationId xmlns:p14="http://schemas.microsoft.com/office/powerpoint/2010/main" val="25202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النشي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3"/>
          <p:cNvSpPr>
            <a:spLocks noChangeArrowheads="1"/>
          </p:cNvSpPr>
          <p:nvPr/>
        </p:nvSpPr>
        <p:spPr bwMode="auto">
          <a:xfrm>
            <a:off x="10636931" y="645731"/>
            <a:ext cx="923651" cy="707886"/>
          </a:xfrm>
          <a:prstGeom prst="rect">
            <a:avLst/>
          </a:prstGeom>
          <a:noFill/>
          <a:ln w="9525">
            <a:noFill/>
            <a:miter lim="800000"/>
            <a:headEnd/>
            <a:tailEnd/>
          </a:ln>
        </p:spPr>
        <p:txBody>
          <a:bodyPr wrap="none">
            <a:spAutoFit/>
          </a:bodyPr>
          <a:lstStyle/>
          <a:p>
            <a:pPr algn="r" rtl="1"/>
            <a:r>
              <a:rPr lang="ar-SA" sz="4000" b="1" dirty="0">
                <a:solidFill>
                  <a:srgbClr val="00B050"/>
                </a:solidFill>
                <a:latin typeface="Calibri" pitchFamily="34" charset="0"/>
              </a:rPr>
              <a:t>أُنْشِدُ</a:t>
            </a:r>
            <a:endParaRPr lang="ar-EG" sz="4000" b="1" dirty="0">
              <a:solidFill>
                <a:srgbClr val="00B050"/>
              </a:solidFill>
              <a:latin typeface="Calibri" pitchFamily="34" charset="0"/>
            </a:endParaRPr>
          </a:p>
        </p:txBody>
      </p:sp>
      <p:sp>
        <p:nvSpPr>
          <p:cNvPr id="3" name="Rectangle 1"/>
          <p:cNvSpPr>
            <a:spLocks noChangeArrowheads="1"/>
          </p:cNvSpPr>
          <p:nvPr/>
        </p:nvSpPr>
        <p:spPr bwMode="auto">
          <a:xfrm>
            <a:off x="4819301" y="645731"/>
            <a:ext cx="2372765" cy="707886"/>
          </a:xfrm>
          <a:prstGeom prst="rect">
            <a:avLst/>
          </a:prstGeom>
          <a:noFill/>
          <a:ln w="9525">
            <a:noFill/>
            <a:miter lim="800000"/>
            <a:headEnd/>
            <a:tailEnd/>
          </a:ln>
        </p:spPr>
        <p:txBody>
          <a:bodyPr wrap="none" anchor="ctr">
            <a:spAutoFit/>
          </a:bodyPr>
          <a:lstStyle/>
          <a:p>
            <a:pPr algn="r" rtl="1"/>
            <a:r>
              <a:rPr lang="ar-SA" sz="4000" b="1" dirty="0">
                <a:solidFill>
                  <a:srgbClr val="002060"/>
                </a:solidFill>
                <a:cs typeface="Times New Roman" pitchFamily="18" charset="0"/>
              </a:rPr>
              <a:t>الْعِلْمُ والْعُلَماءُ</a:t>
            </a:r>
            <a:endParaRPr lang="ar-SA" sz="4000" b="1" dirty="0">
              <a:solidFill>
                <a:srgbClr val="002060"/>
              </a:solidFill>
            </a:endParaRPr>
          </a:p>
        </p:txBody>
      </p:sp>
      <p:pic>
        <p:nvPicPr>
          <p:cNvPr id="4" name="Picture 2"/>
          <p:cNvPicPr>
            <a:picLocks noChangeAspect="1" noChangeArrowheads="1"/>
          </p:cNvPicPr>
          <p:nvPr/>
        </p:nvPicPr>
        <p:blipFill>
          <a:blip r:embed="rId5" cstate="print"/>
          <a:srcRect/>
          <a:stretch>
            <a:fillRect/>
          </a:stretch>
        </p:blipFill>
        <p:spPr bwMode="auto">
          <a:xfrm>
            <a:off x="9481624" y="492726"/>
            <a:ext cx="891273" cy="794043"/>
          </a:xfrm>
          <a:prstGeom prst="rect">
            <a:avLst/>
          </a:prstGeom>
          <a:noFill/>
          <a:ln w="9525">
            <a:noFill/>
            <a:miter lim="800000"/>
            <a:headEnd/>
            <a:tailEnd/>
          </a:ln>
        </p:spPr>
      </p:pic>
      <p:sp>
        <p:nvSpPr>
          <p:cNvPr id="5" name="Rectangle 2"/>
          <p:cNvSpPr>
            <a:spLocks noChangeArrowheads="1"/>
          </p:cNvSpPr>
          <p:nvPr/>
        </p:nvSpPr>
        <p:spPr bwMode="auto">
          <a:xfrm>
            <a:off x="1788949" y="1353617"/>
            <a:ext cx="8000908" cy="646331"/>
          </a:xfrm>
          <a:prstGeom prst="rect">
            <a:avLst/>
          </a:prstGeom>
          <a:noFill/>
          <a:ln w="9525">
            <a:noFill/>
            <a:miter lim="800000"/>
            <a:headEnd/>
            <a:tailEnd/>
          </a:ln>
        </p:spPr>
        <p:txBody>
          <a:bodyPr wrap="none" anchor="ctr">
            <a:spAutoFit/>
          </a:bodyPr>
          <a:lstStyle/>
          <a:p>
            <a:pPr algn="r" rtl="1"/>
            <a:r>
              <a:rPr lang="ar-SA" sz="3600" b="1" dirty="0">
                <a:solidFill>
                  <a:srgbClr val="FF0066"/>
                </a:solidFill>
                <a:cs typeface="Times New Roman" pitchFamily="18" charset="0"/>
              </a:rPr>
              <a:t>الْعِلْمُ </a:t>
            </a:r>
            <a:r>
              <a:rPr lang="ar-SA" sz="3600" b="1" dirty="0">
                <a:solidFill>
                  <a:schemeClr val="tx1">
                    <a:lumMod val="95000"/>
                    <a:lumOff val="5000"/>
                  </a:schemeClr>
                </a:solidFill>
                <a:cs typeface="Times New Roman" pitchFamily="18" charset="0"/>
              </a:rPr>
              <a:t>ضِيــــــاءُ</a:t>
            </a:r>
            <a:r>
              <a:rPr lang="ar-SA" sz="3600" b="1" dirty="0">
                <a:solidFill>
                  <a:srgbClr val="FF0066"/>
                </a:solidFill>
                <a:cs typeface="Times New Roman" pitchFamily="18" charset="0"/>
              </a:rPr>
              <a:t> </a:t>
            </a:r>
            <a:r>
              <a:rPr lang="ar-SA" sz="3600" b="1" dirty="0" err="1">
                <a:solidFill>
                  <a:srgbClr val="FF0066"/>
                </a:solidFill>
                <a:cs typeface="Times New Roman" pitchFamily="18" charset="0"/>
              </a:rPr>
              <a:t>الْمُسْت</a:t>
            </a:r>
            <a:r>
              <a:rPr lang="ar-EG" sz="3600" b="1" dirty="0">
                <a:solidFill>
                  <a:srgbClr val="FF0066"/>
                </a:solidFill>
                <a:cs typeface="Times New Roman" pitchFamily="18" charset="0"/>
              </a:rPr>
              <a:t>ـ</a:t>
            </a:r>
            <a:r>
              <a:rPr lang="ar-SA" sz="3600" b="1" dirty="0">
                <a:solidFill>
                  <a:srgbClr val="FF0066"/>
                </a:solidFill>
                <a:cs typeface="Times New Roman" pitchFamily="18" charset="0"/>
              </a:rPr>
              <a:t>َقْبَلْ	 </a:t>
            </a:r>
            <a:r>
              <a:rPr lang="en-US" sz="3600" b="1" dirty="0">
                <a:solidFill>
                  <a:srgbClr val="FF0066"/>
                </a:solidFill>
                <a:cs typeface="Times New Roman" pitchFamily="18" charset="0"/>
              </a:rPr>
              <a:t>   </a:t>
            </a:r>
            <a:r>
              <a:rPr lang="ar-SA" sz="3600" b="1" dirty="0">
                <a:solidFill>
                  <a:srgbClr val="FF0066"/>
                </a:solidFill>
                <a:cs typeface="Times New Roman" pitchFamily="18" charset="0"/>
              </a:rPr>
              <a:t>وَالْعالِمُ صاحِبُــــــــهُ الأَوَّلْ</a:t>
            </a:r>
            <a:endParaRPr lang="ar-SA" sz="3600" b="1" dirty="0">
              <a:solidFill>
                <a:srgbClr val="FF0066"/>
              </a:solidFill>
            </a:endParaRPr>
          </a:p>
        </p:txBody>
      </p:sp>
      <p:sp>
        <p:nvSpPr>
          <p:cNvPr id="6" name="Rectangle 3"/>
          <p:cNvSpPr>
            <a:spLocks noChangeArrowheads="1"/>
          </p:cNvSpPr>
          <p:nvPr/>
        </p:nvSpPr>
        <p:spPr bwMode="auto">
          <a:xfrm>
            <a:off x="1755285" y="2139429"/>
            <a:ext cx="8034572" cy="646331"/>
          </a:xfrm>
          <a:prstGeom prst="rect">
            <a:avLst/>
          </a:prstGeom>
          <a:noFill/>
          <a:ln w="9525">
            <a:noFill/>
            <a:miter lim="800000"/>
            <a:headEnd/>
            <a:tailEnd/>
          </a:ln>
        </p:spPr>
        <p:txBody>
          <a:bodyPr wrap="none" anchor="ctr">
            <a:spAutoFit/>
          </a:bodyPr>
          <a:lstStyle/>
          <a:p>
            <a:pPr algn="r" rtl="1"/>
            <a:r>
              <a:rPr lang="ar-SA" sz="3600" b="1" dirty="0">
                <a:solidFill>
                  <a:srgbClr val="FF0066"/>
                </a:solidFill>
                <a:cs typeface="Times New Roman" pitchFamily="18" charset="0"/>
              </a:rPr>
              <a:t>والْعالِمُ يَجْعَلُ دُنْيـــ</a:t>
            </a:r>
            <a:r>
              <a:rPr lang="ar-EG" sz="3600" b="1" dirty="0">
                <a:solidFill>
                  <a:srgbClr val="FF0066"/>
                </a:solidFill>
                <a:cs typeface="Times New Roman" pitchFamily="18" charset="0"/>
              </a:rPr>
              <a:t>ــ</a:t>
            </a:r>
            <a:r>
              <a:rPr lang="ar-SA" sz="3600" b="1" dirty="0" err="1">
                <a:solidFill>
                  <a:srgbClr val="FF0066"/>
                </a:solidFill>
                <a:cs typeface="Times New Roman" pitchFamily="18" charset="0"/>
              </a:rPr>
              <a:t>ـــــانا</a:t>
            </a:r>
            <a:r>
              <a:rPr lang="ar-SA" sz="3600" b="1" dirty="0">
                <a:solidFill>
                  <a:srgbClr val="FF0066"/>
                </a:solidFill>
                <a:cs typeface="Times New Roman" pitchFamily="18" charset="0"/>
              </a:rPr>
              <a:t>	</a:t>
            </a:r>
            <a:r>
              <a:rPr lang="en-US" sz="3600" b="1" dirty="0">
                <a:solidFill>
                  <a:srgbClr val="FF0066"/>
                </a:solidFill>
                <a:cs typeface="Times New Roman" pitchFamily="18" charset="0"/>
              </a:rPr>
              <a:t>  </a:t>
            </a:r>
            <a:r>
              <a:rPr lang="ar-SA" sz="3600" b="1" dirty="0">
                <a:solidFill>
                  <a:srgbClr val="FF0066"/>
                </a:solidFill>
                <a:cs typeface="Times New Roman" pitchFamily="18" charset="0"/>
              </a:rPr>
              <a:t> </a:t>
            </a:r>
            <a:r>
              <a:rPr lang="en-US" sz="3600" b="1" dirty="0">
                <a:solidFill>
                  <a:srgbClr val="FF0066"/>
                </a:solidFill>
                <a:cs typeface="Times New Roman" pitchFamily="18" charset="0"/>
              </a:rPr>
              <a:t> </a:t>
            </a:r>
            <a:r>
              <a:rPr lang="ar-SA" sz="3600" b="1" dirty="0">
                <a:solidFill>
                  <a:srgbClr val="FF0066"/>
                </a:solidFill>
                <a:cs typeface="Times New Roman" pitchFamily="18" charset="0"/>
              </a:rPr>
              <a:t>بِالعِلْمِ سَلامًـــــــا كَيْ نَعْمَلْ</a:t>
            </a:r>
            <a:endParaRPr lang="ar-SA" sz="3600" b="1" dirty="0">
              <a:solidFill>
                <a:srgbClr val="FF0066"/>
              </a:solidFill>
            </a:endParaRPr>
          </a:p>
        </p:txBody>
      </p:sp>
      <p:sp>
        <p:nvSpPr>
          <p:cNvPr id="7" name="Rectangle 4"/>
          <p:cNvSpPr>
            <a:spLocks noChangeArrowheads="1"/>
          </p:cNvSpPr>
          <p:nvPr/>
        </p:nvSpPr>
        <p:spPr bwMode="auto">
          <a:xfrm>
            <a:off x="1723225" y="2982392"/>
            <a:ext cx="8066632" cy="646331"/>
          </a:xfrm>
          <a:prstGeom prst="rect">
            <a:avLst/>
          </a:prstGeom>
          <a:noFill/>
          <a:ln w="9525">
            <a:noFill/>
            <a:miter lim="800000"/>
            <a:headEnd/>
            <a:tailEnd/>
          </a:ln>
        </p:spPr>
        <p:txBody>
          <a:bodyPr wrap="none" anchor="ctr">
            <a:spAutoFit/>
          </a:bodyPr>
          <a:lstStyle/>
          <a:p>
            <a:pPr algn="r" rtl="1"/>
            <a:r>
              <a:rPr lang="ar-SA" sz="3600" b="1" dirty="0">
                <a:solidFill>
                  <a:srgbClr val="FF0066"/>
                </a:solidFill>
                <a:cs typeface="Times New Roman" pitchFamily="18" charset="0"/>
              </a:rPr>
              <a:t>عَلَماءُ بَنــي قَوْمي عَرَفوا	</a:t>
            </a:r>
            <a:r>
              <a:rPr lang="en-US" sz="3600" b="1" dirty="0">
                <a:solidFill>
                  <a:srgbClr val="FF0066"/>
                </a:solidFill>
                <a:cs typeface="Times New Roman" pitchFamily="18" charset="0"/>
              </a:rPr>
              <a:t>    </a:t>
            </a:r>
            <a:r>
              <a:rPr lang="ar-SA" sz="3600" b="1" dirty="0">
                <a:solidFill>
                  <a:srgbClr val="FF0066"/>
                </a:solidFill>
                <a:cs typeface="Times New Roman" pitchFamily="18" charset="0"/>
              </a:rPr>
              <a:t>تَحويلَ الصَّعْبِ إلى الأَسْهَلْ</a:t>
            </a:r>
            <a:endParaRPr lang="ar-SA" sz="3600" b="1" dirty="0">
              <a:solidFill>
                <a:srgbClr val="FF0066"/>
              </a:solidFill>
            </a:endParaRPr>
          </a:p>
        </p:txBody>
      </p:sp>
      <p:sp>
        <p:nvSpPr>
          <p:cNvPr id="8" name="Rectangle 5"/>
          <p:cNvSpPr>
            <a:spLocks noChangeArrowheads="1"/>
          </p:cNvSpPr>
          <p:nvPr/>
        </p:nvSpPr>
        <p:spPr bwMode="auto">
          <a:xfrm>
            <a:off x="1750477" y="3782492"/>
            <a:ext cx="8039380" cy="646331"/>
          </a:xfrm>
          <a:prstGeom prst="rect">
            <a:avLst/>
          </a:prstGeom>
          <a:noFill/>
          <a:ln w="9525">
            <a:noFill/>
            <a:miter lim="800000"/>
            <a:headEnd/>
            <a:tailEnd/>
          </a:ln>
        </p:spPr>
        <p:txBody>
          <a:bodyPr wrap="none" anchor="ctr">
            <a:spAutoFit/>
          </a:bodyPr>
          <a:lstStyle/>
          <a:p>
            <a:pPr algn="r" rtl="1"/>
            <a:r>
              <a:rPr lang="ar-SA" sz="3600" b="1" dirty="0">
                <a:solidFill>
                  <a:srgbClr val="FF0066"/>
                </a:solidFill>
                <a:cs typeface="Times New Roman" pitchFamily="18" charset="0"/>
              </a:rPr>
              <a:t>عُلَماءٌ لَــــــــهُمْ عَقْلٌ يَبني </a:t>
            </a:r>
            <a:r>
              <a:rPr lang="en-US" sz="3600" b="1" dirty="0">
                <a:solidFill>
                  <a:srgbClr val="FF0066"/>
                </a:solidFill>
                <a:cs typeface="Times New Roman" pitchFamily="18" charset="0"/>
              </a:rPr>
              <a:t> </a:t>
            </a:r>
            <a:r>
              <a:rPr lang="ar-SA" sz="3600" b="1" dirty="0">
                <a:solidFill>
                  <a:srgbClr val="FF0066"/>
                </a:solidFill>
                <a:cs typeface="Times New Roman" pitchFamily="18" charset="0"/>
              </a:rPr>
              <a:t> </a:t>
            </a:r>
            <a:r>
              <a:rPr lang="en-US" sz="3600" b="1" dirty="0">
                <a:solidFill>
                  <a:srgbClr val="FF0066"/>
                </a:solidFill>
                <a:cs typeface="Times New Roman" pitchFamily="18" charset="0"/>
              </a:rPr>
              <a:t> </a:t>
            </a:r>
            <a:r>
              <a:rPr lang="ar-SA" sz="3600" b="1" dirty="0">
                <a:solidFill>
                  <a:srgbClr val="FF0066"/>
                </a:solidFill>
                <a:cs typeface="Times New Roman" pitchFamily="18" charset="0"/>
              </a:rPr>
              <a:t>بِالْعِلْمِ طَريقًا لِلأفْضَـــــــــلْ</a:t>
            </a:r>
            <a:endParaRPr lang="ar-SA" sz="3600" b="1" dirty="0">
              <a:solidFill>
                <a:srgbClr val="FF0066"/>
              </a:solidFill>
            </a:endParaRPr>
          </a:p>
        </p:txBody>
      </p:sp>
      <p:sp>
        <p:nvSpPr>
          <p:cNvPr id="9" name="Rectangle 6"/>
          <p:cNvSpPr>
            <a:spLocks noChangeArrowheads="1"/>
          </p:cNvSpPr>
          <p:nvPr/>
        </p:nvSpPr>
        <p:spPr bwMode="auto">
          <a:xfrm>
            <a:off x="1729638" y="4552429"/>
            <a:ext cx="8060220" cy="646331"/>
          </a:xfrm>
          <a:prstGeom prst="rect">
            <a:avLst/>
          </a:prstGeom>
          <a:noFill/>
          <a:ln w="9525">
            <a:noFill/>
            <a:miter lim="800000"/>
            <a:headEnd/>
            <a:tailEnd/>
          </a:ln>
        </p:spPr>
        <p:txBody>
          <a:bodyPr wrap="none" anchor="ctr">
            <a:spAutoFit/>
          </a:bodyPr>
          <a:lstStyle/>
          <a:p>
            <a:pPr algn="r" rtl="1"/>
            <a:r>
              <a:rPr lang="ar-SA" sz="3600" b="1" dirty="0">
                <a:solidFill>
                  <a:srgbClr val="FF0066"/>
                </a:solidFill>
                <a:cs typeface="Times New Roman" pitchFamily="18" charset="0"/>
              </a:rPr>
              <a:t>قَدْ رَحَلوا في </a:t>
            </a:r>
            <a:r>
              <a:rPr lang="ar-SA" sz="3600" b="1" dirty="0">
                <a:solidFill>
                  <a:schemeClr val="tx1">
                    <a:lumMod val="95000"/>
                    <a:lumOff val="5000"/>
                  </a:schemeClr>
                </a:solidFill>
                <a:cs typeface="Times New Roman" pitchFamily="18" charset="0"/>
              </a:rPr>
              <a:t>الْفَلَكِ</a:t>
            </a:r>
            <a:r>
              <a:rPr lang="ar-SA" sz="3600" b="1" dirty="0">
                <a:solidFill>
                  <a:srgbClr val="FF0066"/>
                </a:solidFill>
                <a:cs typeface="Times New Roman" pitchFamily="18" charset="0"/>
              </a:rPr>
              <a:t> الْعالي</a:t>
            </a:r>
            <a:r>
              <a:rPr lang="en-US" sz="3600" b="1" dirty="0">
                <a:solidFill>
                  <a:srgbClr val="FF0066"/>
                </a:solidFill>
                <a:cs typeface="Times New Roman" pitchFamily="18" charset="0"/>
              </a:rPr>
              <a:t>     </a:t>
            </a:r>
            <a:r>
              <a:rPr lang="ar-SA" sz="3600" b="1" dirty="0">
                <a:solidFill>
                  <a:srgbClr val="FF0066"/>
                </a:solidFill>
                <a:cs typeface="Times New Roman" pitchFamily="18" charset="0"/>
              </a:rPr>
              <a:t>في الأَرضِ لَهُمْ عَقْلٌ يَرْحَلْ</a:t>
            </a:r>
            <a:endParaRPr lang="ar-SA" sz="3600" b="1" dirty="0">
              <a:solidFill>
                <a:srgbClr val="FF0066"/>
              </a:solidFill>
            </a:endParaRPr>
          </a:p>
        </p:txBody>
      </p:sp>
      <p:sp>
        <p:nvSpPr>
          <p:cNvPr id="10" name="Rectangle 7"/>
          <p:cNvSpPr>
            <a:spLocks noChangeArrowheads="1"/>
          </p:cNvSpPr>
          <p:nvPr/>
        </p:nvSpPr>
        <p:spPr bwMode="auto">
          <a:xfrm>
            <a:off x="1684753" y="5350942"/>
            <a:ext cx="8105104" cy="646331"/>
          </a:xfrm>
          <a:prstGeom prst="rect">
            <a:avLst/>
          </a:prstGeom>
          <a:noFill/>
          <a:ln w="9525">
            <a:noFill/>
            <a:miter lim="800000"/>
            <a:headEnd/>
            <a:tailEnd/>
          </a:ln>
        </p:spPr>
        <p:txBody>
          <a:bodyPr wrap="none" anchor="ctr">
            <a:spAutoFit/>
          </a:bodyPr>
          <a:lstStyle/>
          <a:p>
            <a:pPr algn="r" rtl="1"/>
            <a:r>
              <a:rPr lang="ar-SA" sz="3600" b="1" dirty="0">
                <a:solidFill>
                  <a:srgbClr val="FF0066"/>
                </a:solidFill>
                <a:cs typeface="Times New Roman" pitchFamily="18" charset="0"/>
              </a:rPr>
              <a:t>قَدْ وَفَّقَ رَبِّي عُلَـــــــــماءً	 </a:t>
            </a:r>
            <a:r>
              <a:rPr lang="en-US" sz="3600" b="1" dirty="0">
                <a:solidFill>
                  <a:srgbClr val="FF0066"/>
                </a:solidFill>
                <a:cs typeface="Times New Roman" pitchFamily="18" charset="0"/>
              </a:rPr>
              <a:t>  </a:t>
            </a:r>
            <a:r>
              <a:rPr lang="ar-SA" sz="3600" b="1" dirty="0">
                <a:solidFill>
                  <a:srgbClr val="FF0066"/>
                </a:solidFill>
                <a:cs typeface="Times New Roman" pitchFamily="18" charset="0"/>
              </a:rPr>
              <a:t> قَدْ جَعَلوا دُنْيـــــــــانا أَجْمَلْ</a:t>
            </a:r>
            <a:endParaRPr lang="ar-SA" sz="3600" b="1" dirty="0">
              <a:solidFill>
                <a:srgbClr val="FF0066"/>
              </a:solidFill>
            </a:endParaRPr>
          </a:p>
        </p:txBody>
      </p:sp>
    </p:spTree>
    <p:extLst>
      <p:ext uri="{BB962C8B-B14F-4D97-AF65-F5344CB8AC3E}">
        <p14:creationId xmlns:p14="http://schemas.microsoft.com/office/powerpoint/2010/main" val="2668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أنشد.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العلم والعلماء.wav"/>
                                        </p:tgtEl>
                                      </p:cMediaNode>
                                    </p:audio>
                                  </p:subTnLst>
                                </p:cTn>
                              </p:par>
                            </p:childTnLst>
                          </p:cTn>
                        </p:par>
                      </p:childTnLst>
                    </p:cTn>
                  </p:par>
                  <p:par>
                    <p:cTn id="18" fill="hold">
                      <p:stCondLst>
                        <p:cond delay="indefinite"/>
                      </p:stCondLst>
                      <p:childTnLst>
                        <p:par>
                          <p:cTn id="19" fill="hold">
                            <p:stCondLst>
                              <p:cond delay="0"/>
                            </p:stCondLst>
                            <p:childTnLst>
                              <p:par>
                                <p:cTn id="20" presetID="3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from="(-#ppt_w/2)" to="(#ppt_x)" calcmode="lin" valueType="num">
                                      <p:cBhvr>
                                        <p:cTn id="22" dur="300" fill="hold">
                                          <p:stCondLst>
                                            <p:cond delay="0"/>
                                          </p:stCondLst>
                                        </p:cTn>
                                        <p:tgtEl>
                                          <p:spTgt spid="5"/>
                                        </p:tgtEl>
                                        <p:attrNameLst>
                                          <p:attrName>ppt_x</p:attrName>
                                        </p:attrNameLst>
                                      </p:cBhvr>
                                    </p:anim>
                                    <p:anim from="0" to="-1.0" calcmode="lin" valueType="num">
                                      <p:cBhvr>
                                        <p:cTn id="23" dur="100" decel="50000" autoRev="1" fill="hold">
                                          <p:stCondLst>
                                            <p:cond delay="300"/>
                                          </p:stCondLst>
                                        </p:cTn>
                                        <p:tgtEl>
                                          <p:spTgt spid="5"/>
                                        </p:tgtEl>
                                        <p:attrNameLst>
                                          <p:attrName>xshear</p:attrName>
                                        </p:attrNameLst>
                                      </p:cBhvr>
                                    </p:anim>
                                    <p:animScale>
                                      <p:cBhvr>
                                        <p:cTn id="24" dur="100" decel="100000" autoRev="1" fill="hold">
                                          <p:stCondLst>
                                            <p:cond delay="300"/>
                                          </p:stCondLst>
                                        </p:cTn>
                                        <p:tgtEl>
                                          <p:spTgt spid="5"/>
                                        </p:tgtEl>
                                      </p:cBhvr>
                                      <p:from x="100000" y="100000"/>
                                      <p:to x="80000" y="100000"/>
                                    </p:animScale>
                                    <p:anim by="(#ppt_h/3+#ppt_w*0.1)" calcmode="lin" valueType="num">
                                      <p:cBhvr additive="sum">
                                        <p:cTn id="25" dur="100" decel="100000" autoRev="1" fill="hold">
                                          <p:stCondLst>
                                            <p:cond delay="300"/>
                                          </p:stCondLst>
                                        </p:cTn>
                                        <p:tgtEl>
                                          <p:spTgt spid="5"/>
                                        </p:tgtEl>
                                        <p:attrNameLst>
                                          <p:attrName>ppt_x</p:attrName>
                                        </p:attrNameLst>
                                      </p:cBhvr>
                                    </p:anim>
                                  </p:childTnLst>
                                  <p:subTnLst>
                                    <p:audio>
                                      <p:cMediaNode>
                                        <p:cTn display="0" masterRel="sameClick">
                                          <p:stCondLst>
                                            <p:cond evt="begin" delay="0">
                                              <p:tn val="20"/>
                                            </p:cond>
                                          </p:stCondLst>
                                          <p:endCondLst>
                                            <p:cond evt="onStopAudio" delay="0">
                                              <p:tgtEl>
                                                <p:sldTgt/>
                                              </p:tgtEl>
                                            </p:cond>
                                          </p:endCondLst>
                                        </p:cTn>
                                        <p:tgtEl>
                                          <p:sndTgt r:embed="rId4" name="arrow.wav"/>
                                        </p:tgtEl>
                                      </p:cMediaNode>
                                    </p:audio>
                                  </p:sub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from="(-#ppt_w/2)" to="(#ppt_x)" calcmode="lin" valueType="num">
                                      <p:cBhvr>
                                        <p:cTn id="30" dur="300" fill="hold">
                                          <p:stCondLst>
                                            <p:cond delay="0"/>
                                          </p:stCondLst>
                                        </p:cTn>
                                        <p:tgtEl>
                                          <p:spTgt spid="6"/>
                                        </p:tgtEl>
                                        <p:attrNameLst>
                                          <p:attrName>ppt_x</p:attrName>
                                        </p:attrNameLst>
                                      </p:cBhvr>
                                    </p:anim>
                                    <p:anim from="0" to="-1.0" calcmode="lin" valueType="num">
                                      <p:cBhvr>
                                        <p:cTn id="31" dur="100" decel="50000" autoRev="1" fill="hold">
                                          <p:stCondLst>
                                            <p:cond delay="300"/>
                                          </p:stCondLst>
                                        </p:cTn>
                                        <p:tgtEl>
                                          <p:spTgt spid="6"/>
                                        </p:tgtEl>
                                        <p:attrNameLst>
                                          <p:attrName>xshear</p:attrName>
                                        </p:attrNameLst>
                                      </p:cBhvr>
                                    </p:anim>
                                    <p:animScale>
                                      <p:cBhvr>
                                        <p:cTn id="32" dur="100" decel="100000" autoRev="1" fill="hold">
                                          <p:stCondLst>
                                            <p:cond delay="300"/>
                                          </p:stCondLst>
                                        </p:cTn>
                                        <p:tgtEl>
                                          <p:spTgt spid="6"/>
                                        </p:tgtEl>
                                      </p:cBhvr>
                                      <p:from x="100000" y="100000"/>
                                      <p:to x="80000" y="100000"/>
                                    </p:animScale>
                                    <p:anim by="(#ppt_h/3+#ppt_w*0.1)" calcmode="lin" valueType="num">
                                      <p:cBhvr additive="sum">
                                        <p:cTn id="33" dur="100" decel="100000" autoRev="1" fill="hold">
                                          <p:stCondLst>
                                            <p:cond delay="300"/>
                                          </p:stCondLst>
                                        </p:cTn>
                                        <p:tgtEl>
                                          <p:spTgt spid="6"/>
                                        </p:tgtEl>
                                        <p:attrNameLst>
                                          <p:attrName>ppt_x</p:attrName>
                                        </p:attrNameLst>
                                      </p:cBhvr>
                                    </p:anim>
                                  </p:childTnLst>
                                  <p:subTnLst>
                                    <p:audio>
                                      <p:cMediaNode>
                                        <p:cTn display="0" masterRel="sameClick">
                                          <p:stCondLst>
                                            <p:cond evt="begin" delay="0">
                                              <p:tn val="28"/>
                                            </p:cond>
                                          </p:stCondLst>
                                          <p:endCondLst>
                                            <p:cond evt="onStopAudio" delay="0">
                                              <p:tgtEl>
                                                <p:sldTgt/>
                                              </p:tgtEl>
                                            </p:cond>
                                          </p:endCondLst>
                                        </p:cTn>
                                        <p:tgtEl>
                                          <p:sndTgt r:embed="rId4" name="arrow.wav"/>
                                        </p:tgtEl>
                                      </p:cMediaNode>
                                    </p:audio>
                                  </p:subTnLst>
                                </p:cTn>
                              </p:par>
                            </p:childTnLst>
                          </p:cTn>
                        </p:par>
                      </p:childTnLst>
                    </p:cTn>
                  </p:par>
                  <p:par>
                    <p:cTn id="34" fill="hold">
                      <p:stCondLst>
                        <p:cond delay="indefinite"/>
                      </p:stCondLst>
                      <p:childTnLst>
                        <p:par>
                          <p:cTn id="35" fill="hold">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from="(-#ppt_w/2)" to="(#ppt_x)" calcmode="lin" valueType="num">
                                      <p:cBhvr>
                                        <p:cTn id="38" dur="300" fill="hold">
                                          <p:stCondLst>
                                            <p:cond delay="0"/>
                                          </p:stCondLst>
                                        </p:cTn>
                                        <p:tgtEl>
                                          <p:spTgt spid="7"/>
                                        </p:tgtEl>
                                        <p:attrNameLst>
                                          <p:attrName>ppt_x</p:attrName>
                                        </p:attrNameLst>
                                      </p:cBhvr>
                                    </p:anim>
                                    <p:anim from="0" to="-1.0" calcmode="lin" valueType="num">
                                      <p:cBhvr>
                                        <p:cTn id="39" dur="100" decel="50000" autoRev="1" fill="hold">
                                          <p:stCondLst>
                                            <p:cond delay="300"/>
                                          </p:stCondLst>
                                        </p:cTn>
                                        <p:tgtEl>
                                          <p:spTgt spid="7"/>
                                        </p:tgtEl>
                                        <p:attrNameLst>
                                          <p:attrName>xshear</p:attrName>
                                        </p:attrNameLst>
                                      </p:cBhvr>
                                    </p:anim>
                                    <p:animScale>
                                      <p:cBhvr>
                                        <p:cTn id="40" dur="100" decel="100000" autoRev="1" fill="hold">
                                          <p:stCondLst>
                                            <p:cond delay="300"/>
                                          </p:stCondLst>
                                        </p:cTn>
                                        <p:tgtEl>
                                          <p:spTgt spid="7"/>
                                        </p:tgtEl>
                                      </p:cBhvr>
                                      <p:from x="100000" y="100000"/>
                                      <p:to x="80000" y="100000"/>
                                    </p:animScale>
                                    <p:anim by="(#ppt_h/3+#ppt_w*0.1)" calcmode="lin" valueType="num">
                                      <p:cBhvr additive="sum">
                                        <p:cTn id="41" dur="100" decel="100000" autoRev="1" fill="hold">
                                          <p:stCondLst>
                                            <p:cond delay="300"/>
                                          </p:stCondLst>
                                        </p:cTn>
                                        <p:tgtEl>
                                          <p:spTgt spid="7"/>
                                        </p:tgtEl>
                                        <p:attrNameLst>
                                          <p:attrName>ppt_x</p:attrName>
                                        </p:attrNameLst>
                                      </p:cBhvr>
                                    </p:anim>
                                  </p:childTnLst>
                                  <p:subTnLst>
                                    <p:audio>
                                      <p:cMediaNode>
                                        <p:cTn display="0" masterRel="sameClick">
                                          <p:stCondLst>
                                            <p:cond evt="begin" delay="0">
                                              <p:tn val="36"/>
                                            </p:cond>
                                          </p:stCondLst>
                                          <p:endCondLst>
                                            <p:cond evt="onStopAudio" delay="0">
                                              <p:tgtEl>
                                                <p:sldTgt/>
                                              </p:tgtEl>
                                            </p:cond>
                                          </p:endCondLst>
                                        </p:cTn>
                                        <p:tgtEl>
                                          <p:sndTgt r:embed="rId4" name="arrow.wav"/>
                                        </p:tgtEl>
                                      </p:cMediaNode>
                                    </p:audio>
                                  </p:subTnLst>
                                </p:cTn>
                              </p:par>
                            </p:childTnLst>
                          </p:cTn>
                        </p:par>
                      </p:childTnLst>
                    </p:cTn>
                  </p:par>
                  <p:par>
                    <p:cTn id="42" fill="hold">
                      <p:stCondLst>
                        <p:cond delay="indefinite"/>
                      </p:stCondLst>
                      <p:childTnLst>
                        <p:par>
                          <p:cTn id="43" fill="hold">
                            <p:stCondLst>
                              <p:cond delay="0"/>
                            </p:stCondLst>
                            <p:childTnLst>
                              <p:par>
                                <p:cTn id="44" presetID="34"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from="(-#ppt_w/2)" to="(#ppt_x)" calcmode="lin" valueType="num">
                                      <p:cBhvr>
                                        <p:cTn id="46" dur="300" fill="hold">
                                          <p:stCondLst>
                                            <p:cond delay="0"/>
                                          </p:stCondLst>
                                        </p:cTn>
                                        <p:tgtEl>
                                          <p:spTgt spid="8"/>
                                        </p:tgtEl>
                                        <p:attrNameLst>
                                          <p:attrName>ppt_x</p:attrName>
                                        </p:attrNameLst>
                                      </p:cBhvr>
                                    </p:anim>
                                    <p:anim from="0" to="-1.0" calcmode="lin" valueType="num">
                                      <p:cBhvr>
                                        <p:cTn id="47" dur="100" decel="50000" autoRev="1" fill="hold">
                                          <p:stCondLst>
                                            <p:cond delay="300"/>
                                          </p:stCondLst>
                                        </p:cTn>
                                        <p:tgtEl>
                                          <p:spTgt spid="8"/>
                                        </p:tgtEl>
                                        <p:attrNameLst>
                                          <p:attrName>xshear</p:attrName>
                                        </p:attrNameLst>
                                      </p:cBhvr>
                                    </p:anim>
                                    <p:animScale>
                                      <p:cBhvr>
                                        <p:cTn id="48" dur="100" decel="100000" autoRev="1" fill="hold">
                                          <p:stCondLst>
                                            <p:cond delay="300"/>
                                          </p:stCondLst>
                                        </p:cTn>
                                        <p:tgtEl>
                                          <p:spTgt spid="8"/>
                                        </p:tgtEl>
                                      </p:cBhvr>
                                      <p:from x="100000" y="100000"/>
                                      <p:to x="80000" y="100000"/>
                                    </p:animScale>
                                    <p:anim by="(#ppt_h/3+#ppt_w*0.1)" calcmode="lin" valueType="num">
                                      <p:cBhvr additive="sum">
                                        <p:cTn id="49" dur="100" decel="100000" autoRev="1" fill="hold">
                                          <p:stCondLst>
                                            <p:cond delay="300"/>
                                          </p:stCondLst>
                                        </p:cTn>
                                        <p:tgtEl>
                                          <p:spTgt spid="8"/>
                                        </p:tgtEl>
                                        <p:attrNameLst>
                                          <p:attrName>ppt_x</p:attrName>
                                        </p:attrNameLst>
                                      </p:cBhvr>
                                    </p:anim>
                                  </p:childTnLst>
                                  <p:subTnLst>
                                    <p:audio>
                                      <p:cMediaNode>
                                        <p:cTn display="0" masterRel="sameClick">
                                          <p:stCondLst>
                                            <p:cond evt="begin" delay="0">
                                              <p:tn val="44"/>
                                            </p:cond>
                                          </p:stCondLst>
                                          <p:endCondLst>
                                            <p:cond evt="onStopAudio" delay="0">
                                              <p:tgtEl>
                                                <p:sldTgt/>
                                              </p:tgtEl>
                                            </p:cond>
                                          </p:endCondLst>
                                        </p:cTn>
                                        <p:tgtEl>
                                          <p:sndTgt r:embed="rId4" name="arrow.wav"/>
                                        </p:tgtEl>
                                      </p:cMediaNode>
                                    </p:audio>
                                  </p:subTnLst>
                                </p:cTn>
                              </p:par>
                            </p:childTnLst>
                          </p:cTn>
                        </p:par>
                      </p:childTnLst>
                    </p:cTn>
                  </p:par>
                  <p:par>
                    <p:cTn id="50" fill="hold">
                      <p:stCondLst>
                        <p:cond delay="indefinite"/>
                      </p:stCondLst>
                      <p:childTnLst>
                        <p:par>
                          <p:cTn id="51" fill="hold">
                            <p:stCondLst>
                              <p:cond delay="0"/>
                            </p:stCondLst>
                            <p:childTnLst>
                              <p:par>
                                <p:cTn id="52" presetID="34"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from="(-#ppt_w/2)" to="(#ppt_x)" calcmode="lin" valueType="num">
                                      <p:cBhvr>
                                        <p:cTn id="54" dur="300" fill="hold">
                                          <p:stCondLst>
                                            <p:cond delay="0"/>
                                          </p:stCondLst>
                                        </p:cTn>
                                        <p:tgtEl>
                                          <p:spTgt spid="9"/>
                                        </p:tgtEl>
                                        <p:attrNameLst>
                                          <p:attrName>ppt_x</p:attrName>
                                        </p:attrNameLst>
                                      </p:cBhvr>
                                    </p:anim>
                                    <p:anim from="0" to="-1.0" calcmode="lin" valueType="num">
                                      <p:cBhvr>
                                        <p:cTn id="55" dur="100" decel="50000" autoRev="1" fill="hold">
                                          <p:stCondLst>
                                            <p:cond delay="300"/>
                                          </p:stCondLst>
                                        </p:cTn>
                                        <p:tgtEl>
                                          <p:spTgt spid="9"/>
                                        </p:tgtEl>
                                        <p:attrNameLst>
                                          <p:attrName>xshear</p:attrName>
                                        </p:attrNameLst>
                                      </p:cBhvr>
                                    </p:anim>
                                    <p:animScale>
                                      <p:cBhvr>
                                        <p:cTn id="56" dur="100" decel="100000" autoRev="1" fill="hold">
                                          <p:stCondLst>
                                            <p:cond delay="300"/>
                                          </p:stCondLst>
                                        </p:cTn>
                                        <p:tgtEl>
                                          <p:spTgt spid="9"/>
                                        </p:tgtEl>
                                      </p:cBhvr>
                                      <p:from x="100000" y="100000"/>
                                      <p:to x="80000" y="100000"/>
                                    </p:animScale>
                                    <p:anim by="(#ppt_h/3+#ppt_w*0.1)" calcmode="lin" valueType="num">
                                      <p:cBhvr additive="sum">
                                        <p:cTn id="57" dur="100" decel="100000" autoRev="1" fill="hold">
                                          <p:stCondLst>
                                            <p:cond delay="300"/>
                                          </p:stCondLst>
                                        </p:cTn>
                                        <p:tgtEl>
                                          <p:spTgt spid="9"/>
                                        </p:tgtEl>
                                        <p:attrNameLst>
                                          <p:attrName>ppt_x</p:attrName>
                                        </p:attrNameLst>
                                      </p:cBhvr>
                                    </p:anim>
                                  </p:childTnLst>
                                  <p:subTnLst>
                                    <p:audio>
                                      <p:cMediaNode>
                                        <p:cTn display="0" masterRel="sameClick">
                                          <p:stCondLst>
                                            <p:cond evt="begin" delay="0">
                                              <p:tn val="52"/>
                                            </p:cond>
                                          </p:stCondLst>
                                          <p:endCondLst>
                                            <p:cond evt="onStopAudio" delay="0">
                                              <p:tgtEl>
                                                <p:sldTgt/>
                                              </p:tgtEl>
                                            </p:cond>
                                          </p:endCondLst>
                                        </p:cTn>
                                        <p:tgtEl>
                                          <p:sndTgt r:embed="rId4" name="arrow.wav"/>
                                        </p:tgtEl>
                                      </p:cMediaNode>
                                    </p:audio>
                                  </p:subTnLst>
                                </p:cTn>
                              </p:par>
                            </p:childTnLst>
                          </p:cTn>
                        </p:par>
                      </p:childTnLst>
                    </p:cTn>
                  </p:par>
                  <p:par>
                    <p:cTn id="58" fill="hold">
                      <p:stCondLst>
                        <p:cond delay="indefinite"/>
                      </p:stCondLst>
                      <p:childTnLst>
                        <p:par>
                          <p:cTn id="59" fill="hold">
                            <p:stCondLst>
                              <p:cond delay="0"/>
                            </p:stCondLst>
                            <p:childTnLst>
                              <p:par>
                                <p:cTn id="60" presetID="34"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from="(-#ppt_w/2)" to="(#ppt_x)" calcmode="lin" valueType="num">
                                      <p:cBhvr>
                                        <p:cTn id="62" dur="300" fill="hold">
                                          <p:stCondLst>
                                            <p:cond delay="0"/>
                                          </p:stCondLst>
                                        </p:cTn>
                                        <p:tgtEl>
                                          <p:spTgt spid="10"/>
                                        </p:tgtEl>
                                        <p:attrNameLst>
                                          <p:attrName>ppt_x</p:attrName>
                                        </p:attrNameLst>
                                      </p:cBhvr>
                                    </p:anim>
                                    <p:anim from="0" to="-1.0" calcmode="lin" valueType="num">
                                      <p:cBhvr>
                                        <p:cTn id="63" dur="100" decel="50000" autoRev="1" fill="hold">
                                          <p:stCondLst>
                                            <p:cond delay="300"/>
                                          </p:stCondLst>
                                        </p:cTn>
                                        <p:tgtEl>
                                          <p:spTgt spid="10"/>
                                        </p:tgtEl>
                                        <p:attrNameLst>
                                          <p:attrName>xshear</p:attrName>
                                        </p:attrNameLst>
                                      </p:cBhvr>
                                    </p:anim>
                                    <p:animScale>
                                      <p:cBhvr>
                                        <p:cTn id="64" dur="100" decel="100000" autoRev="1" fill="hold">
                                          <p:stCondLst>
                                            <p:cond delay="300"/>
                                          </p:stCondLst>
                                        </p:cTn>
                                        <p:tgtEl>
                                          <p:spTgt spid="10"/>
                                        </p:tgtEl>
                                      </p:cBhvr>
                                      <p:from x="100000" y="100000"/>
                                      <p:to x="80000" y="100000"/>
                                    </p:animScale>
                                    <p:anim by="(#ppt_h/3+#ppt_w*0.1)" calcmode="lin" valueType="num">
                                      <p:cBhvr additive="sum">
                                        <p:cTn id="65" dur="100" decel="100000" autoRev="1" fill="hold">
                                          <p:stCondLst>
                                            <p:cond delay="300"/>
                                          </p:stCondLst>
                                        </p:cTn>
                                        <p:tgtEl>
                                          <p:spTgt spid="10"/>
                                        </p:tgtEl>
                                        <p:attrNameLst>
                                          <p:attrName>ppt_x</p:attrName>
                                        </p:attrNameLst>
                                      </p:cBhvr>
                                    </p:anim>
                                  </p:childTnLst>
                                  <p:subTnLst>
                                    <p:audio>
                                      <p:cMediaNode>
                                        <p:cTn display="0" masterRel="sameClick">
                                          <p:stCondLst>
                                            <p:cond evt="begin" delay="0">
                                              <p:tn val="6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975126" y="999561"/>
            <a:ext cx="2612571" cy="1649185"/>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ar-EG" sz="3200" b="1" dirty="0">
                <a:solidFill>
                  <a:schemeClr val="tx2">
                    <a:lumMod val="50000"/>
                  </a:schemeClr>
                </a:solidFill>
              </a:rPr>
              <a:t>معجمي الضغير</a:t>
            </a:r>
            <a:endParaRPr lang="en-US" sz="3200" b="1" dirty="0">
              <a:solidFill>
                <a:schemeClr val="tx2">
                  <a:lumMod val="50000"/>
                </a:schemeClr>
              </a:solidFill>
            </a:endParaRPr>
          </a:p>
        </p:txBody>
      </p:sp>
      <p:sp>
        <p:nvSpPr>
          <p:cNvPr id="3" name="Rounded Rectangle 2"/>
          <p:cNvSpPr/>
          <p:nvPr/>
        </p:nvSpPr>
        <p:spPr>
          <a:xfrm>
            <a:off x="9944351" y="3434778"/>
            <a:ext cx="2106386" cy="7011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ar-EG" sz="3200" b="1" dirty="0">
                <a:solidFill>
                  <a:schemeClr val="tx1">
                    <a:lumMod val="95000"/>
                    <a:lumOff val="5000"/>
                  </a:schemeClr>
                </a:solidFill>
                <a:latin typeface="Calibri" pitchFamily="34" charset="0"/>
              </a:rPr>
              <a:t>ضياء</a:t>
            </a:r>
            <a:endParaRPr lang="en-US" sz="3200" dirty="0">
              <a:solidFill>
                <a:schemeClr val="tx1">
                  <a:lumMod val="95000"/>
                  <a:lumOff val="5000"/>
                </a:schemeClr>
              </a:solidFill>
            </a:endParaRPr>
          </a:p>
        </p:txBody>
      </p:sp>
      <p:sp>
        <p:nvSpPr>
          <p:cNvPr id="4" name="Rounded Rectangle 3"/>
          <p:cNvSpPr/>
          <p:nvPr/>
        </p:nvSpPr>
        <p:spPr>
          <a:xfrm>
            <a:off x="7478737" y="3434778"/>
            <a:ext cx="2106386" cy="7011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3200" b="1" dirty="0">
                <a:solidFill>
                  <a:srgbClr val="FF33CC"/>
                </a:solidFill>
              </a:rPr>
              <a:t>نور</a:t>
            </a:r>
            <a:endParaRPr lang="en-US" sz="3200" b="1" dirty="0">
              <a:solidFill>
                <a:srgbClr val="FF33CC"/>
              </a:solidFill>
            </a:endParaRPr>
          </a:p>
        </p:txBody>
      </p:sp>
      <p:sp>
        <p:nvSpPr>
          <p:cNvPr id="5" name="Rounded Rectangle 4"/>
          <p:cNvSpPr/>
          <p:nvPr/>
        </p:nvSpPr>
        <p:spPr>
          <a:xfrm>
            <a:off x="5013123" y="3434778"/>
            <a:ext cx="2106386" cy="7011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ar-EG" sz="3200" b="1" dirty="0">
                <a:solidFill>
                  <a:schemeClr val="tx1">
                    <a:lumMod val="95000"/>
                    <a:lumOff val="5000"/>
                  </a:schemeClr>
                </a:solidFill>
                <a:latin typeface="Calibri" pitchFamily="34" charset="0"/>
              </a:rPr>
              <a:t>الفلك</a:t>
            </a:r>
            <a:endParaRPr lang="en-US" sz="3200" dirty="0">
              <a:solidFill>
                <a:schemeClr val="tx1">
                  <a:lumMod val="95000"/>
                  <a:lumOff val="5000"/>
                </a:schemeClr>
              </a:solidFill>
            </a:endParaRPr>
          </a:p>
        </p:txBody>
      </p:sp>
      <p:sp>
        <p:nvSpPr>
          <p:cNvPr id="6" name="Rounded Rectangle 5"/>
          <p:cNvSpPr/>
          <p:nvPr/>
        </p:nvSpPr>
        <p:spPr>
          <a:xfrm>
            <a:off x="661182" y="3434778"/>
            <a:ext cx="4149969" cy="7011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3200" b="1" dirty="0">
                <a:solidFill>
                  <a:srgbClr val="FF33CC"/>
                </a:solidFill>
              </a:rPr>
              <a:t>المدار الذي تسير فيه الكواكب</a:t>
            </a:r>
            <a:endParaRPr lang="en-US" sz="3200" b="1" dirty="0">
              <a:solidFill>
                <a:srgbClr val="FF33CC"/>
              </a:solidFill>
            </a:endParaRPr>
          </a:p>
        </p:txBody>
      </p:sp>
    </p:spTree>
    <p:extLst>
      <p:ext uri="{BB962C8B-B14F-4D97-AF65-F5344CB8AC3E}">
        <p14:creationId xmlns:p14="http://schemas.microsoft.com/office/powerpoint/2010/main" val="19827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509452" y="783771"/>
            <a:ext cx="11338560" cy="5303520"/>
          </a:xfrm>
          <a:prstGeom prst="cloudCallou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2800" b="1" dirty="0">
                <a:ln w="6600">
                  <a:solidFill>
                    <a:schemeClr val="accent2"/>
                  </a:solidFill>
                  <a:prstDash val="solid"/>
                </a:ln>
                <a:solidFill>
                  <a:srgbClr val="FFFFFF"/>
                </a:solidFill>
                <a:effectLst>
                  <a:outerShdw dist="38100" dir="2700000" algn="tl" rotWithShape="0">
                    <a:schemeClr val="accent2"/>
                  </a:outerShdw>
                </a:effectLst>
              </a:rPr>
              <a:t>بوابة اسهام العلماء المسلمين </a:t>
            </a:r>
          </a:p>
          <a:p>
            <a:pPr algn="ctr" rtl="1"/>
            <a:r>
              <a:rPr lang="ar-EG"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بوابة الكترونية تعليمية تستعرض اسهامات العلماء المسلمين فى شتي المجالات العلمية من عام 180 هـ الى عصرنا الحالى وتتضمن البوابة (50 ) اسهاما فى (12) مجالا علميا وتهدف البوابة الى تعزيز الابداع لدي الطلاب والتشجيع على الابتكار وحب الاكتشاف والاختراع وتقدم البوابة المادة العلمية فى قالب من التشويق خلال المقاطع المرئية والالعاب العلمية والانشطة التطبيقية</a:t>
            </a:r>
            <a:endPar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Picture 4"/>
          <p:cNvPicPr>
            <a:picLocks noChangeAspect="1"/>
          </p:cNvPicPr>
          <p:nvPr/>
        </p:nvPicPr>
        <p:blipFill>
          <a:blip r:embed="rId2"/>
          <a:stretch>
            <a:fillRect/>
          </a:stretch>
        </p:blipFill>
        <p:spPr>
          <a:xfrm>
            <a:off x="1026386" y="2710270"/>
            <a:ext cx="942975" cy="1123950"/>
          </a:xfrm>
          <a:prstGeom prst="rect">
            <a:avLst/>
          </a:prstGeom>
        </p:spPr>
      </p:pic>
    </p:spTree>
    <p:extLst>
      <p:ext uri="{BB962C8B-B14F-4D97-AF65-F5344CB8AC3E}">
        <p14:creationId xmlns:p14="http://schemas.microsoft.com/office/powerpoint/2010/main" val="373448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مستطيل 3"/>
          <p:cNvSpPr/>
          <p:nvPr/>
        </p:nvSpPr>
        <p:spPr>
          <a:xfrm>
            <a:off x="3233716" y="4576982"/>
            <a:ext cx="5246950" cy="1323439"/>
          </a:xfrm>
          <a:prstGeom prst="rect">
            <a:avLst/>
          </a:prstGeom>
        </p:spPr>
        <p:txBody>
          <a:bodyPr wrap="none">
            <a:spAutoFit/>
          </a:bodyPr>
          <a:lstStyle/>
          <a:p>
            <a:pPr algn="r" rtl="1" eaLnBrk="0" hangingPunct="0"/>
            <a:r>
              <a:rPr lang="ar-SA" sz="8000" b="1" dirty="0">
                <a:solidFill>
                  <a:srgbClr val="FF0000"/>
                </a:solidFill>
                <a:ea typeface="Times New Roman" pitchFamily="18" charset="0"/>
              </a:rPr>
              <a:t>نشاطات التَّهْيئة</a:t>
            </a:r>
          </a:p>
        </p:txBody>
      </p:sp>
    </p:spTree>
    <p:extLst>
      <p:ext uri="{BB962C8B-B14F-4D97-AF65-F5344CB8AC3E}">
        <p14:creationId xmlns:p14="http://schemas.microsoft.com/office/powerpoint/2010/main" val="157659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نشاطات التهي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3"/>
          <p:cNvSpPr txBox="1"/>
          <p:nvPr/>
        </p:nvSpPr>
        <p:spPr>
          <a:xfrm>
            <a:off x="11054819" y="581393"/>
            <a:ext cx="412292" cy="584775"/>
          </a:xfrm>
          <a:prstGeom prst="rect">
            <a:avLst/>
          </a:prstGeom>
          <a:noFill/>
        </p:spPr>
        <p:txBody>
          <a:bodyPr wrap="none" rtlCol="0">
            <a:spAutoFit/>
          </a:bodyPr>
          <a:lstStyle/>
          <a:p>
            <a:r>
              <a:rPr lang="ar-EG" sz="3200" b="1" dirty="0">
                <a:solidFill>
                  <a:srgbClr val="FF0000"/>
                </a:solidFill>
              </a:rPr>
              <a:t>1</a:t>
            </a:r>
            <a:endParaRPr lang="en-US" sz="3200" b="1" dirty="0">
              <a:solidFill>
                <a:srgbClr val="FF0000"/>
              </a:solidFill>
            </a:endParaRPr>
          </a:p>
        </p:txBody>
      </p:sp>
      <p:sp>
        <p:nvSpPr>
          <p:cNvPr id="3" name="Rectangle 2"/>
          <p:cNvSpPr>
            <a:spLocks noChangeArrowheads="1"/>
          </p:cNvSpPr>
          <p:nvPr/>
        </p:nvSpPr>
        <p:spPr bwMode="auto">
          <a:xfrm>
            <a:off x="5984199" y="581370"/>
            <a:ext cx="5070620" cy="584775"/>
          </a:xfrm>
          <a:prstGeom prst="rect">
            <a:avLst/>
          </a:prstGeom>
          <a:noFill/>
          <a:ln w="9525">
            <a:noFill/>
            <a:miter lim="800000"/>
            <a:headEnd/>
            <a:tailEnd/>
          </a:ln>
        </p:spPr>
        <p:txBody>
          <a:bodyPr wrap="none" anchor="ctr">
            <a:spAutoFit/>
          </a:bodyPr>
          <a:lstStyle/>
          <a:p>
            <a:pPr algn="r" rtl="1"/>
            <a:r>
              <a:rPr lang="ar-SA" sz="3200" b="1" dirty="0">
                <a:solidFill>
                  <a:srgbClr val="FF0000"/>
                </a:solidFill>
                <a:cs typeface="Times New Roman" pitchFamily="18" charset="0"/>
              </a:rPr>
              <a:t>أُصَنِّفُ الْمُخْتَرَعاتِ </a:t>
            </a:r>
            <a:r>
              <a:rPr lang="ar-EG" sz="3200" b="1" dirty="0">
                <a:solidFill>
                  <a:srgbClr val="FF0000"/>
                </a:solidFill>
                <a:cs typeface="Times New Roman" pitchFamily="18" charset="0"/>
              </a:rPr>
              <a:t>الاتية </a:t>
            </a:r>
            <a:r>
              <a:rPr lang="ar-SA" sz="3200" b="1" dirty="0">
                <a:solidFill>
                  <a:srgbClr val="FF0000"/>
                </a:solidFill>
                <a:cs typeface="Times New Roman" pitchFamily="18" charset="0"/>
              </a:rPr>
              <a:t>َ في الْجَدْوَلِ:</a:t>
            </a:r>
            <a:endParaRPr lang="ar-SA" sz="3200" b="1" dirty="0">
              <a:solidFill>
                <a:srgbClr val="FF0000"/>
              </a:solidFill>
            </a:endParaRPr>
          </a:p>
        </p:txBody>
      </p:sp>
      <p:pic>
        <p:nvPicPr>
          <p:cNvPr id="4" name="Picture 4"/>
          <p:cNvPicPr>
            <a:picLocks noChangeAspect="1" noChangeArrowheads="1"/>
          </p:cNvPicPr>
          <p:nvPr/>
        </p:nvPicPr>
        <p:blipFill>
          <a:blip r:embed="rId3" cstate="print"/>
          <a:srcRect/>
          <a:stretch>
            <a:fillRect/>
          </a:stretch>
        </p:blipFill>
        <p:spPr bwMode="auto">
          <a:xfrm>
            <a:off x="4018471" y="1684016"/>
            <a:ext cx="1445560" cy="1214446"/>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print"/>
          <a:srcRect/>
          <a:stretch>
            <a:fillRect/>
          </a:stretch>
        </p:blipFill>
        <p:spPr bwMode="auto">
          <a:xfrm>
            <a:off x="2185467" y="1675589"/>
            <a:ext cx="849672" cy="1437187"/>
          </a:xfrm>
          <a:prstGeom prst="rect">
            <a:avLst/>
          </a:prstGeom>
          <a:noFill/>
          <a:ln w="9525">
            <a:noFill/>
            <a:miter lim="800000"/>
            <a:headEnd/>
            <a:tailEnd/>
          </a:ln>
          <a:effectLst/>
        </p:spPr>
      </p:pic>
      <p:sp>
        <p:nvSpPr>
          <p:cNvPr id="6" name="مربع نص 3"/>
          <p:cNvSpPr txBox="1"/>
          <p:nvPr/>
        </p:nvSpPr>
        <p:spPr>
          <a:xfrm>
            <a:off x="5821221" y="1826892"/>
            <a:ext cx="543695" cy="735747"/>
          </a:xfrm>
          <a:prstGeom prst="flowChartConnector">
            <a:avLst/>
          </a:prstGeom>
          <a:solidFill>
            <a:srgbClr val="00B4B0"/>
          </a:solidFill>
        </p:spPr>
        <p:txBody>
          <a:bodyPr wrap="none" rtlCol="0">
            <a:spAutoFit/>
          </a:bodyPr>
          <a:lstStyle/>
          <a:p>
            <a:r>
              <a:rPr lang="ar-EG" sz="2800" b="1" dirty="0">
                <a:solidFill>
                  <a:schemeClr val="bg1"/>
                </a:solidFill>
              </a:rPr>
              <a:t>3</a:t>
            </a:r>
            <a:endParaRPr lang="en-US" sz="2800" b="1" dirty="0">
              <a:solidFill>
                <a:schemeClr val="bg1"/>
              </a:solidFill>
            </a:endParaRPr>
          </a:p>
        </p:txBody>
      </p:sp>
      <p:sp>
        <p:nvSpPr>
          <p:cNvPr id="7" name="مربع نص 4"/>
          <p:cNvSpPr txBox="1"/>
          <p:nvPr/>
        </p:nvSpPr>
        <p:spPr>
          <a:xfrm>
            <a:off x="3392329" y="1826892"/>
            <a:ext cx="543695" cy="735747"/>
          </a:xfrm>
          <a:prstGeom prst="flowChartConnector">
            <a:avLst/>
          </a:prstGeom>
          <a:solidFill>
            <a:srgbClr val="00B4B0"/>
          </a:solidFill>
        </p:spPr>
        <p:txBody>
          <a:bodyPr wrap="none" rtlCol="0">
            <a:spAutoFit/>
          </a:bodyPr>
          <a:lstStyle/>
          <a:p>
            <a:r>
              <a:rPr lang="ar-EG" sz="2800" b="1" dirty="0">
                <a:solidFill>
                  <a:schemeClr val="bg1"/>
                </a:solidFill>
              </a:rPr>
              <a:t>4</a:t>
            </a:r>
            <a:endParaRPr lang="en-US" sz="2800" b="1" dirty="0">
              <a:solidFill>
                <a:schemeClr val="bg1"/>
              </a:solidFill>
            </a:endParaRPr>
          </a:p>
        </p:txBody>
      </p:sp>
      <p:pic>
        <p:nvPicPr>
          <p:cNvPr id="8" name="Picture 2"/>
          <p:cNvPicPr>
            <a:picLocks noChangeAspect="1" noChangeArrowheads="1"/>
          </p:cNvPicPr>
          <p:nvPr/>
        </p:nvPicPr>
        <p:blipFill>
          <a:blip r:embed="rId5" cstate="print"/>
          <a:srcRect/>
          <a:stretch>
            <a:fillRect/>
          </a:stretch>
        </p:blipFill>
        <p:spPr bwMode="auto">
          <a:xfrm>
            <a:off x="9294851" y="1684016"/>
            <a:ext cx="697583" cy="1214446"/>
          </a:xfrm>
          <a:prstGeom prst="rect">
            <a:avLst/>
          </a:prstGeom>
          <a:noFill/>
          <a:ln w="9525">
            <a:no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6930745" y="1684016"/>
            <a:ext cx="802228" cy="1195155"/>
          </a:xfrm>
          <a:prstGeom prst="rect">
            <a:avLst/>
          </a:prstGeom>
          <a:noFill/>
          <a:ln w="9525">
            <a:noFill/>
            <a:miter lim="800000"/>
            <a:headEnd/>
            <a:tailEnd/>
          </a:ln>
          <a:effectLst/>
        </p:spPr>
      </p:pic>
      <p:sp>
        <p:nvSpPr>
          <p:cNvPr id="10" name="مربع نص 21"/>
          <p:cNvSpPr txBox="1"/>
          <p:nvPr/>
        </p:nvSpPr>
        <p:spPr>
          <a:xfrm>
            <a:off x="10178939" y="1826892"/>
            <a:ext cx="543695" cy="735747"/>
          </a:xfrm>
          <a:prstGeom prst="flowChartConnector">
            <a:avLst/>
          </a:prstGeom>
          <a:solidFill>
            <a:srgbClr val="00B4B0"/>
          </a:solidFill>
        </p:spPr>
        <p:txBody>
          <a:bodyPr wrap="none" rtlCol="0">
            <a:spAutoFit/>
          </a:bodyPr>
          <a:lstStyle/>
          <a:p>
            <a:r>
              <a:rPr lang="ar-EG" sz="2800" b="1" dirty="0">
                <a:solidFill>
                  <a:schemeClr val="bg1"/>
                </a:solidFill>
              </a:rPr>
              <a:t>1</a:t>
            </a:r>
            <a:endParaRPr lang="en-US" sz="2800" b="1" dirty="0">
              <a:solidFill>
                <a:schemeClr val="bg1"/>
              </a:solidFill>
            </a:endParaRPr>
          </a:p>
        </p:txBody>
      </p:sp>
      <p:sp>
        <p:nvSpPr>
          <p:cNvPr id="11" name="مربع نص 22"/>
          <p:cNvSpPr txBox="1"/>
          <p:nvPr/>
        </p:nvSpPr>
        <p:spPr>
          <a:xfrm>
            <a:off x="8035799" y="1826892"/>
            <a:ext cx="543695" cy="735747"/>
          </a:xfrm>
          <a:prstGeom prst="flowChartConnector">
            <a:avLst/>
          </a:prstGeom>
          <a:solidFill>
            <a:srgbClr val="00B4B0"/>
          </a:solidFill>
        </p:spPr>
        <p:txBody>
          <a:bodyPr wrap="none" rtlCol="0">
            <a:spAutoFit/>
          </a:bodyPr>
          <a:lstStyle/>
          <a:p>
            <a:r>
              <a:rPr lang="ar-EG" sz="2800" b="1" dirty="0">
                <a:solidFill>
                  <a:schemeClr val="bg1"/>
                </a:solidFill>
              </a:rPr>
              <a:t>2</a:t>
            </a:r>
            <a:endParaRPr lang="en-US" sz="2800" b="1" dirty="0">
              <a:solidFill>
                <a:schemeClr val="bg1"/>
              </a:solidFill>
            </a:endParaRPr>
          </a:p>
        </p:txBody>
      </p:sp>
      <p:pic>
        <p:nvPicPr>
          <p:cNvPr id="12" name="Picture 2"/>
          <p:cNvPicPr>
            <a:picLocks noChangeAspect="1" noChangeArrowheads="1"/>
          </p:cNvPicPr>
          <p:nvPr/>
        </p:nvPicPr>
        <p:blipFill>
          <a:blip r:embed="rId7" cstate="print"/>
          <a:srcRect/>
          <a:stretch>
            <a:fillRect/>
          </a:stretch>
        </p:blipFill>
        <p:spPr bwMode="auto">
          <a:xfrm>
            <a:off x="2035007" y="3112776"/>
            <a:ext cx="1078483" cy="928694"/>
          </a:xfrm>
          <a:prstGeom prst="rect">
            <a:avLst/>
          </a:prstGeom>
          <a:noFill/>
          <a:ln w="9525">
            <a:noFill/>
            <a:miter lim="800000"/>
            <a:headEnd/>
            <a:tailEnd/>
          </a:ln>
          <a:effectLst/>
        </p:spPr>
      </p:pic>
      <p:pic>
        <p:nvPicPr>
          <p:cNvPr id="13" name="Picture 3"/>
          <p:cNvPicPr>
            <a:picLocks noChangeAspect="1" noChangeArrowheads="1"/>
          </p:cNvPicPr>
          <p:nvPr/>
        </p:nvPicPr>
        <p:blipFill>
          <a:blip r:embed="rId8" cstate="print"/>
          <a:srcRect/>
          <a:stretch>
            <a:fillRect/>
          </a:stretch>
        </p:blipFill>
        <p:spPr bwMode="auto">
          <a:xfrm>
            <a:off x="4035271" y="3041338"/>
            <a:ext cx="1571636" cy="885079"/>
          </a:xfrm>
          <a:prstGeom prst="rect">
            <a:avLst/>
          </a:prstGeom>
          <a:noFill/>
          <a:ln w="9525">
            <a:noFill/>
            <a:miter lim="800000"/>
            <a:headEnd/>
            <a:tailEnd/>
          </a:ln>
          <a:effectLst/>
        </p:spPr>
      </p:pic>
      <p:pic>
        <p:nvPicPr>
          <p:cNvPr id="14" name="Picture 4"/>
          <p:cNvPicPr>
            <a:picLocks noChangeAspect="1" noChangeArrowheads="1"/>
          </p:cNvPicPr>
          <p:nvPr/>
        </p:nvPicPr>
        <p:blipFill>
          <a:blip r:embed="rId9" cstate="print"/>
          <a:srcRect/>
          <a:stretch>
            <a:fillRect/>
          </a:stretch>
        </p:blipFill>
        <p:spPr bwMode="auto">
          <a:xfrm>
            <a:off x="6759449" y="2969900"/>
            <a:ext cx="1276350" cy="928694"/>
          </a:xfrm>
          <a:prstGeom prst="rect">
            <a:avLst/>
          </a:prstGeom>
          <a:noFill/>
          <a:ln w="9525">
            <a:noFill/>
            <a:miter lim="800000"/>
            <a:headEnd/>
            <a:tailEnd/>
          </a:ln>
          <a:effectLst/>
        </p:spPr>
      </p:pic>
      <p:pic>
        <p:nvPicPr>
          <p:cNvPr id="15" name="Picture 6"/>
          <p:cNvPicPr>
            <a:picLocks noChangeAspect="1" noChangeArrowheads="1"/>
          </p:cNvPicPr>
          <p:nvPr/>
        </p:nvPicPr>
        <p:blipFill>
          <a:blip r:embed="rId10" cstate="print"/>
          <a:srcRect/>
          <a:stretch>
            <a:fillRect/>
          </a:stretch>
        </p:blipFill>
        <p:spPr bwMode="auto">
          <a:xfrm>
            <a:off x="8524491" y="3041338"/>
            <a:ext cx="1654480" cy="785818"/>
          </a:xfrm>
          <a:prstGeom prst="rect">
            <a:avLst/>
          </a:prstGeom>
          <a:noFill/>
          <a:ln w="9525">
            <a:noFill/>
            <a:miter lim="800000"/>
            <a:headEnd/>
            <a:tailEnd/>
          </a:ln>
          <a:effectLst/>
        </p:spPr>
      </p:pic>
      <p:pic>
        <p:nvPicPr>
          <p:cNvPr id="16" name="Picture 7"/>
          <p:cNvPicPr>
            <a:picLocks noChangeAspect="1" noChangeArrowheads="1"/>
          </p:cNvPicPr>
          <p:nvPr/>
        </p:nvPicPr>
        <p:blipFill>
          <a:blip r:embed="rId11" cstate="print"/>
          <a:srcRect/>
          <a:stretch>
            <a:fillRect/>
          </a:stretch>
        </p:blipFill>
        <p:spPr bwMode="auto">
          <a:xfrm>
            <a:off x="1963569" y="4105069"/>
            <a:ext cx="1152528" cy="793657"/>
          </a:xfrm>
          <a:prstGeom prst="rect">
            <a:avLst/>
          </a:prstGeom>
          <a:noFill/>
          <a:ln w="9525">
            <a:noFill/>
            <a:miter lim="800000"/>
            <a:headEnd/>
            <a:tailEnd/>
          </a:ln>
          <a:effectLst/>
        </p:spPr>
      </p:pic>
      <p:pic>
        <p:nvPicPr>
          <p:cNvPr id="17" name="Picture 8"/>
          <p:cNvPicPr>
            <a:picLocks noChangeAspect="1" noChangeArrowheads="1"/>
          </p:cNvPicPr>
          <p:nvPr/>
        </p:nvPicPr>
        <p:blipFill>
          <a:blip r:embed="rId12" cstate="print"/>
          <a:srcRect/>
          <a:stretch>
            <a:fillRect/>
          </a:stretch>
        </p:blipFill>
        <p:spPr bwMode="auto">
          <a:xfrm>
            <a:off x="4206771" y="4041470"/>
            <a:ext cx="1471574" cy="966790"/>
          </a:xfrm>
          <a:prstGeom prst="rect">
            <a:avLst/>
          </a:prstGeom>
          <a:noFill/>
          <a:ln w="9525">
            <a:noFill/>
            <a:miter lim="800000"/>
            <a:headEnd/>
            <a:tailEnd/>
          </a:ln>
          <a:effectLst/>
        </p:spPr>
      </p:pic>
      <p:pic>
        <p:nvPicPr>
          <p:cNvPr id="18" name="Picture 9"/>
          <p:cNvPicPr>
            <a:picLocks noChangeAspect="1" noChangeArrowheads="1"/>
          </p:cNvPicPr>
          <p:nvPr/>
        </p:nvPicPr>
        <p:blipFill>
          <a:blip r:embed="rId13" cstate="print"/>
          <a:srcRect/>
          <a:stretch>
            <a:fillRect/>
          </a:stretch>
        </p:blipFill>
        <p:spPr bwMode="auto">
          <a:xfrm>
            <a:off x="6678477" y="3970032"/>
            <a:ext cx="1290640" cy="1007489"/>
          </a:xfrm>
          <a:prstGeom prst="rect">
            <a:avLst/>
          </a:prstGeom>
          <a:noFill/>
          <a:ln w="9525">
            <a:noFill/>
            <a:miter lim="800000"/>
            <a:headEnd/>
            <a:tailEnd/>
          </a:ln>
          <a:effectLst/>
        </p:spPr>
      </p:pic>
      <p:pic>
        <p:nvPicPr>
          <p:cNvPr id="19" name="Picture 10"/>
          <p:cNvPicPr>
            <a:picLocks noChangeAspect="1" noChangeArrowheads="1"/>
          </p:cNvPicPr>
          <p:nvPr/>
        </p:nvPicPr>
        <p:blipFill>
          <a:blip r:embed="rId14" cstate="print"/>
          <a:srcRect/>
          <a:stretch>
            <a:fillRect/>
          </a:stretch>
        </p:blipFill>
        <p:spPr bwMode="auto">
          <a:xfrm>
            <a:off x="8821617" y="3970032"/>
            <a:ext cx="1213803" cy="962026"/>
          </a:xfrm>
          <a:prstGeom prst="rect">
            <a:avLst/>
          </a:prstGeom>
          <a:noFill/>
          <a:ln w="9525">
            <a:noFill/>
            <a:miter lim="800000"/>
            <a:headEnd/>
            <a:tailEnd/>
          </a:ln>
          <a:effectLst/>
        </p:spPr>
      </p:pic>
      <p:sp>
        <p:nvSpPr>
          <p:cNvPr id="20" name="مربع نص 32"/>
          <p:cNvSpPr txBox="1"/>
          <p:nvPr/>
        </p:nvSpPr>
        <p:spPr>
          <a:xfrm>
            <a:off x="10178939" y="2898462"/>
            <a:ext cx="543695" cy="735747"/>
          </a:xfrm>
          <a:prstGeom prst="flowChartConnector">
            <a:avLst/>
          </a:prstGeom>
          <a:solidFill>
            <a:srgbClr val="00B4B0"/>
          </a:solidFill>
        </p:spPr>
        <p:txBody>
          <a:bodyPr wrap="none" rtlCol="0">
            <a:spAutoFit/>
          </a:bodyPr>
          <a:lstStyle/>
          <a:p>
            <a:r>
              <a:rPr lang="ar-EG" sz="2800" b="1" dirty="0">
                <a:solidFill>
                  <a:schemeClr val="bg1"/>
                </a:solidFill>
              </a:rPr>
              <a:t>5</a:t>
            </a:r>
            <a:endParaRPr lang="en-US" sz="2800" b="1" dirty="0">
              <a:solidFill>
                <a:schemeClr val="bg1"/>
              </a:solidFill>
            </a:endParaRPr>
          </a:p>
        </p:txBody>
      </p:sp>
      <p:sp>
        <p:nvSpPr>
          <p:cNvPr id="21" name="مربع نص 33"/>
          <p:cNvSpPr txBox="1"/>
          <p:nvPr/>
        </p:nvSpPr>
        <p:spPr>
          <a:xfrm>
            <a:off x="8035799" y="2827024"/>
            <a:ext cx="543695" cy="735747"/>
          </a:xfrm>
          <a:prstGeom prst="flowChartConnector">
            <a:avLst/>
          </a:prstGeom>
          <a:solidFill>
            <a:srgbClr val="00B4B0"/>
          </a:solidFill>
        </p:spPr>
        <p:txBody>
          <a:bodyPr wrap="none" rtlCol="0">
            <a:spAutoFit/>
          </a:bodyPr>
          <a:lstStyle/>
          <a:p>
            <a:r>
              <a:rPr lang="ar-EG" sz="2800" b="1" dirty="0">
                <a:solidFill>
                  <a:schemeClr val="bg1"/>
                </a:solidFill>
              </a:rPr>
              <a:t>6</a:t>
            </a:r>
            <a:endParaRPr lang="en-US" sz="2800" b="1" dirty="0">
              <a:solidFill>
                <a:schemeClr val="bg1"/>
              </a:solidFill>
            </a:endParaRPr>
          </a:p>
        </p:txBody>
      </p:sp>
      <p:sp>
        <p:nvSpPr>
          <p:cNvPr id="22" name="مربع نص 34"/>
          <p:cNvSpPr txBox="1"/>
          <p:nvPr/>
        </p:nvSpPr>
        <p:spPr>
          <a:xfrm>
            <a:off x="5821221" y="2898462"/>
            <a:ext cx="543695" cy="735747"/>
          </a:xfrm>
          <a:prstGeom prst="flowChartConnector">
            <a:avLst/>
          </a:prstGeom>
          <a:solidFill>
            <a:srgbClr val="00B4B0"/>
          </a:solidFill>
        </p:spPr>
        <p:txBody>
          <a:bodyPr wrap="none" rtlCol="0">
            <a:spAutoFit/>
          </a:bodyPr>
          <a:lstStyle/>
          <a:p>
            <a:r>
              <a:rPr lang="ar-EG" sz="2800" b="1" dirty="0">
                <a:solidFill>
                  <a:schemeClr val="bg1"/>
                </a:solidFill>
              </a:rPr>
              <a:t>7</a:t>
            </a:r>
            <a:endParaRPr lang="en-US" sz="2800" b="1" dirty="0">
              <a:solidFill>
                <a:schemeClr val="bg1"/>
              </a:solidFill>
            </a:endParaRPr>
          </a:p>
        </p:txBody>
      </p:sp>
      <p:sp>
        <p:nvSpPr>
          <p:cNvPr id="23" name="مربع نص 35"/>
          <p:cNvSpPr txBox="1"/>
          <p:nvPr/>
        </p:nvSpPr>
        <p:spPr>
          <a:xfrm>
            <a:off x="3392329" y="2898462"/>
            <a:ext cx="543695" cy="735747"/>
          </a:xfrm>
          <a:prstGeom prst="flowChartConnector">
            <a:avLst/>
          </a:prstGeom>
          <a:solidFill>
            <a:srgbClr val="00B4B0"/>
          </a:solidFill>
        </p:spPr>
        <p:txBody>
          <a:bodyPr wrap="none" rtlCol="0">
            <a:spAutoFit/>
          </a:bodyPr>
          <a:lstStyle/>
          <a:p>
            <a:r>
              <a:rPr lang="ar-EG" sz="2800" b="1" dirty="0">
                <a:solidFill>
                  <a:schemeClr val="bg1"/>
                </a:solidFill>
              </a:rPr>
              <a:t>8</a:t>
            </a:r>
            <a:endParaRPr lang="en-US" sz="2800" b="1" dirty="0">
              <a:solidFill>
                <a:schemeClr val="bg1"/>
              </a:solidFill>
            </a:endParaRPr>
          </a:p>
        </p:txBody>
      </p:sp>
      <p:sp>
        <p:nvSpPr>
          <p:cNvPr id="24" name="مربع نص 36"/>
          <p:cNvSpPr txBox="1"/>
          <p:nvPr/>
        </p:nvSpPr>
        <p:spPr>
          <a:xfrm>
            <a:off x="10178939" y="3898594"/>
            <a:ext cx="543695" cy="735747"/>
          </a:xfrm>
          <a:prstGeom prst="flowChartConnector">
            <a:avLst/>
          </a:prstGeom>
          <a:solidFill>
            <a:srgbClr val="00B4B0"/>
          </a:solidFill>
        </p:spPr>
        <p:txBody>
          <a:bodyPr wrap="none" rtlCol="0">
            <a:spAutoFit/>
          </a:bodyPr>
          <a:lstStyle/>
          <a:p>
            <a:r>
              <a:rPr lang="ar-EG" sz="2800" b="1" dirty="0">
                <a:solidFill>
                  <a:schemeClr val="bg1"/>
                </a:solidFill>
              </a:rPr>
              <a:t>9</a:t>
            </a:r>
            <a:endParaRPr lang="en-US" sz="2800" b="1" dirty="0">
              <a:solidFill>
                <a:schemeClr val="bg1"/>
              </a:solidFill>
            </a:endParaRPr>
          </a:p>
        </p:txBody>
      </p:sp>
      <p:sp>
        <p:nvSpPr>
          <p:cNvPr id="25" name="مربع نص 37"/>
          <p:cNvSpPr txBox="1"/>
          <p:nvPr/>
        </p:nvSpPr>
        <p:spPr>
          <a:xfrm>
            <a:off x="8035799" y="3970032"/>
            <a:ext cx="665418" cy="562630"/>
          </a:xfrm>
          <a:prstGeom prst="flowChartConnector">
            <a:avLst/>
          </a:prstGeom>
          <a:solidFill>
            <a:srgbClr val="00B4B0"/>
          </a:solidFill>
        </p:spPr>
        <p:txBody>
          <a:bodyPr wrap="none" rtlCol="0">
            <a:spAutoFit/>
          </a:bodyPr>
          <a:lstStyle/>
          <a:p>
            <a:r>
              <a:rPr lang="ar-EG" sz="2000" b="1" dirty="0">
                <a:solidFill>
                  <a:schemeClr val="bg1"/>
                </a:solidFill>
              </a:rPr>
              <a:t>10</a:t>
            </a:r>
            <a:endParaRPr lang="en-US" sz="2000" b="1" dirty="0">
              <a:solidFill>
                <a:schemeClr val="bg1"/>
              </a:solidFill>
            </a:endParaRPr>
          </a:p>
        </p:txBody>
      </p:sp>
      <p:sp>
        <p:nvSpPr>
          <p:cNvPr id="26" name="مربع نص 38"/>
          <p:cNvSpPr txBox="1"/>
          <p:nvPr/>
        </p:nvSpPr>
        <p:spPr>
          <a:xfrm>
            <a:off x="5821221" y="3970032"/>
            <a:ext cx="665418" cy="562630"/>
          </a:xfrm>
          <a:prstGeom prst="flowChartConnector">
            <a:avLst/>
          </a:prstGeom>
          <a:solidFill>
            <a:srgbClr val="00B4B0"/>
          </a:solidFill>
        </p:spPr>
        <p:txBody>
          <a:bodyPr wrap="none" rtlCol="0">
            <a:spAutoFit/>
          </a:bodyPr>
          <a:lstStyle/>
          <a:p>
            <a:r>
              <a:rPr lang="ar-EG" sz="2000" b="1" dirty="0">
                <a:solidFill>
                  <a:schemeClr val="bg1"/>
                </a:solidFill>
              </a:rPr>
              <a:t>11</a:t>
            </a:r>
            <a:endParaRPr lang="en-US" sz="2000" b="1" dirty="0">
              <a:solidFill>
                <a:schemeClr val="bg1"/>
              </a:solidFill>
            </a:endParaRPr>
          </a:p>
        </p:txBody>
      </p:sp>
      <p:sp>
        <p:nvSpPr>
          <p:cNvPr id="27" name="مربع نص 39"/>
          <p:cNvSpPr txBox="1"/>
          <p:nvPr/>
        </p:nvSpPr>
        <p:spPr>
          <a:xfrm>
            <a:off x="3392329" y="4041470"/>
            <a:ext cx="665418" cy="562630"/>
          </a:xfrm>
          <a:prstGeom prst="flowChartConnector">
            <a:avLst/>
          </a:prstGeom>
          <a:solidFill>
            <a:srgbClr val="00B4B0"/>
          </a:solidFill>
        </p:spPr>
        <p:txBody>
          <a:bodyPr wrap="none" rtlCol="0">
            <a:spAutoFit/>
          </a:bodyPr>
          <a:lstStyle/>
          <a:p>
            <a:r>
              <a:rPr lang="ar-EG" sz="2000" b="1" dirty="0">
                <a:solidFill>
                  <a:schemeClr val="bg1"/>
                </a:solidFill>
              </a:rPr>
              <a:t>12</a:t>
            </a:r>
            <a:endParaRPr lang="en-US" sz="2000" b="1" dirty="0">
              <a:solidFill>
                <a:schemeClr val="bg1"/>
              </a:solidFill>
            </a:endParaRPr>
          </a:p>
        </p:txBody>
      </p:sp>
    </p:spTree>
    <p:extLst>
      <p:ext uri="{BB962C8B-B14F-4D97-AF65-F5344CB8AC3E}">
        <p14:creationId xmlns:p14="http://schemas.microsoft.com/office/powerpoint/2010/main" val="508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coin.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dissolv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dissolv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dissolv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dissolv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dissolv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dissolv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dissolve">
                                      <p:cBhvr>
                                        <p:cTn id="83" dur="5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ssolve">
                                      <p:cBhvr>
                                        <p:cTn id="88" dur="5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dissolve">
                                      <p:cBhvr>
                                        <p:cTn id="93" dur="500"/>
                                        <p:tgtEl>
                                          <p:spTgt spid="23"/>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dissolve">
                                      <p:cBhvr>
                                        <p:cTn id="98" dur="500"/>
                                        <p:tgtEl>
                                          <p:spTgt spid="12"/>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dissolve">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dissolve">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dissolve">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nodeType="click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dissolve">
                                      <p:cBhvr>
                                        <p:cTn id="118" dur="500"/>
                                        <p:tgtEl>
                                          <p:spTgt spid="18"/>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dissolve">
                                      <p:cBhvr>
                                        <p:cTn id="123" dur="500"/>
                                        <p:tgtEl>
                                          <p:spTgt spid="26"/>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dissolve">
                                      <p:cBhvr>
                                        <p:cTn id="128" dur="500"/>
                                        <p:tgtEl>
                                          <p:spTgt spid="17"/>
                                        </p:tgtEl>
                                      </p:cBhvr>
                                    </p:animEffect>
                                  </p:childTnLst>
                                </p:cTn>
                              </p:par>
                            </p:childTnLst>
                          </p:cTn>
                        </p:par>
                      </p:childTnLst>
                    </p:cTn>
                  </p:par>
                  <p:par>
                    <p:cTn id="129" fill="hold">
                      <p:stCondLst>
                        <p:cond delay="indefinite"/>
                      </p:stCondLst>
                      <p:childTnLst>
                        <p:par>
                          <p:cTn id="130" fill="hold">
                            <p:stCondLst>
                              <p:cond delay="0"/>
                            </p:stCondLst>
                            <p:childTnLst>
                              <p:par>
                                <p:cTn id="131" presetID="9" presetClass="entr" presetSubtype="0"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dissolve">
                                      <p:cBhvr>
                                        <p:cTn id="133" dur="500"/>
                                        <p:tgtEl>
                                          <p:spTgt spid="27"/>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nodeType="click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dissolve">
                                      <p:cBhvr>
                                        <p:cTn id="138" dur="500"/>
                                        <p:tgtEl>
                                          <p:spTgt spid="16"/>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mph" presetSubtype="0" fill="hold" grpId="1" nodeType="clickEffect">
                                  <p:stCondLst>
                                    <p:cond delay="0"/>
                                  </p:stCondLst>
                                  <p:childTnLst>
                                    <p:animClr clrSpc="hsl" dir="cw">
                                      <p:cBhvr override="childStyle">
                                        <p:cTn id="142" dur="500" fill="hold"/>
                                        <p:tgtEl>
                                          <p:spTgt spid="10"/>
                                        </p:tgtEl>
                                        <p:attrNameLst>
                                          <p:attrName>style.color</p:attrName>
                                        </p:attrNameLst>
                                      </p:cBhvr>
                                      <p:by>
                                        <p:hsl h="7200000" s="0" l="0"/>
                                      </p:by>
                                    </p:animClr>
                                    <p:animClr clrSpc="hsl" dir="cw">
                                      <p:cBhvr>
                                        <p:cTn id="143" dur="500" fill="hold"/>
                                        <p:tgtEl>
                                          <p:spTgt spid="10"/>
                                        </p:tgtEl>
                                        <p:attrNameLst>
                                          <p:attrName>fillcolor</p:attrName>
                                        </p:attrNameLst>
                                      </p:cBhvr>
                                      <p:by>
                                        <p:hsl h="7200000" s="0" l="0"/>
                                      </p:by>
                                    </p:animClr>
                                    <p:animClr clrSpc="hsl" dir="cw">
                                      <p:cBhvr>
                                        <p:cTn id="144" dur="500" fill="hold"/>
                                        <p:tgtEl>
                                          <p:spTgt spid="10"/>
                                        </p:tgtEl>
                                        <p:attrNameLst>
                                          <p:attrName>stroke.color</p:attrName>
                                        </p:attrNameLst>
                                      </p:cBhvr>
                                      <p:by>
                                        <p:hsl h="7200000" s="0" l="0"/>
                                      </p:by>
                                    </p:animClr>
                                    <p:set>
                                      <p:cBhvr>
                                        <p:cTn id="145" dur="500" fill="hold"/>
                                        <p:tgtEl>
                                          <p:spTgt spid="10"/>
                                        </p:tgtEl>
                                        <p:attrNameLst>
                                          <p:attrName>fill.type</p:attrName>
                                        </p:attrNameLst>
                                      </p:cBhvr>
                                      <p:to>
                                        <p:strVal val="solid"/>
                                      </p:to>
                                    </p:set>
                                  </p:childTnLst>
                                </p:cTn>
                              </p:par>
                            </p:childTnLst>
                          </p:cTn>
                        </p:par>
                      </p:childTnLst>
                    </p:cTn>
                  </p:par>
                  <p:par>
                    <p:cTn id="146" fill="hold">
                      <p:stCondLst>
                        <p:cond delay="indefinite"/>
                      </p:stCondLst>
                      <p:childTnLst>
                        <p:par>
                          <p:cTn id="147" fill="hold">
                            <p:stCondLst>
                              <p:cond delay="0"/>
                            </p:stCondLst>
                            <p:childTnLst>
                              <p:par>
                                <p:cTn id="148" presetID="21" presetClass="emph" presetSubtype="0" fill="hold" nodeType="clickEffect">
                                  <p:stCondLst>
                                    <p:cond delay="0"/>
                                  </p:stCondLst>
                                  <p:childTnLst>
                                    <p:animClr clrSpc="hsl" dir="cw">
                                      <p:cBhvr override="childStyle">
                                        <p:cTn id="149" dur="500" fill="hold"/>
                                        <p:tgtEl>
                                          <p:spTgt spid="8"/>
                                        </p:tgtEl>
                                        <p:attrNameLst>
                                          <p:attrName>style.color</p:attrName>
                                        </p:attrNameLst>
                                      </p:cBhvr>
                                      <p:by>
                                        <p:hsl h="7200000" s="0" l="0"/>
                                      </p:by>
                                    </p:animClr>
                                    <p:animClr clrSpc="hsl" dir="cw">
                                      <p:cBhvr>
                                        <p:cTn id="150" dur="500" fill="hold"/>
                                        <p:tgtEl>
                                          <p:spTgt spid="8"/>
                                        </p:tgtEl>
                                        <p:attrNameLst>
                                          <p:attrName>fillcolor</p:attrName>
                                        </p:attrNameLst>
                                      </p:cBhvr>
                                      <p:by>
                                        <p:hsl h="7200000" s="0" l="0"/>
                                      </p:by>
                                    </p:animClr>
                                    <p:animClr clrSpc="hsl" dir="cw">
                                      <p:cBhvr>
                                        <p:cTn id="151" dur="500" fill="hold"/>
                                        <p:tgtEl>
                                          <p:spTgt spid="8"/>
                                        </p:tgtEl>
                                        <p:attrNameLst>
                                          <p:attrName>stroke.color</p:attrName>
                                        </p:attrNameLst>
                                      </p:cBhvr>
                                      <p:by>
                                        <p:hsl h="7200000" s="0" l="0"/>
                                      </p:by>
                                    </p:animClr>
                                    <p:set>
                                      <p:cBhvr>
                                        <p:cTn id="152" dur="500" fill="hold"/>
                                        <p:tgtEl>
                                          <p:spTgt spid="8"/>
                                        </p:tgtEl>
                                        <p:attrNameLst>
                                          <p:attrName>fill.type</p:attrName>
                                        </p:attrNameLst>
                                      </p:cBhvr>
                                      <p:to>
                                        <p:strVal val="solid"/>
                                      </p:to>
                                    </p:set>
                                  </p:childTnLst>
                                </p:cTn>
                              </p:par>
                            </p:childTnLst>
                          </p:cTn>
                        </p:par>
                      </p:childTnLst>
                    </p:cTn>
                  </p:par>
                  <p:par>
                    <p:cTn id="153" fill="hold">
                      <p:stCondLst>
                        <p:cond delay="indefinite"/>
                      </p:stCondLst>
                      <p:childTnLst>
                        <p:par>
                          <p:cTn id="154" fill="hold">
                            <p:stCondLst>
                              <p:cond delay="0"/>
                            </p:stCondLst>
                            <p:childTnLst>
                              <p:par>
                                <p:cTn id="155" presetID="21" presetClass="emph" presetSubtype="0" fill="hold" grpId="1" nodeType="clickEffect">
                                  <p:stCondLst>
                                    <p:cond delay="0"/>
                                  </p:stCondLst>
                                  <p:childTnLst>
                                    <p:animClr clrSpc="hsl" dir="cw">
                                      <p:cBhvr override="childStyle">
                                        <p:cTn id="156" dur="500" fill="hold"/>
                                        <p:tgtEl>
                                          <p:spTgt spid="11"/>
                                        </p:tgtEl>
                                        <p:attrNameLst>
                                          <p:attrName>style.color</p:attrName>
                                        </p:attrNameLst>
                                      </p:cBhvr>
                                      <p:by>
                                        <p:hsl h="7200000" s="0" l="0"/>
                                      </p:by>
                                    </p:animClr>
                                    <p:animClr clrSpc="hsl" dir="cw">
                                      <p:cBhvr>
                                        <p:cTn id="157" dur="500" fill="hold"/>
                                        <p:tgtEl>
                                          <p:spTgt spid="11"/>
                                        </p:tgtEl>
                                        <p:attrNameLst>
                                          <p:attrName>fillcolor</p:attrName>
                                        </p:attrNameLst>
                                      </p:cBhvr>
                                      <p:by>
                                        <p:hsl h="7200000" s="0" l="0"/>
                                      </p:by>
                                    </p:animClr>
                                    <p:animClr clrSpc="hsl" dir="cw">
                                      <p:cBhvr>
                                        <p:cTn id="158" dur="500" fill="hold"/>
                                        <p:tgtEl>
                                          <p:spTgt spid="11"/>
                                        </p:tgtEl>
                                        <p:attrNameLst>
                                          <p:attrName>stroke.color</p:attrName>
                                        </p:attrNameLst>
                                      </p:cBhvr>
                                      <p:by>
                                        <p:hsl h="7200000" s="0" l="0"/>
                                      </p:by>
                                    </p:animClr>
                                    <p:set>
                                      <p:cBhvr>
                                        <p:cTn id="159" dur="500" fill="hold"/>
                                        <p:tgtEl>
                                          <p:spTgt spid="11"/>
                                        </p:tgtEl>
                                        <p:attrNameLst>
                                          <p:attrName>fill.type</p:attrName>
                                        </p:attrNameLst>
                                      </p:cBhvr>
                                      <p:to>
                                        <p:strVal val="solid"/>
                                      </p:to>
                                    </p:set>
                                  </p:childTnLst>
                                </p:cTn>
                              </p:par>
                            </p:childTnLst>
                          </p:cTn>
                        </p:par>
                      </p:childTnLst>
                    </p:cTn>
                  </p:par>
                  <p:par>
                    <p:cTn id="160" fill="hold">
                      <p:stCondLst>
                        <p:cond delay="indefinite"/>
                      </p:stCondLst>
                      <p:childTnLst>
                        <p:par>
                          <p:cTn id="161" fill="hold">
                            <p:stCondLst>
                              <p:cond delay="0"/>
                            </p:stCondLst>
                            <p:childTnLst>
                              <p:par>
                                <p:cTn id="162" presetID="21" presetClass="emph" presetSubtype="0" fill="hold" nodeType="clickEffect">
                                  <p:stCondLst>
                                    <p:cond delay="0"/>
                                  </p:stCondLst>
                                  <p:childTnLst>
                                    <p:animClr clrSpc="hsl" dir="cw">
                                      <p:cBhvr override="childStyle">
                                        <p:cTn id="163" dur="500" fill="hold"/>
                                        <p:tgtEl>
                                          <p:spTgt spid="9"/>
                                        </p:tgtEl>
                                        <p:attrNameLst>
                                          <p:attrName>style.color</p:attrName>
                                        </p:attrNameLst>
                                      </p:cBhvr>
                                      <p:by>
                                        <p:hsl h="7200000" s="0" l="0"/>
                                      </p:by>
                                    </p:animClr>
                                    <p:animClr clrSpc="hsl" dir="cw">
                                      <p:cBhvr>
                                        <p:cTn id="164" dur="500" fill="hold"/>
                                        <p:tgtEl>
                                          <p:spTgt spid="9"/>
                                        </p:tgtEl>
                                        <p:attrNameLst>
                                          <p:attrName>fillcolor</p:attrName>
                                        </p:attrNameLst>
                                      </p:cBhvr>
                                      <p:by>
                                        <p:hsl h="7200000" s="0" l="0"/>
                                      </p:by>
                                    </p:animClr>
                                    <p:animClr clrSpc="hsl" dir="cw">
                                      <p:cBhvr>
                                        <p:cTn id="165" dur="500" fill="hold"/>
                                        <p:tgtEl>
                                          <p:spTgt spid="9"/>
                                        </p:tgtEl>
                                        <p:attrNameLst>
                                          <p:attrName>stroke.color</p:attrName>
                                        </p:attrNameLst>
                                      </p:cBhvr>
                                      <p:by>
                                        <p:hsl h="7200000" s="0" l="0"/>
                                      </p:by>
                                    </p:animClr>
                                    <p:set>
                                      <p:cBhvr>
                                        <p:cTn id="166" dur="500" fill="hold"/>
                                        <p:tgtEl>
                                          <p:spTgt spid="9"/>
                                        </p:tgtEl>
                                        <p:attrNameLst>
                                          <p:attrName>fill.type</p:attrName>
                                        </p:attrNameLst>
                                      </p:cBhvr>
                                      <p:to>
                                        <p:strVal val="solid"/>
                                      </p:to>
                                    </p:set>
                                  </p:childTnLst>
                                </p:cTn>
                              </p:par>
                            </p:childTnLst>
                          </p:cTn>
                        </p:par>
                      </p:childTnLst>
                    </p:cTn>
                  </p:par>
                  <p:par>
                    <p:cTn id="167" fill="hold">
                      <p:stCondLst>
                        <p:cond delay="indefinite"/>
                      </p:stCondLst>
                      <p:childTnLst>
                        <p:par>
                          <p:cTn id="168" fill="hold">
                            <p:stCondLst>
                              <p:cond delay="0"/>
                            </p:stCondLst>
                            <p:childTnLst>
                              <p:par>
                                <p:cTn id="169" presetID="21" presetClass="emph" presetSubtype="0" fill="hold" grpId="1" nodeType="clickEffect">
                                  <p:stCondLst>
                                    <p:cond delay="0"/>
                                  </p:stCondLst>
                                  <p:childTnLst>
                                    <p:animClr clrSpc="hsl" dir="cw">
                                      <p:cBhvr override="childStyle">
                                        <p:cTn id="170" dur="500" fill="hold"/>
                                        <p:tgtEl>
                                          <p:spTgt spid="6"/>
                                        </p:tgtEl>
                                        <p:attrNameLst>
                                          <p:attrName>style.color</p:attrName>
                                        </p:attrNameLst>
                                      </p:cBhvr>
                                      <p:by>
                                        <p:hsl h="7200000" s="0" l="0"/>
                                      </p:by>
                                    </p:animClr>
                                    <p:animClr clrSpc="hsl" dir="cw">
                                      <p:cBhvr>
                                        <p:cTn id="171" dur="500" fill="hold"/>
                                        <p:tgtEl>
                                          <p:spTgt spid="6"/>
                                        </p:tgtEl>
                                        <p:attrNameLst>
                                          <p:attrName>fillcolor</p:attrName>
                                        </p:attrNameLst>
                                      </p:cBhvr>
                                      <p:by>
                                        <p:hsl h="7200000" s="0" l="0"/>
                                      </p:by>
                                    </p:animClr>
                                    <p:animClr clrSpc="hsl" dir="cw">
                                      <p:cBhvr>
                                        <p:cTn id="172" dur="500" fill="hold"/>
                                        <p:tgtEl>
                                          <p:spTgt spid="6"/>
                                        </p:tgtEl>
                                        <p:attrNameLst>
                                          <p:attrName>stroke.color</p:attrName>
                                        </p:attrNameLst>
                                      </p:cBhvr>
                                      <p:by>
                                        <p:hsl h="7200000" s="0" l="0"/>
                                      </p:by>
                                    </p:animClr>
                                    <p:set>
                                      <p:cBhvr>
                                        <p:cTn id="173" dur="500" fill="hold"/>
                                        <p:tgtEl>
                                          <p:spTgt spid="6"/>
                                        </p:tgtEl>
                                        <p:attrNameLst>
                                          <p:attrName>fill.type</p:attrName>
                                        </p:attrNameLst>
                                      </p:cBhvr>
                                      <p:to>
                                        <p:strVal val="solid"/>
                                      </p:to>
                                    </p:set>
                                  </p:childTnLst>
                                </p:cTn>
                              </p:par>
                            </p:childTnLst>
                          </p:cTn>
                        </p:par>
                      </p:childTnLst>
                    </p:cTn>
                  </p:par>
                  <p:par>
                    <p:cTn id="174" fill="hold">
                      <p:stCondLst>
                        <p:cond delay="indefinite"/>
                      </p:stCondLst>
                      <p:childTnLst>
                        <p:par>
                          <p:cTn id="175" fill="hold">
                            <p:stCondLst>
                              <p:cond delay="0"/>
                            </p:stCondLst>
                            <p:childTnLst>
                              <p:par>
                                <p:cTn id="176" presetID="21" presetClass="emph" presetSubtype="0" fill="hold" nodeType="clickEffect">
                                  <p:stCondLst>
                                    <p:cond delay="0"/>
                                  </p:stCondLst>
                                  <p:childTnLst>
                                    <p:animClr clrSpc="hsl" dir="cw">
                                      <p:cBhvr override="childStyle">
                                        <p:cTn id="177" dur="500" fill="hold"/>
                                        <p:tgtEl>
                                          <p:spTgt spid="4"/>
                                        </p:tgtEl>
                                        <p:attrNameLst>
                                          <p:attrName>style.color</p:attrName>
                                        </p:attrNameLst>
                                      </p:cBhvr>
                                      <p:by>
                                        <p:hsl h="7200000" s="0" l="0"/>
                                      </p:by>
                                    </p:animClr>
                                    <p:animClr clrSpc="hsl" dir="cw">
                                      <p:cBhvr>
                                        <p:cTn id="178" dur="500" fill="hold"/>
                                        <p:tgtEl>
                                          <p:spTgt spid="4"/>
                                        </p:tgtEl>
                                        <p:attrNameLst>
                                          <p:attrName>fillcolor</p:attrName>
                                        </p:attrNameLst>
                                      </p:cBhvr>
                                      <p:by>
                                        <p:hsl h="7200000" s="0" l="0"/>
                                      </p:by>
                                    </p:animClr>
                                    <p:animClr clrSpc="hsl" dir="cw">
                                      <p:cBhvr>
                                        <p:cTn id="179" dur="500" fill="hold"/>
                                        <p:tgtEl>
                                          <p:spTgt spid="4"/>
                                        </p:tgtEl>
                                        <p:attrNameLst>
                                          <p:attrName>stroke.color</p:attrName>
                                        </p:attrNameLst>
                                      </p:cBhvr>
                                      <p:by>
                                        <p:hsl h="7200000" s="0" l="0"/>
                                      </p:by>
                                    </p:animClr>
                                    <p:set>
                                      <p:cBhvr>
                                        <p:cTn id="180" dur="500" fill="hold"/>
                                        <p:tgtEl>
                                          <p:spTgt spid="4"/>
                                        </p:tgtEl>
                                        <p:attrNameLst>
                                          <p:attrName>fill.type</p:attrName>
                                        </p:attrNameLst>
                                      </p:cBhvr>
                                      <p:to>
                                        <p:strVal val="solid"/>
                                      </p:to>
                                    </p:set>
                                  </p:childTnLst>
                                </p:cTn>
                              </p:par>
                            </p:childTnLst>
                          </p:cTn>
                        </p:par>
                      </p:childTnLst>
                    </p:cTn>
                  </p:par>
                  <p:par>
                    <p:cTn id="181" fill="hold">
                      <p:stCondLst>
                        <p:cond delay="indefinite"/>
                      </p:stCondLst>
                      <p:childTnLst>
                        <p:par>
                          <p:cTn id="182" fill="hold">
                            <p:stCondLst>
                              <p:cond delay="0"/>
                            </p:stCondLst>
                            <p:childTnLst>
                              <p:par>
                                <p:cTn id="183" presetID="21" presetClass="emph" presetSubtype="0" fill="hold" nodeType="clickEffect">
                                  <p:stCondLst>
                                    <p:cond delay="0"/>
                                  </p:stCondLst>
                                  <p:childTnLst>
                                    <p:animClr clrSpc="hsl" dir="cw">
                                      <p:cBhvr override="childStyle">
                                        <p:cTn id="184" dur="500" fill="hold"/>
                                        <p:tgtEl>
                                          <p:spTgt spid="5"/>
                                        </p:tgtEl>
                                        <p:attrNameLst>
                                          <p:attrName>style.color</p:attrName>
                                        </p:attrNameLst>
                                      </p:cBhvr>
                                      <p:by>
                                        <p:hsl h="7200000" s="0" l="0"/>
                                      </p:by>
                                    </p:animClr>
                                    <p:animClr clrSpc="hsl" dir="cw">
                                      <p:cBhvr>
                                        <p:cTn id="185" dur="500" fill="hold"/>
                                        <p:tgtEl>
                                          <p:spTgt spid="5"/>
                                        </p:tgtEl>
                                        <p:attrNameLst>
                                          <p:attrName>fillcolor</p:attrName>
                                        </p:attrNameLst>
                                      </p:cBhvr>
                                      <p:by>
                                        <p:hsl h="7200000" s="0" l="0"/>
                                      </p:by>
                                    </p:animClr>
                                    <p:animClr clrSpc="hsl" dir="cw">
                                      <p:cBhvr>
                                        <p:cTn id="186" dur="500" fill="hold"/>
                                        <p:tgtEl>
                                          <p:spTgt spid="5"/>
                                        </p:tgtEl>
                                        <p:attrNameLst>
                                          <p:attrName>stroke.color</p:attrName>
                                        </p:attrNameLst>
                                      </p:cBhvr>
                                      <p:by>
                                        <p:hsl h="7200000" s="0" l="0"/>
                                      </p:by>
                                    </p:animClr>
                                    <p:set>
                                      <p:cBhvr>
                                        <p:cTn id="187" dur="500" fill="hold"/>
                                        <p:tgtEl>
                                          <p:spTgt spid="5"/>
                                        </p:tgtEl>
                                        <p:attrNameLst>
                                          <p:attrName>fill.type</p:attrName>
                                        </p:attrNameLst>
                                      </p:cBhvr>
                                      <p:to>
                                        <p:strVal val="solid"/>
                                      </p:to>
                                    </p:set>
                                  </p:childTnLst>
                                </p:cTn>
                              </p:par>
                            </p:childTnLst>
                          </p:cTn>
                        </p:par>
                      </p:childTnLst>
                    </p:cTn>
                  </p:par>
                  <p:par>
                    <p:cTn id="188" fill="hold">
                      <p:stCondLst>
                        <p:cond delay="indefinite"/>
                      </p:stCondLst>
                      <p:childTnLst>
                        <p:par>
                          <p:cTn id="189" fill="hold">
                            <p:stCondLst>
                              <p:cond delay="0"/>
                            </p:stCondLst>
                            <p:childTnLst>
                              <p:par>
                                <p:cTn id="190" presetID="21" presetClass="emph" presetSubtype="0" fill="hold" grpId="1" nodeType="clickEffect">
                                  <p:stCondLst>
                                    <p:cond delay="0"/>
                                  </p:stCondLst>
                                  <p:childTnLst>
                                    <p:animClr clrSpc="hsl" dir="cw">
                                      <p:cBhvr override="childStyle">
                                        <p:cTn id="191" dur="500" fill="hold"/>
                                        <p:tgtEl>
                                          <p:spTgt spid="7"/>
                                        </p:tgtEl>
                                        <p:attrNameLst>
                                          <p:attrName>style.color</p:attrName>
                                        </p:attrNameLst>
                                      </p:cBhvr>
                                      <p:by>
                                        <p:hsl h="7200000" s="0" l="0"/>
                                      </p:by>
                                    </p:animClr>
                                    <p:animClr clrSpc="hsl" dir="cw">
                                      <p:cBhvr>
                                        <p:cTn id="192" dur="500" fill="hold"/>
                                        <p:tgtEl>
                                          <p:spTgt spid="7"/>
                                        </p:tgtEl>
                                        <p:attrNameLst>
                                          <p:attrName>fillcolor</p:attrName>
                                        </p:attrNameLst>
                                      </p:cBhvr>
                                      <p:by>
                                        <p:hsl h="7200000" s="0" l="0"/>
                                      </p:by>
                                    </p:animClr>
                                    <p:animClr clrSpc="hsl" dir="cw">
                                      <p:cBhvr>
                                        <p:cTn id="193" dur="500" fill="hold"/>
                                        <p:tgtEl>
                                          <p:spTgt spid="7"/>
                                        </p:tgtEl>
                                        <p:attrNameLst>
                                          <p:attrName>stroke.color</p:attrName>
                                        </p:attrNameLst>
                                      </p:cBhvr>
                                      <p:by>
                                        <p:hsl h="7200000" s="0" l="0"/>
                                      </p:by>
                                    </p:animClr>
                                    <p:set>
                                      <p:cBhvr>
                                        <p:cTn id="194" dur="500" fill="hold"/>
                                        <p:tgtEl>
                                          <p:spTgt spid="7"/>
                                        </p:tgtEl>
                                        <p:attrNameLst>
                                          <p:attrName>fill.type</p:attrName>
                                        </p:attrNameLst>
                                      </p:cBhvr>
                                      <p:to>
                                        <p:strVal val="solid"/>
                                      </p:to>
                                    </p:set>
                                  </p:childTnLst>
                                </p:cTn>
                              </p:par>
                            </p:childTnLst>
                          </p:cTn>
                        </p:par>
                      </p:childTnLst>
                    </p:cTn>
                  </p:par>
                  <p:par>
                    <p:cTn id="195" fill="hold">
                      <p:stCondLst>
                        <p:cond delay="indefinite"/>
                      </p:stCondLst>
                      <p:childTnLst>
                        <p:par>
                          <p:cTn id="196" fill="hold">
                            <p:stCondLst>
                              <p:cond delay="0"/>
                            </p:stCondLst>
                            <p:childTnLst>
                              <p:par>
                                <p:cTn id="197" presetID="21" presetClass="emph" presetSubtype="0" fill="hold" grpId="1" nodeType="clickEffect">
                                  <p:stCondLst>
                                    <p:cond delay="0"/>
                                  </p:stCondLst>
                                  <p:childTnLst>
                                    <p:animClr clrSpc="hsl" dir="cw">
                                      <p:cBhvr override="childStyle">
                                        <p:cTn id="198" dur="500" fill="hold"/>
                                        <p:tgtEl>
                                          <p:spTgt spid="20"/>
                                        </p:tgtEl>
                                        <p:attrNameLst>
                                          <p:attrName>style.color</p:attrName>
                                        </p:attrNameLst>
                                      </p:cBhvr>
                                      <p:by>
                                        <p:hsl h="7200000" s="0" l="0"/>
                                      </p:by>
                                    </p:animClr>
                                    <p:animClr clrSpc="hsl" dir="cw">
                                      <p:cBhvr>
                                        <p:cTn id="199" dur="500" fill="hold"/>
                                        <p:tgtEl>
                                          <p:spTgt spid="20"/>
                                        </p:tgtEl>
                                        <p:attrNameLst>
                                          <p:attrName>fillcolor</p:attrName>
                                        </p:attrNameLst>
                                      </p:cBhvr>
                                      <p:by>
                                        <p:hsl h="7200000" s="0" l="0"/>
                                      </p:by>
                                    </p:animClr>
                                    <p:animClr clrSpc="hsl" dir="cw">
                                      <p:cBhvr>
                                        <p:cTn id="200" dur="500" fill="hold"/>
                                        <p:tgtEl>
                                          <p:spTgt spid="20"/>
                                        </p:tgtEl>
                                        <p:attrNameLst>
                                          <p:attrName>stroke.color</p:attrName>
                                        </p:attrNameLst>
                                      </p:cBhvr>
                                      <p:by>
                                        <p:hsl h="7200000" s="0" l="0"/>
                                      </p:by>
                                    </p:animClr>
                                    <p:set>
                                      <p:cBhvr>
                                        <p:cTn id="201" dur="500" fill="hold"/>
                                        <p:tgtEl>
                                          <p:spTgt spid="20"/>
                                        </p:tgtEl>
                                        <p:attrNameLst>
                                          <p:attrName>fill.type</p:attrName>
                                        </p:attrNameLst>
                                      </p:cBhvr>
                                      <p:to>
                                        <p:strVal val="solid"/>
                                      </p:to>
                                    </p:set>
                                  </p:childTnLst>
                                </p:cTn>
                              </p:par>
                            </p:childTnLst>
                          </p:cTn>
                        </p:par>
                      </p:childTnLst>
                    </p:cTn>
                  </p:par>
                  <p:par>
                    <p:cTn id="202" fill="hold">
                      <p:stCondLst>
                        <p:cond delay="indefinite"/>
                      </p:stCondLst>
                      <p:childTnLst>
                        <p:par>
                          <p:cTn id="203" fill="hold">
                            <p:stCondLst>
                              <p:cond delay="0"/>
                            </p:stCondLst>
                            <p:childTnLst>
                              <p:par>
                                <p:cTn id="204" presetID="21" presetClass="emph" presetSubtype="0" fill="hold" nodeType="clickEffect">
                                  <p:stCondLst>
                                    <p:cond delay="0"/>
                                  </p:stCondLst>
                                  <p:childTnLst>
                                    <p:animClr clrSpc="hsl" dir="cw">
                                      <p:cBhvr override="childStyle">
                                        <p:cTn id="205" dur="500" fill="hold"/>
                                        <p:tgtEl>
                                          <p:spTgt spid="15"/>
                                        </p:tgtEl>
                                        <p:attrNameLst>
                                          <p:attrName>style.color</p:attrName>
                                        </p:attrNameLst>
                                      </p:cBhvr>
                                      <p:by>
                                        <p:hsl h="7200000" s="0" l="0"/>
                                      </p:by>
                                    </p:animClr>
                                    <p:animClr clrSpc="hsl" dir="cw">
                                      <p:cBhvr>
                                        <p:cTn id="206" dur="500" fill="hold"/>
                                        <p:tgtEl>
                                          <p:spTgt spid="15"/>
                                        </p:tgtEl>
                                        <p:attrNameLst>
                                          <p:attrName>fillcolor</p:attrName>
                                        </p:attrNameLst>
                                      </p:cBhvr>
                                      <p:by>
                                        <p:hsl h="7200000" s="0" l="0"/>
                                      </p:by>
                                    </p:animClr>
                                    <p:animClr clrSpc="hsl" dir="cw">
                                      <p:cBhvr>
                                        <p:cTn id="207" dur="500" fill="hold"/>
                                        <p:tgtEl>
                                          <p:spTgt spid="15"/>
                                        </p:tgtEl>
                                        <p:attrNameLst>
                                          <p:attrName>stroke.color</p:attrName>
                                        </p:attrNameLst>
                                      </p:cBhvr>
                                      <p:by>
                                        <p:hsl h="7200000" s="0" l="0"/>
                                      </p:by>
                                    </p:animClr>
                                    <p:set>
                                      <p:cBhvr>
                                        <p:cTn id="208" dur="500" fill="hold"/>
                                        <p:tgtEl>
                                          <p:spTgt spid="15"/>
                                        </p:tgtEl>
                                        <p:attrNameLst>
                                          <p:attrName>fill.type</p:attrName>
                                        </p:attrNameLst>
                                      </p:cBhvr>
                                      <p:to>
                                        <p:strVal val="solid"/>
                                      </p:to>
                                    </p:set>
                                  </p:childTnLst>
                                </p:cTn>
                              </p:par>
                            </p:childTnLst>
                          </p:cTn>
                        </p:par>
                      </p:childTnLst>
                    </p:cTn>
                  </p:par>
                  <p:par>
                    <p:cTn id="209" fill="hold">
                      <p:stCondLst>
                        <p:cond delay="indefinite"/>
                      </p:stCondLst>
                      <p:childTnLst>
                        <p:par>
                          <p:cTn id="210" fill="hold">
                            <p:stCondLst>
                              <p:cond delay="0"/>
                            </p:stCondLst>
                            <p:childTnLst>
                              <p:par>
                                <p:cTn id="211" presetID="21" presetClass="emph" presetSubtype="0" fill="hold" grpId="1" nodeType="clickEffect">
                                  <p:stCondLst>
                                    <p:cond delay="0"/>
                                  </p:stCondLst>
                                  <p:childTnLst>
                                    <p:animClr clrSpc="hsl" dir="cw">
                                      <p:cBhvr override="childStyle">
                                        <p:cTn id="212" dur="500" fill="hold"/>
                                        <p:tgtEl>
                                          <p:spTgt spid="21"/>
                                        </p:tgtEl>
                                        <p:attrNameLst>
                                          <p:attrName>style.color</p:attrName>
                                        </p:attrNameLst>
                                      </p:cBhvr>
                                      <p:by>
                                        <p:hsl h="7200000" s="0" l="0"/>
                                      </p:by>
                                    </p:animClr>
                                    <p:animClr clrSpc="hsl" dir="cw">
                                      <p:cBhvr>
                                        <p:cTn id="213" dur="500" fill="hold"/>
                                        <p:tgtEl>
                                          <p:spTgt spid="21"/>
                                        </p:tgtEl>
                                        <p:attrNameLst>
                                          <p:attrName>fillcolor</p:attrName>
                                        </p:attrNameLst>
                                      </p:cBhvr>
                                      <p:by>
                                        <p:hsl h="7200000" s="0" l="0"/>
                                      </p:by>
                                    </p:animClr>
                                    <p:animClr clrSpc="hsl" dir="cw">
                                      <p:cBhvr>
                                        <p:cTn id="214" dur="500" fill="hold"/>
                                        <p:tgtEl>
                                          <p:spTgt spid="21"/>
                                        </p:tgtEl>
                                        <p:attrNameLst>
                                          <p:attrName>stroke.color</p:attrName>
                                        </p:attrNameLst>
                                      </p:cBhvr>
                                      <p:by>
                                        <p:hsl h="7200000" s="0" l="0"/>
                                      </p:by>
                                    </p:animClr>
                                    <p:set>
                                      <p:cBhvr>
                                        <p:cTn id="215" dur="500" fill="hold"/>
                                        <p:tgtEl>
                                          <p:spTgt spid="21"/>
                                        </p:tgtEl>
                                        <p:attrNameLst>
                                          <p:attrName>fill.type</p:attrName>
                                        </p:attrNameLst>
                                      </p:cBhvr>
                                      <p:to>
                                        <p:strVal val="solid"/>
                                      </p:to>
                                    </p:set>
                                  </p:childTnLst>
                                </p:cTn>
                              </p:par>
                            </p:childTnLst>
                          </p:cTn>
                        </p:par>
                      </p:childTnLst>
                    </p:cTn>
                  </p:par>
                  <p:par>
                    <p:cTn id="216" fill="hold">
                      <p:stCondLst>
                        <p:cond delay="indefinite"/>
                      </p:stCondLst>
                      <p:childTnLst>
                        <p:par>
                          <p:cTn id="217" fill="hold">
                            <p:stCondLst>
                              <p:cond delay="0"/>
                            </p:stCondLst>
                            <p:childTnLst>
                              <p:par>
                                <p:cTn id="218" presetID="21" presetClass="emph" presetSubtype="0" fill="hold" nodeType="clickEffect">
                                  <p:stCondLst>
                                    <p:cond delay="0"/>
                                  </p:stCondLst>
                                  <p:childTnLst>
                                    <p:animClr clrSpc="hsl" dir="cw">
                                      <p:cBhvr override="childStyle">
                                        <p:cTn id="219" dur="500" fill="hold"/>
                                        <p:tgtEl>
                                          <p:spTgt spid="14"/>
                                        </p:tgtEl>
                                        <p:attrNameLst>
                                          <p:attrName>style.color</p:attrName>
                                        </p:attrNameLst>
                                      </p:cBhvr>
                                      <p:by>
                                        <p:hsl h="7200000" s="0" l="0"/>
                                      </p:by>
                                    </p:animClr>
                                    <p:animClr clrSpc="hsl" dir="cw">
                                      <p:cBhvr>
                                        <p:cTn id="220" dur="500" fill="hold"/>
                                        <p:tgtEl>
                                          <p:spTgt spid="14"/>
                                        </p:tgtEl>
                                        <p:attrNameLst>
                                          <p:attrName>fillcolor</p:attrName>
                                        </p:attrNameLst>
                                      </p:cBhvr>
                                      <p:by>
                                        <p:hsl h="7200000" s="0" l="0"/>
                                      </p:by>
                                    </p:animClr>
                                    <p:animClr clrSpc="hsl" dir="cw">
                                      <p:cBhvr>
                                        <p:cTn id="221" dur="500" fill="hold"/>
                                        <p:tgtEl>
                                          <p:spTgt spid="14"/>
                                        </p:tgtEl>
                                        <p:attrNameLst>
                                          <p:attrName>stroke.color</p:attrName>
                                        </p:attrNameLst>
                                      </p:cBhvr>
                                      <p:by>
                                        <p:hsl h="7200000" s="0" l="0"/>
                                      </p:by>
                                    </p:animClr>
                                    <p:set>
                                      <p:cBhvr>
                                        <p:cTn id="222" dur="500" fill="hold"/>
                                        <p:tgtEl>
                                          <p:spTgt spid="14"/>
                                        </p:tgtEl>
                                        <p:attrNameLst>
                                          <p:attrName>fill.type</p:attrName>
                                        </p:attrNameLst>
                                      </p:cBhvr>
                                      <p:to>
                                        <p:strVal val="solid"/>
                                      </p:to>
                                    </p:set>
                                  </p:childTnLst>
                                </p:cTn>
                              </p:par>
                            </p:childTnLst>
                          </p:cTn>
                        </p:par>
                      </p:childTnLst>
                    </p:cTn>
                  </p:par>
                  <p:par>
                    <p:cTn id="223" fill="hold">
                      <p:stCondLst>
                        <p:cond delay="indefinite"/>
                      </p:stCondLst>
                      <p:childTnLst>
                        <p:par>
                          <p:cTn id="224" fill="hold">
                            <p:stCondLst>
                              <p:cond delay="0"/>
                            </p:stCondLst>
                            <p:childTnLst>
                              <p:par>
                                <p:cTn id="225" presetID="21" presetClass="emph" presetSubtype="0" fill="hold" grpId="1" nodeType="clickEffect">
                                  <p:stCondLst>
                                    <p:cond delay="0"/>
                                  </p:stCondLst>
                                  <p:childTnLst>
                                    <p:animClr clrSpc="hsl" dir="cw">
                                      <p:cBhvr override="childStyle">
                                        <p:cTn id="226" dur="500" fill="hold"/>
                                        <p:tgtEl>
                                          <p:spTgt spid="22"/>
                                        </p:tgtEl>
                                        <p:attrNameLst>
                                          <p:attrName>style.color</p:attrName>
                                        </p:attrNameLst>
                                      </p:cBhvr>
                                      <p:by>
                                        <p:hsl h="7200000" s="0" l="0"/>
                                      </p:by>
                                    </p:animClr>
                                    <p:animClr clrSpc="hsl" dir="cw">
                                      <p:cBhvr>
                                        <p:cTn id="227" dur="500" fill="hold"/>
                                        <p:tgtEl>
                                          <p:spTgt spid="22"/>
                                        </p:tgtEl>
                                        <p:attrNameLst>
                                          <p:attrName>fillcolor</p:attrName>
                                        </p:attrNameLst>
                                      </p:cBhvr>
                                      <p:by>
                                        <p:hsl h="7200000" s="0" l="0"/>
                                      </p:by>
                                    </p:animClr>
                                    <p:animClr clrSpc="hsl" dir="cw">
                                      <p:cBhvr>
                                        <p:cTn id="228" dur="500" fill="hold"/>
                                        <p:tgtEl>
                                          <p:spTgt spid="22"/>
                                        </p:tgtEl>
                                        <p:attrNameLst>
                                          <p:attrName>stroke.color</p:attrName>
                                        </p:attrNameLst>
                                      </p:cBhvr>
                                      <p:by>
                                        <p:hsl h="7200000" s="0" l="0"/>
                                      </p:by>
                                    </p:animClr>
                                    <p:set>
                                      <p:cBhvr>
                                        <p:cTn id="229" dur="500" fill="hold"/>
                                        <p:tgtEl>
                                          <p:spTgt spid="22"/>
                                        </p:tgtEl>
                                        <p:attrNameLst>
                                          <p:attrName>fill.type</p:attrName>
                                        </p:attrNameLst>
                                      </p:cBhvr>
                                      <p:to>
                                        <p:strVal val="solid"/>
                                      </p:to>
                                    </p:set>
                                  </p:childTnLst>
                                </p:cTn>
                              </p:par>
                            </p:childTnLst>
                          </p:cTn>
                        </p:par>
                      </p:childTnLst>
                    </p:cTn>
                  </p:par>
                  <p:par>
                    <p:cTn id="230" fill="hold">
                      <p:stCondLst>
                        <p:cond delay="indefinite"/>
                      </p:stCondLst>
                      <p:childTnLst>
                        <p:par>
                          <p:cTn id="231" fill="hold">
                            <p:stCondLst>
                              <p:cond delay="0"/>
                            </p:stCondLst>
                            <p:childTnLst>
                              <p:par>
                                <p:cTn id="232" presetID="21" presetClass="emph" presetSubtype="0" fill="hold" nodeType="clickEffect">
                                  <p:stCondLst>
                                    <p:cond delay="0"/>
                                  </p:stCondLst>
                                  <p:childTnLst>
                                    <p:animClr clrSpc="hsl" dir="cw">
                                      <p:cBhvr override="childStyle">
                                        <p:cTn id="233" dur="500" fill="hold"/>
                                        <p:tgtEl>
                                          <p:spTgt spid="13"/>
                                        </p:tgtEl>
                                        <p:attrNameLst>
                                          <p:attrName>style.color</p:attrName>
                                        </p:attrNameLst>
                                      </p:cBhvr>
                                      <p:by>
                                        <p:hsl h="7200000" s="0" l="0"/>
                                      </p:by>
                                    </p:animClr>
                                    <p:animClr clrSpc="hsl" dir="cw">
                                      <p:cBhvr>
                                        <p:cTn id="234" dur="500" fill="hold"/>
                                        <p:tgtEl>
                                          <p:spTgt spid="13"/>
                                        </p:tgtEl>
                                        <p:attrNameLst>
                                          <p:attrName>fillcolor</p:attrName>
                                        </p:attrNameLst>
                                      </p:cBhvr>
                                      <p:by>
                                        <p:hsl h="7200000" s="0" l="0"/>
                                      </p:by>
                                    </p:animClr>
                                    <p:animClr clrSpc="hsl" dir="cw">
                                      <p:cBhvr>
                                        <p:cTn id="235" dur="500" fill="hold"/>
                                        <p:tgtEl>
                                          <p:spTgt spid="13"/>
                                        </p:tgtEl>
                                        <p:attrNameLst>
                                          <p:attrName>stroke.color</p:attrName>
                                        </p:attrNameLst>
                                      </p:cBhvr>
                                      <p:by>
                                        <p:hsl h="7200000" s="0" l="0"/>
                                      </p:by>
                                    </p:animClr>
                                    <p:set>
                                      <p:cBhvr>
                                        <p:cTn id="236" dur="500" fill="hold"/>
                                        <p:tgtEl>
                                          <p:spTgt spid="13"/>
                                        </p:tgtEl>
                                        <p:attrNameLst>
                                          <p:attrName>fill.type</p:attrName>
                                        </p:attrNameLst>
                                      </p:cBhvr>
                                      <p:to>
                                        <p:strVal val="solid"/>
                                      </p:to>
                                    </p:set>
                                  </p:childTnLst>
                                </p:cTn>
                              </p:par>
                            </p:childTnLst>
                          </p:cTn>
                        </p:par>
                      </p:childTnLst>
                    </p:cTn>
                  </p:par>
                  <p:par>
                    <p:cTn id="237" fill="hold">
                      <p:stCondLst>
                        <p:cond delay="indefinite"/>
                      </p:stCondLst>
                      <p:childTnLst>
                        <p:par>
                          <p:cTn id="238" fill="hold">
                            <p:stCondLst>
                              <p:cond delay="0"/>
                            </p:stCondLst>
                            <p:childTnLst>
                              <p:par>
                                <p:cTn id="239" presetID="21" presetClass="emph" presetSubtype="0" fill="hold" grpId="1" nodeType="clickEffect">
                                  <p:stCondLst>
                                    <p:cond delay="0"/>
                                  </p:stCondLst>
                                  <p:childTnLst>
                                    <p:animClr clrSpc="hsl" dir="cw">
                                      <p:cBhvr override="childStyle">
                                        <p:cTn id="240" dur="500" fill="hold"/>
                                        <p:tgtEl>
                                          <p:spTgt spid="23"/>
                                        </p:tgtEl>
                                        <p:attrNameLst>
                                          <p:attrName>style.color</p:attrName>
                                        </p:attrNameLst>
                                      </p:cBhvr>
                                      <p:by>
                                        <p:hsl h="7200000" s="0" l="0"/>
                                      </p:by>
                                    </p:animClr>
                                    <p:animClr clrSpc="hsl" dir="cw">
                                      <p:cBhvr>
                                        <p:cTn id="241" dur="500" fill="hold"/>
                                        <p:tgtEl>
                                          <p:spTgt spid="23"/>
                                        </p:tgtEl>
                                        <p:attrNameLst>
                                          <p:attrName>fillcolor</p:attrName>
                                        </p:attrNameLst>
                                      </p:cBhvr>
                                      <p:by>
                                        <p:hsl h="7200000" s="0" l="0"/>
                                      </p:by>
                                    </p:animClr>
                                    <p:animClr clrSpc="hsl" dir="cw">
                                      <p:cBhvr>
                                        <p:cTn id="242" dur="500" fill="hold"/>
                                        <p:tgtEl>
                                          <p:spTgt spid="23"/>
                                        </p:tgtEl>
                                        <p:attrNameLst>
                                          <p:attrName>stroke.color</p:attrName>
                                        </p:attrNameLst>
                                      </p:cBhvr>
                                      <p:by>
                                        <p:hsl h="7200000" s="0" l="0"/>
                                      </p:by>
                                    </p:animClr>
                                    <p:set>
                                      <p:cBhvr>
                                        <p:cTn id="243" dur="500" fill="hold"/>
                                        <p:tgtEl>
                                          <p:spTgt spid="23"/>
                                        </p:tgtEl>
                                        <p:attrNameLst>
                                          <p:attrName>fill.type</p:attrName>
                                        </p:attrNameLst>
                                      </p:cBhvr>
                                      <p:to>
                                        <p:strVal val="solid"/>
                                      </p:to>
                                    </p:set>
                                  </p:childTnLst>
                                </p:cTn>
                              </p:par>
                            </p:childTnLst>
                          </p:cTn>
                        </p:par>
                      </p:childTnLst>
                    </p:cTn>
                  </p:par>
                  <p:par>
                    <p:cTn id="244" fill="hold">
                      <p:stCondLst>
                        <p:cond delay="indefinite"/>
                      </p:stCondLst>
                      <p:childTnLst>
                        <p:par>
                          <p:cTn id="245" fill="hold">
                            <p:stCondLst>
                              <p:cond delay="0"/>
                            </p:stCondLst>
                            <p:childTnLst>
                              <p:par>
                                <p:cTn id="246" presetID="21" presetClass="emph" presetSubtype="0" fill="hold" nodeType="clickEffect">
                                  <p:stCondLst>
                                    <p:cond delay="0"/>
                                  </p:stCondLst>
                                  <p:childTnLst>
                                    <p:animClr clrSpc="hsl" dir="cw">
                                      <p:cBhvr override="childStyle">
                                        <p:cTn id="247" dur="500" fill="hold"/>
                                        <p:tgtEl>
                                          <p:spTgt spid="12"/>
                                        </p:tgtEl>
                                        <p:attrNameLst>
                                          <p:attrName>style.color</p:attrName>
                                        </p:attrNameLst>
                                      </p:cBhvr>
                                      <p:by>
                                        <p:hsl h="7200000" s="0" l="0"/>
                                      </p:by>
                                    </p:animClr>
                                    <p:animClr clrSpc="hsl" dir="cw">
                                      <p:cBhvr>
                                        <p:cTn id="248" dur="500" fill="hold"/>
                                        <p:tgtEl>
                                          <p:spTgt spid="12"/>
                                        </p:tgtEl>
                                        <p:attrNameLst>
                                          <p:attrName>fillcolor</p:attrName>
                                        </p:attrNameLst>
                                      </p:cBhvr>
                                      <p:by>
                                        <p:hsl h="7200000" s="0" l="0"/>
                                      </p:by>
                                    </p:animClr>
                                    <p:animClr clrSpc="hsl" dir="cw">
                                      <p:cBhvr>
                                        <p:cTn id="249" dur="500" fill="hold"/>
                                        <p:tgtEl>
                                          <p:spTgt spid="12"/>
                                        </p:tgtEl>
                                        <p:attrNameLst>
                                          <p:attrName>stroke.color</p:attrName>
                                        </p:attrNameLst>
                                      </p:cBhvr>
                                      <p:by>
                                        <p:hsl h="7200000" s="0" l="0"/>
                                      </p:by>
                                    </p:animClr>
                                    <p:set>
                                      <p:cBhvr>
                                        <p:cTn id="250" dur="500" fill="hold"/>
                                        <p:tgtEl>
                                          <p:spTgt spid="12"/>
                                        </p:tgtEl>
                                        <p:attrNameLst>
                                          <p:attrName>fill.type</p:attrName>
                                        </p:attrNameLst>
                                      </p:cBhvr>
                                      <p:to>
                                        <p:strVal val="solid"/>
                                      </p:to>
                                    </p:set>
                                  </p:childTnLst>
                                </p:cTn>
                              </p:par>
                            </p:childTnLst>
                          </p:cTn>
                        </p:par>
                      </p:childTnLst>
                    </p:cTn>
                  </p:par>
                  <p:par>
                    <p:cTn id="251" fill="hold">
                      <p:stCondLst>
                        <p:cond delay="indefinite"/>
                      </p:stCondLst>
                      <p:childTnLst>
                        <p:par>
                          <p:cTn id="252" fill="hold">
                            <p:stCondLst>
                              <p:cond delay="0"/>
                            </p:stCondLst>
                            <p:childTnLst>
                              <p:par>
                                <p:cTn id="253" presetID="21" presetClass="emph" presetSubtype="0" fill="hold" grpId="1" nodeType="clickEffect">
                                  <p:stCondLst>
                                    <p:cond delay="0"/>
                                  </p:stCondLst>
                                  <p:childTnLst>
                                    <p:animClr clrSpc="hsl" dir="cw">
                                      <p:cBhvr override="childStyle">
                                        <p:cTn id="254" dur="500" fill="hold"/>
                                        <p:tgtEl>
                                          <p:spTgt spid="24"/>
                                        </p:tgtEl>
                                        <p:attrNameLst>
                                          <p:attrName>style.color</p:attrName>
                                        </p:attrNameLst>
                                      </p:cBhvr>
                                      <p:by>
                                        <p:hsl h="7200000" s="0" l="0"/>
                                      </p:by>
                                    </p:animClr>
                                    <p:animClr clrSpc="hsl" dir="cw">
                                      <p:cBhvr>
                                        <p:cTn id="255" dur="500" fill="hold"/>
                                        <p:tgtEl>
                                          <p:spTgt spid="24"/>
                                        </p:tgtEl>
                                        <p:attrNameLst>
                                          <p:attrName>fillcolor</p:attrName>
                                        </p:attrNameLst>
                                      </p:cBhvr>
                                      <p:by>
                                        <p:hsl h="7200000" s="0" l="0"/>
                                      </p:by>
                                    </p:animClr>
                                    <p:animClr clrSpc="hsl" dir="cw">
                                      <p:cBhvr>
                                        <p:cTn id="256" dur="500" fill="hold"/>
                                        <p:tgtEl>
                                          <p:spTgt spid="24"/>
                                        </p:tgtEl>
                                        <p:attrNameLst>
                                          <p:attrName>stroke.color</p:attrName>
                                        </p:attrNameLst>
                                      </p:cBhvr>
                                      <p:by>
                                        <p:hsl h="7200000" s="0" l="0"/>
                                      </p:by>
                                    </p:animClr>
                                    <p:set>
                                      <p:cBhvr>
                                        <p:cTn id="257" dur="500" fill="hold"/>
                                        <p:tgtEl>
                                          <p:spTgt spid="24"/>
                                        </p:tgtEl>
                                        <p:attrNameLst>
                                          <p:attrName>fill.type</p:attrName>
                                        </p:attrNameLst>
                                      </p:cBhvr>
                                      <p:to>
                                        <p:strVal val="solid"/>
                                      </p:to>
                                    </p:set>
                                  </p:childTnLst>
                                </p:cTn>
                              </p:par>
                            </p:childTnLst>
                          </p:cTn>
                        </p:par>
                      </p:childTnLst>
                    </p:cTn>
                  </p:par>
                  <p:par>
                    <p:cTn id="258" fill="hold">
                      <p:stCondLst>
                        <p:cond delay="indefinite"/>
                      </p:stCondLst>
                      <p:childTnLst>
                        <p:par>
                          <p:cTn id="259" fill="hold">
                            <p:stCondLst>
                              <p:cond delay="0"/>
                            </p:stCondLst>
                            <p:childTnLst>
                              <p:par>
                                <p:cTn id="260" presetID="21" presetClass="emph" presetSubtype="0" fill="hold" nodeType="clickEffect">
                                  <p:stCondLst>
                                    <p:cond delay="0"/>
                                  </p:stCondLst>
                                  <p:childTnLst>
                                    <p:animClr clrSpc="hsl" dir="cw">
                                      <p:cBhvr override="childStyle">
                                        <p:cTn id="261" dur="500" fill="hold"/>
                                        <p:tgtEl>
                                          <p:spTgt spid="19"/>
                                        </p:tgtEl>
                                        <p:attrNameLst>
                                          <p:attrName>style.color</p:attrName>
                                        </p:attrNameLst>
                                      </p:cBhvr>
                                      <p:by>
                                        <p:hsl h="7200000" s="0" l="0"/>
                                      </p:by>
                                    </p:animClr>
                                    <p:animClr clrSpc="hsl" dir="cw">
                                      <p:cBhvr>
                                        <p:cTn id="262" dur="500" fill="hold"/>
                                        <p:tgtEl>
                                          <p:spTgt spid="19"/>
                                        </p:tgtEl>
                                        <p:attrNameLst>
                                          <p:attrName>fillcolor</p:attrName>
                                        </p:attrNameLst>
                                      </p:cBhvr>
                                      <p:by>
                                        <p:hsl h="7200000" s="0" l="0"/>
                                      </p:by>
                                    </p:animClr>
                                    <p:animClr clrSpc="hsl" dir="cw">
                                      <p:cBhvr>
                                        <p:cTn id="263" dur="500" fill="hold"/>
                                        <p:tgtEl>
                                          <p:spTgt spid="19"/>
                                        </p:tgtEl>
                                        <p:attrNameLst>
                                          <p:attrName>stroke.color</p:attrName>
                                        </p:attrNameLst>
                                      </p:cBhvr>
                                      <p:by>
                                        <p:hsl h="7200000" s="0" l="0"/>
                                      </p:by>
                                    </p:animClr>
                                    <p:set>
                                      <p:cBhvr>
                                        <p:cTn id="264" dur="500" fill="hold"/>
                                        <p:tgtEl>
                                          <p:spTgt spid="19"/>
                                        </p:tgtEl>
                                        <p:attrNameLst>
                                          <p:attrName>fill.type</p:attrName>
                                        </p:attrNameLst>
                                      </p:cBhvr>
                                      <p:to>
                                        <p:strVal val="solid"/>
                                      </p:to>
                                    </p:set>
                                  </p:childTnLst>
                                </p:cTn>
                              </p:par>
                            </p:childTnLst>
                          </p:cTn>
                        </p:par>
                      </p:childTnLst>
                    </p:cTn>
                  </p:par>
                  <p:par>
                    <p:cTn id="265" fill="hold">
                      <p:stCondLst>
                        <p:cond delay="indefinite"/>
                      </p:stCondLst>
                      <p:childTnLst>
                        <p:par>
                          <p:cTn id="266" fill="hold">
                            <p:stCondLst>
                              <p:cond delay="0"/>
                            </p:stCondLst>
                            <p:childTnLst>
                              <p:par>
                                <p:cTn id="267" presetID="21" presetClass="emph" presetSubtype="0" fill="hold" grpId="1" nodeType="clickEffect">
                                  <p:stCondLst>
                                    <p:cond delay="0"/>
                                  </p:stCondLst>
                                  <p:childTnLst>
                                    <p:animClr clrSpc="hsl" dir="cw">
                                      <p:cBhvr override="childStyle">
                                        <p:cTn id="268" dur="500" fill="hold"/>
                                        <p:tgtEl>
                                          <p:spTgt spid="25"/>
                                        </p:tgtEl>
                                        <p:attrNameLst>
                                          <p:attrName>style.color</p:attrName>
                                        </p:attrNameLst>
                                      </p:cBhvr>
                                      <p:by>
                                        <p:hsl h="7200000" s="0" l="0"/>
                                      </p:by>
                                    </p:animClr>
                                    <p:animClr clrSpc="hsl" dir="cw">
                                      <p:cBhvr>
                                        <p:cTn id="269" dur="500" fill="hold"/>
                                        <p:tgtEl>
                                          <p:spTgt spid="25"/>
                                        </p:tgtEl>
                                        <p:attrNameLst>
                                          <p:attrName>fillcolor</p:attrName>
                                        </p:attrNameLst>
                                      </p:cBhvr>
                                      <p:by>
                                        <p:hsl h="7200000" s="0" l="0"/>
                                      </p:by>
                                    </p:animClr>
                                    <p:animClr clrSpc="hsl" dir="cw">
                                      <p:cBhvr>
                                        <p:cTn id="270" dur="500" fill="hold"/>
                                        <p:tgtEl>
                                          <p:spTgt spid="25"/>
                                        </p:tgtEl>
                                        <p:attrNameLst>
                                          <p:attrName>stroke.color</p:attrName>
                                        </p:attrNameLst>
                                      </p:cBhvr>
                                      <p:by>
                                        <p:hsl h="7200000" s="0" l="0"/>
                                      </p:by>
                                    </p:animClr>
                                    <p:set>
                                      <p:cBhvr>
                                        <p:cTn id="271" dur="500" fill="hold"/>
                                        <p:tgtEl>
                                          <p:spTgt spid="25"/>
                                        </p:tgtEl>
                                        <p:attrNameLst>
                                          <p:attrName>fill.type</p:attrName>
                                        </p:attrNameLst>
                                      </p:cBhvr>
                                      <p:to>
                                        <p:strVal val="solid"/>
                                      </p:to>
                                    </p:set>
                                  </p:childTnLst>
                                </p:cTn>
                              </p:par>
                            </p:childTnLst>
                          </p:cTn>
                        </p:par>
                      </p:childTnLst>
                    </p:cTn>
                  </p:par>
                  <p:par>
                    <p:cTn id="272" fill="hold">
                      <p:stCondLst>
                        <p:cond delay="indefinite"/>
                      </p:stCondLst>
                      <p:childTnLst>
                        <p:par>
                          <p:cTn id="273" fill="hold">
                            <p:stCondLst>
                              <p:cond delay="0"/>
                            </p:stCondLst>
                            <p:childTnLst>
                              <p:par>
                                <p:cTn id="274" presetID="21" presetClass="emph" presetSubtype="0" fill="hold" nodeType="clickEffect">
                                  <p:stCondLst>
                                    <p:cond delay="0"/>
                                  </p:stCondLst>
                                  <p:childTnLst>
                                    <p:animClr clrSpc="hsl" dir="cw">
                                      <p:cBhvr override="childStyle">
                                        <p:cTn id="275" dur="500" fill="hold"/>
                                        <p:tgtEl>
                                          <p:spTgt spid="18"/>
                                        </p:tgtEl>
                                        <p:attrNameLst>
                                          <p:attrName>style.color</p:attrName>
                                        </p:attrNameLst>
                                      </p:cBhvr>
                                      <p:by>
                                        <p:hsl h="7200000" s="0" l="0"/>
                                      </p:by>
                                    </p:animClr>
                                    <p:animClr clrSpc="hsl" dir="cw">
                                      <p:cBhvr>
                                        <p:cTn id="276" dur="500" fill="hold"/>
                                        <p:tgtEl>
                                          <p:spTgt spid="18"/>
                                        </p:tgtEl>
                                        <p:attrNameLst>
                                          <p:attrName>fillcolor</p:attrName>
                                        </p:attrNameLst>
                                      </p:cBhvr>
                                      <p:by>
                                        <p:hsl h="7200000" s="0" l="0"/>
                                      </p:by>
                                    </p:animClr>
                                    <p:animClr clrSpc="hsl" dir="cw">
                                      <p:cBhvr>
                                        <p:cTn id="277" dur="500" fill="hold"/>
                                        <p:tgtEl>
                                          <p:spTgt spid="18"/>
                                        </p:tgtEl>
                                        <p:attrNameLst>
                                          <p:attrName>stroke.color</p:attrName>
                                        </p:attrNameLst>
                                      </p:cBhvr>
                                      <p:by>
                                        <p:hsl h="7200000" s="0" l="0"/>
                                      </p:by>
                                    </p:animClr>
                                    <p:set>
                                      <p:cBhvr>
                                        <p:cTn id="278" dur="500" fill="hold"/>
                                        <p:tgtEl>
                                          <p:spTgt spid="18"/>
                                        </p:tgtEl>
                                        <p:attrNameLst>
                                          <p:attrName>fill.type</p:attrName>
                                        </p:attrNameLst>
                                      </p:cBhvr>
                                      <p:to>
                                        <p:strVal val="solid"/>
                                      </p:to>
                                    </p:set>
                                  </p:childTnLst>
                                </p:cTn>
                              </p:par>
                            </p:childTnLst>
                          </p:cTn>
                        </p:par>
                      </p:childTnLst>
                    </p:cTn>
                  </p:par>
                  <p:par>
                    <p:cTn id="279" fill="hold">
                      <p:stCondLst>
                        <p:cond delay="indefinite"/>
                      </p:stCondLst>
                      <p:childTnLst>
                        <p:par>
                          <p:cTn id="280" fill="hold">
                            <p:stCondLst>
                              <p:cond delay="0"/>
                            </p:stCondLst>
                            <p:childTnLst>
                              <p:par>
                                <p:cTn id="281" presetID="21" presetClass="emph" presetSubtype="0" fill="hold" grpId="1" nodeType="clickEffect">
                                  <p:stCondLst>
                                    <p:cond delay="0"/>
                                  </p:stCondLst>
                                  <p:childTnLst>
                                    <p:animClr clrSpc="hsl" dir="cw">
                                      <p:cBhvr override="childStyle">
                                        <p:cTn id="282" dur="500" fill="hold"/>
                                        <p:tgtEl>
                                          <p:spTgt spid="26"/>
                                        </p:tgtEl>
                                        <p:attrNameLst>
                                          <p:attrName>style.color</p:attrName>
                                        </p:attrNameLst>
                                      </p:cBhvr>
                                      <p:by>
                                        <p:hsl h="7200000" s="0" l="0"/>
                                      </p:by>
                                    </p:animClr>
                                    <p:animClr clrSpc="hsl" dir="cw">
                                      <p:cBhvr>
                                        <p:cTn id="283" dur="500" fill="hold"/>
                                        <p:tgtEl>
                                          <p:spTgt spid="26"/>
                                        </p:tgtEl>
                                        <p:attrNameLst>
                                          <p:attrName>fillcolor</p:attrName>
                                        </p:attrNameLst>
                                      </p:cBhvr>
                                      <p:by>
                                        <p:hsl h="7200000" s="0" l="0"/>
                                      </p:by>
                                    </p:animClr>
                                    <p:animClr clrSpc="hsl" dir="cw">
                                      <p:cBhvr>
                                        <p:cTn id="284" dur="500" fill="hold"/>
                                        <p:tgtEl>
                                          <p:spTgt spid="26"/>
                                        </p:tgtEl>
                                        <p:attrNameLst>
                                          <p:attrName>stroke.color</p:attrName>
                                        </p:attrNameLst>
                                      </p:cBhvr>
                                      <p:by>
                                        <p:hsl h="7200000" s="0" l="0"/>
                                      </p:by>
                                    </p:animClr>
                                    <p:set>
                                      <p:cBhvr>
                                        <p:cTn id="285" dur="500" fill="hold"/>
                                        <p:tgtEl>
                                          <p:spTgt spid="26"/>
                                        </p:tgtEl>
                                        <p:attrNameLst>
                                          <p:attrName>fill.type</p:attrName>
                                        </p:attrNameLst>
                                      </p:cBhvr>
                                      <p:to>
                                        <p:strVal val="solid"/>
                                      </p:to>
                                    </p:set>
                                  </p:childTnLst>
                                </p:cTn>
                              </p:par>
                            </p:childTnLst>
                          </p:cTn>
                        </p:par>
                      </p:childTnLst>
                    </p:cTn>
                  </p:par>
                  <p:par>
                    <p:cTn id="286" fill="hold">
                      <p:stCondLst>
                        <p:cond delay="indefinite"/>
                      </p:stCondLst>
                      <p:childTnLst>
                        <p:par>
                          <p:cTn id="287" fill="hold">
                            <p:stCondLst>
                              <p:cond delay="0"/>
                            </p:stCondLst>
                            <p:childTnLst>
                              <p:par>
                                <p:cTn id="288" presetID="21" presetClass="emph" presetSubtype="0" fill="hold" nodeType="clickEffect">
                                  <p:stCondLst>
                                    <p:cond delay="0"/>
                                  </p:stCondLst>
                                  <p:childTnLst>
                                    <p:animClr clrSpc="hsl" dir="cw">
                                      <p:cBhvr override="childStyle">
                                        <p:cTn id="289" dur="500" fill="hold"/>
                                        <p:tgtEl>
                                          <p:spTgt spid="17"/>
                                        </p:tgtEl>
                                        <p:attrNameLst>
                                          <p:attrName>style.color</p:attrName>
                                        </p:attrNameLst>
                                      </p:cBhvr>
                                      <p:by>
                                        <p:hsl h="7200000" s="0" l="0"/>
                                      </p:by>
                                    </p:animClr>
                                    <p:animClr clrSpc="hsl" dir="cw">
                                      <p:cBhvr>
                                        <p:cTn id="290" dur="500" fill="hold"/>
                                        <p:tgtEl>
                                          <p:spTgt spid="17"/>
                                        </p:tgtEl>
                                        <p:attrNameLst>
                                          <p:attrName>fillcolor</p:attrName>
                                        </p:attrNameLst>
                                      </p:cBhvr>
                                      <p:by>
                                        <p:hsl h="7200000" s="0" l="0"/>
                                      </p:by>
                                    </p:animClr>
                                    <p:animClr clrSpc="hsl" dir="cw">
                                      <p:cBhvr>
                                        <p:cTn id="291" dur="500" fill="hold"/>
                                        <p:tgtEl>
                                          <p:spTgt spid="17"/>
                                        </p:tgtEl>
                                        <p:attrNameLst>
                                          <p:attrName>stroke.color</p:attrName>
                                        </p:attrNameLst>
                                      </p:cBhvr>
                                      <p:by>
                                        <p:hsl h="7200000" s="0" l="0"/>
                                      </p:by>
                                    </p:animClr>
                                    <p:set>
                                      <p:cBhvr>
                                        <p:cTn id="292" dur="500" fill="hold"/>
                                        <p:tgtEl>
                                          <p:spTgt spid="17"/>
                                        </p:tgtEl>
                                        <p:attrNameLst>
                                          <p:attrName>fill.type</p:attrName>
                                        </p:attrNameLst>
                                      </p:cBhvr>
                                      <p:to>
                                        <p:strVal val="solid"/>
                                      </p:to>
                                    </p:set>
                                  </p:childTnLst>
                                </p:cTn>
                              </p:par>
                            </p:childTnLst>
                          </p:cTn>
                        </p:par>
                      </p:childTnLst>
                    </p:cTn>
                  </p:par>
                  <p:par>
                    <p:cTn id="293" fill="hold">
                      <p:stCondLst>
                        <p:cond delay="indefinite"/>
                      </p:stCondLst>
                      <p:childTnLst>
                        <p:par>
                          <p:cTn id="294" fill="hold">
                            <p:stCondLst>
                              <p:cond delay="0"/>
                            </p:stCondLst>
                            <p:childTnLst>
                              <p:par>
                                <p:cTn id="295" presetID="21" presetClass="emph" presetSubtype="0" fill="hold" grpId="1" nodeType="clickEffect">
                                  <p:stCondLst>
                                    <p:cond delay="0"/>
                                  </p:stCondLst>
                                  <p:childTnLst>
                                    <p:animClr clrSpc="hsl" dir="cw">
                                      <p:cBhvr override="childStyle">
                                        <p:cTn id="296" dur="500" fill="hold"/>
                                        <p:tgtEl>
                                          <p:spTgt spid="27"/>
                                        </p:tgtEl>
                                        <p:attrNameLst>
                                          <p:attrName>style.color</p:attrName>
                                        </p:attrNameLst>
                                      </p:cBhvr>
                                      <p:by>
                                        <p:hsl h="7200000" s="0" l="0"/>
                                      </p:by>
                                    </p:animClr>
                                    <p:animClr clrSpc="hsl" dir="cw">
                                      <p:cBhvr>
                                        <p:cTn id="297" dur="500" fill="hold"/>
                                        <p:tgtEl>
                                          <p:spTgt spid="27"/>
                                        </p:tgtEl>
                                        <p:attrNameLst>
                                          <p:attrName>fillcolor</p:attrName>
                                        </p:attrNameLst>
                                      </p:cBhvr>
                                      <p:by>
                                        <p:hsl h="7200000" s="0" l="0"/>
                                      </p:by>
                                    </p:animClr>
                                    <p:animClr clrSpc="hsl" dir="cw">
                                      <p:cBhvr>
                                        <p:cTn id="298" dur="500" fill="hold"/>
                                        <p:tgtEl>
                                          <p:spTgt spid="27"/>
                                        </p:tgtEl>
                                        <p:attrNameLst>
                                          <p:attrName>stroke.color</p:attrName>
                                        </p:attrNameLst>
                                      </p:cBhvr>
                                      <p:by>
                                        <p:hsl h="7200000" s="0" l="0"/>
                                      </p:by>
                                    </p:animClr>
                                    <p:set>
                                      <p:cBhvr>
                                        <p:cTn id="299" dur="500" fill="hold"/>
                                        <p:tgtEl>
                                          <p:spTgt spid="27"/>
                                        </p:tgtEl>
                                        <p:attrNameLst>
                                          <p:attrName>fill.type</p:attrName>
                                        </p:attrNameLst>
                                      </p:cBhvr>
                                      <p:to>
                                        <p:strVal val="solid"/>
                                      </p:to>
                                    </p:set>
                                  </p:childTnLst>
                                </p:cTn>
                              </p:par>
                            </p:childTnLst>
                          </p:cTn>
                        </p:par>
                      </p:childTnLst>
                    </p:cTn>
                  </p:par>
                  <p:par>
                    <p:cTn id="300" fill="hold">
                      <p:stCondLst>
                        <p:cond delay="indefinite"/>
                      </p:stCondLst>
                      <p:childTnLst>
                        <p:par>
                          <p:cTn id="301" fill="hold">
                            <p:stCondLst>
                              <p:cond delay="0"/>
                            </p:stCondLst>
                            <p:childTnLst>
                              <p:par>
                                <p:cTn id="302" presetID="21" presetClass="emph" presetSubtype="0" fill="hold" nodeType="clickEffect">
                                  <p:stCondLst>
                                    <p:cond delay="0"/>
                                  </p:stCondLst>
                                  <p:childTnLst>
                                    <p:animClr clrSpc="hsl" dir="cw">
                                      <p:cBhvr override="childStyle">
                                        <p:cTn id="303" dur="500" fill="hold"/>
                                        <p:tgtEl>
                                          <p:spTgt spid="16"/>
                                        </p:tgtEl>
                                        <p:attrNameLst>
                                          <p:attrName>style.color</p:attrName>
                                        </p:attrNameLst>
                                      </p:cBhvr>
                                      <p:by>
                                        <p:hsl h="7200000" s="0" l="0"/>
                                      </p:by>
                                    </p:animClr>
                                    <p:animClr clrSpc="hsl" dir="cw">
                                      <p:cBhvr>
                                        <p:cTn id="304" dur="500" fill="hold"/>
                                        <p:tgtEl>
                                          <p:spTgt spid="16"/>
                                        </p:tgtEl>
                                        <p:attrNameLst>
                                          <p:attrName>fillcolor</p:attrName>
                                        </p:attrNameLst>
                                      </p:cBhvr>
                                      <p:by>
                                        <p:hsl h="7200000" s="0" l="0"/>
                                      </p:by>
                                    </p:animClr>
                                    <p:animClr clrSpc="hsl" dir="cw">
                                      <p:cBhvr>
                                        <p:cTn id="305" dur="500" fill="hold"/>
                                        <p:tgtEl>
                                          <p:spTgt spid="16"/>
                                        </p:tgtEl>
                                        <p:attrNameLst>
                                          <p:attrName>stroke.color</p:attrName>
                                        </p:attrNameLst>
                                      </p:cBhvr>
                                      <p:by>
                                        <p:hsl h="7200000" s="0" l="0"/>
                                      </p:by>
                                    </p:animClr>
                                    <p:set>
                                      <p:cBhvr>
                                        <p:cTn id="306"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6" grpId="1" animBg="1"/>
      <p:bldP spid="7" grpId="0" animBg="1"/>
      <p:bldP spid="7" grpId="1" animBg="1"/>
      <p:bldP spid="10" grpId="0" animBg="1"/>
      <p:bldP spid="10" grpId="1" animBg="1"/>
      <p:bldP spid="11" grpId="0" animBg="1"/>
      <p:bldP spid="11"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3931503"/>
              </p:ext>
            </p:extLst>
          </p:nvPr>
        </p:nvGraphicFramePr>
        <p:xfrm>
          <a:off x="1285461" y="677656"/>
          <a:ext cx="10239516" cy="2474035"/>
        </p:xfrm>
        <a:graphic>
          <a:graphicData uri="http://schemas.openxmlformats.org/drawingml/2006/table">
            <a:tbl>
              <a:tblPr firstRow="1" bandRow="1">
                <a:tableStyleId>{21E4AEA4-8DFA-4A89-87EB-49C32662AFE0}</a:tableStyleId>
              </a:tblPr>
              <a:tblGrid>
                <a:gridCol w="1321264">
                  <a:extLst>
                    <a:ext uri="{9D8B030D-6E8A-4147-A177-3AD203B41FA5}">
                      <a16:colId xmlns:a16="http://schemas.microsoft.com/office/drawing/2014/main" val="536733707"/>
                    </a:ext>
                  </a:extLst>
                </a:gridCol>
                <a:gridCol w="1270747">
                  <a:extLst>
                    <a:ext uri="{9D8B030D-6E8A-4147-A177-3AD203B41FA5}">
                      <a16:colId xmlns:a16="http://schemas.microsoft.com/office/drawing/2014/main" val="2900899426"/>
                    </a:ext>
                  </a:extLst>
                </a:gridCol>
                <a:gridCol w="1270747">
                  <a:extLst>
                    <a:ext uri="{9D8B030D-6E8A-4147-A177-3AD203B41FA5}">
                      <a16:colId xmlns:a16="http://schemas.microsoft.com/office/drawing/2014/main" val="3476578019"/>
                    </a:ext>
                  </a:extLst>
                </a:gridCol>
                <a:gridCol w="1448007">
                  <a:extLst>
                    <a:ext uri="{9D8B030D-6E8A-4147-A177-3AD203B41FA5}">
                      <a16:colId xmlns:a16="http://schemas.microsoft.com/office/drawing/2014/main" val="1762413816"/>
                    </a:ext>
                  </a:extLst>
                </a:gridCol>
                <a:gridCol w="1642917">
                  <a:extLst>
                    <a:ext uri="{9D8B030D-6E8A-4147-A177-3AD203B41FA5}">
                      <a16:colId xmlns:a16="http://schemas.microsoft.com/office/drawing/2014/main" val="3665922347"/>
                    </a:ext>
                  </a:extLst>
                </a:gridCol>
                <a:gridCol w="1642917">
                  <a:extLst>
                    <a:ext uri="{9D8B030D-6E8A-4147-A177-3AD203B41FA5}">
                      <a16:colId xmlns:a16="http://schemas.microsoft.com/office/drawing/2014/main" val="3433840614"/>
                    </a:ext>
                  </a:extLst>
                </a:gridCol>
                <a:gridCol w="1642917">
                  <a:extLst>
                    <a:ext uri="{9D8B030D-6E8A-4147-A177-3AD203B41FA5}">
                      <a16:colId xmlns:a16="http://schemas.microsoft.com/office/drawing/2014/main" val="1960379680"/>
                    </a:ext>
                  </a:extLst>
                </a:gridCol>
              </a:tblGrid>
              <a:tr h="1042873">
                <a:tc>
                  <a:txBody>
                    <a:bodyPr/>
                    <a:lstStyle/>
                    <a:p>
                      <a:pPr algn="r" rtl="1"/>
                      <a:endParaRPr lang="en-US" sz="3200" dirty="0">
                        <a:solidFill>
                          <a:srgbClr val="FF0000"/>
                        </a:solidFill>
                      </a:endParaRPr>
                    </a:p>
                  </a:txBody>
                  <a:tcPr/>
                </a:tc>
                <a:tc>
                  <a:txBody>
                    <a:bodyPr/>
                    <a:lstStyle/>
                    <a:p>
                      <a:pPr algn="r" rtl="1"/>
                      <a:endParaRPr lang="en-US" sz="3200" dirty="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dirty="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dirty="0">
                        <a:solidFill>
                          <a:srgbClr val="FF0000"/>
                        </a:solidFill>
                      </a:endParaRPr>
                    </a:p>
                  </a:txBody>
                  <a:tcPr/>
                </a:tc>
                <a:extLst>
                  <a:ext uri="{0D108BD9-81ED-4DB2-BD59-A6C34878D82A}">
                    <a16:rowId xmlns:a16="http://schemas.microsoft.com/office/drawing/2014/main" val="3424585026"/>
                  </a:ext>
                </a:extLst>
              </a:tr>
              <a:tr h="1431162">
                <a:tc>
                  <a:txBody>
                    <a:bodyPr/>
                    <a:lstStyle/>
                    <a:p>
                      <a:pPr algn="r" rtl="1"/>
                      <a:endParaRPr lang="en-US" sz="3200" dirty="0">
                        <a:solidFill>
                          <a:srgbClr val="FF0000"/>
                        </a:solidFill>
                      </a:endParaRPr>
                    </a:p>
                  </a:txBody>
                  <a:tcPr/>
                </a:tc>
                <a:tc>
                  <a:txBody>
                    <a:bodyPr/>
                    <a:lstStyle/>
                    <a:p>
                      <a:pPr algn="r" rtl="1"/>
                      <a:endParaRPr lang="en-US" sz="3200" dirty="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dirty="0">
                        <a:solidFill>
                          <a:srgbClr val="FF0000"/>
                        </a:solidFill>
                      </a:endParaRPr>
                    </a:p>
                  </a:txBody>
                  <a:tcPr/>
                </a:tc>
                <a:extLst>
                  <a:ext uri="{0D108BD9-81ED-4DB2-BD59-A6C34878D82A}">
                    <a16:rowId xmlns:a16="http://schemas.microsoft.com/office/drawing/2014/main" val="1715372742"/>
                  </a:ext>
                </a:extLst>
              </a:tr>
            </a:tbl>
          </a:graphicData>
        </a:graphic>
      </p:graphicFrame>
      <p:sp>
        <p:nvSpPr>
          <p:cNvPr id="3" name="مربع نص 41"/>
          <p:cNvSpPr txBox="1">
            <a:spLocks noChangeArrowheads="1"/>
          </p:cNvSpPr>
          <p:nvPr/>
        </p:nvSpPr>
        <p:spPr bwMode="auto">
          <a:xfrm>
            <a:off x="10092846" y="971957"/>
            <a:ext cx="1079486" cy="584775"/>
          </a:xfrm>
          <a:prstGeom prst="rect">
            <a:avLst/>
          </a:prstGeom>
          <a:noFill/>
          <a:ln w="9525">
            <a:noFill/>
            <a:miter lim="800000"/>
            <a:headEnd/>
            <a:tailEnd/>
          </a:ln>
        </p:spPr>
        <p:txBody>
          <a:bodyPr wrap="square">
            <a:spAutoFit/>
          </a:bodyPr>
          <a:lstStyle/>
          <a:p>
            <a:pPr algn="ctr" rtl="1"/>
            <a:r>
              <a:rPr lang="ar-SA" sz="3200" b="1" dirty="0">
                <a:latin typeface="Calibri" pitchFamily="34" charset="0"/>
              </a:rPr>
              <a:t>قَديمًا</a:t>
            </a:r>
            <a:endParaRPr lang="ar-EG" sz="3200" b="1" dirty="0">
              <a:latin typeface="Calibri" pitchFamily="34" charset="0"/>
            </a:endParaRPr>
          </a:p>
        </p:txBody>
      </p:sp>
      <p:sp>
        <p:nvSpPr>
          <p:cNvPr id="4" name="مربع نص 42"/>
          <p:cNvSpPr txBox="1">
            <a:spLocks noChangeArrowheads="1"/>
          </p:cNvSpPr>
          <p:nvPr/>
        </p:nvSpPr>
        <p:spPr bwMode="auto">
          <a:xfrm>
            <a:off x="10137404" y="2061824"/>
            <a:ext cx="1052526" cy="584775"/>
          </a:xfrm>
          <a:prstGeom prst="rect">
            <a:avLst/>
          </a:prstGeom>
          <a:noFill/>
          <a:ln w="9525">
            <a:noFill/>
            <a:miter lim="800000"/>
            <a:headEnd/>
            <a:tailEnd/>
          </a:ln>
        </p:spPr>
        <p:txBody>
          <a:bodyPr wrap="square">
            <a:spAutoFit/>
          </a:bodyPr>
          <a:lstStyle/>
          <a:p>
            <a:pPr algn="ctr" rtl="1"/>
            <a:r>
              <a:rPr lang="ar-SA" sz="3200" b="1" dirty="0">
                <a:latin typeface="Calibri" pitchFamily="34" charset="0"/>
              </a:rPr>
              <a:t>حَديثًا</a:t>
            </a:r>
            <a:endParaRPr lang="ar-EG" sz="3200" b="1" dirty="0">
              <a:latin typeface="Calibri" pitchFamily="34" charset="0"/>
            </a:endParaRPr>
          </a:p>
        </p:txBody>
      </p:sp>
      <p:sp>
        <p:nvSpPr>
          <p:cNvPr id="5" name="مربع نص 43"/>
          <p:cNvSpPr txBox="1">
            <a:spLocks noChangeArrowheads="1"/>
          </p:cNvSpPr>
          <p:nvPr/>
        </p:nvSpPr>
        <p:spPr bwMode="auto">
          <a:xfrm>
            <a:off x="8250074" y="2046449"/>
            <a:ext cx="1249370" cy="830997"/>
          </a:xfrm>
          <a:prstGeom prst="rect">
            <a:avLst/>
          </a:prstGeom>
          <a:noFill/>
          <a:ln w="9525">
            <a:noFill/>
            <a:miter lim="800000"/>
            <a:headEnd/>
            <a:tailEnd/>
          </a:ln>
        </p:spPr>
        <p:txBody>
          <a:bodyPr wrap="square">
            <a:spAutoFit/>
          </a:bodyPr>
          <a:lstStyle/>
          <a:p>
            <a:pPr algn="r" rtl="1"/>
            <a:r>
              <a:rPr lang="ar-SA" sz="2400" b="1" dirty="0">
                <a:solidFill>
                  <a:srgbClr val="0000CC"/>
                </a:solidFill>
                <a:latin typeface="Calibri" pitchFamily="34" charset="0"/>
              </a:rPr>
              <a:t> الخلاط الكهربائي</a:t>
            </a:r>
            <a:endParaRPr lang="ar-EG" sz="2400" b="1" dirty="0">
              <a:solidFill>
                <a:srgbClr val="0000CC"/>
              </a:solidFill>
              <a:latin typeface="Calibri" pitchFamily="34" charset="0"/>
            </a:endParaRPr>
          </a:p>
        </p:txBody>
      </p:sp>
      <p:sp>
        <p:nvSpPr>
          <p:cNvPr id="6" name="مربع نص 44"/>
          <p:cNvSpPr txBox="1">
            <a:spLocks noChangeArrowheads="1"/>
          </p:cNvSpPr>
          <p:nvPr/>
        </p:nvSpPr>
        <p:spPr bwMode="auto">
          <a:xfrm>
            <a:off x="6769006" y="1996481"/>
            <a:ext cx="1254133" cy="830997"/>
          </a:xfrm>
          <a:prstGeom prst="rect">
            <a:avLst/>
          </a:prstGeom>
          <a:noFill/>
          <a:ln w="9525">
            <a:noFill/>
            <a:miter lim="800000"/>
            <a:headEnd/>
            <a:tailEnd/>
          </a:ln>
        </p:spPr>
        <p:txBody>
          <a:bodyPr wrap="square">
            <a:spAutoFit/>
          </a:bodyPr>
          <a:lstStyle/>
          <a:p>
            <a:pPr algn="r" rtl="1"/>
            <a:r>
              <a:rPr lang="ar-SA" sz="2400" b="1" dirty="0">
                <a:solidFill>
                  <a:srgbClr val="0000CC"/>
                </a:solidFill>
                <a:latin typeface="Calibri" pitchFamily="34" charset="0"/>
              </a:rPr>
              <a:t>المصباح الكهربائي </a:t>
            </a:r>
            <a:endParaRPr lang="ar-EG" sz="2400" b="1" dirty="0">
              <a:solidFill>
                <a:srgbClr val="0000CC"/>
              </a:solidFill>
              <a:latin typeface="Calibri" pitchFamily="34" charset="0"/>
            </a:endParaRPr>
          </a:p>
        </p:txBody>
      </p:sp>
      <p:sp>
        <p:nvSpPr>
          <p:cNvPr id="7" name="مربع نص 45"/>
          <p:cNvSpPr txBox="1">
            <a:spLocks noChangeArrowheads="1"/>
          </p:cNvSpPr>
          <p:nvPr/>
        </p:nvSpPr>
        <p:spPr bwMode="auto">
          <a:xfrm>
            <a:off x="5371208" y="2231114"/>
            <a:ext cx="1193811" cy="461665"/>
          </a:xfrm>
          <a:prstGeom prst="rect">
            <a:avLst/>
          </a:prstGeom>
          <a:noFill/>
          <a:ln w="9525">
            <a:noFill/>
            <a:miter lim="800000"/>
            <a:headEnd/>
            <a:tailEnd/>
          </a:ln>
        </p:spPr>
        <p:txBody>
          <a:bodyPr wrap="square">
            <a:spAutoFit/>
          </a:bodyPr>
          <a:lstStyle/>
          <a:p>
            <a:r>
              <a:rPr lang="ar-SA" sz="2400" b="1" dirty="0">
                <a:solidFill>
                  <a:srgbClr val="0000CC"/>
                </a:solidFill>
                <a:latin typeface="Calibri" pitchFamily="34" charset="0"/>
              </a:rPr>
              <a:t>الحاسوب</a:t>
            </a:r>
            <a:endParaRPr lang="ar-EG" sz="2400" b="1" dirty="0">
              <a:solidFill>
                <a:srgbClr val="0000CC"/>
              </a:solidFill>
              <a:latin typeface="Calibri" pitchFamily="34" charset="0"/>
            </a:endParaRPr>
          </a:p>
        </p:txBody>
      </p:sp>
      <p:sp>
        <p:nvSpPr>
          <p:cNvPr id="8" name="مربع نص 46"/>
          <p:cNvSpPr txBox="1">
            <a:spLocks noChangeArrowheads="1"/>
          </p:cNvSpPr>
          <p:nvPr/>
        </p:nvSpPr>
        <p:spPr bwMode="auto">
          <a:xfrm>
            <a:off x="8625771" y="992848"/>
            <a:ext cx="857256" cy="461665"/>
          </a:xfrm>
          <a:prstGeom prst="rect">
            <a:avLst/>
          </a:prstGeom>
          <a:noFill/>
          <a:ln w="9525">
            <a:noFill/>
            <a:miter lim="800000"/>
            <a:headEnd/>
            <a:tailEnd/>
          </a:ln>
        </p:spPr>
        <p:txBody>
          <a:bodyPr wrap="square">
            <a:spAutoFit/>
          </a:bodyPr>
          <a:lstStyle/>
          <a:p>
            <a:r>
              <a:rPr lang="ar-SA" sz="2400" b="1" dirty="0">
                <a:solidFill>
                  <a:srgbClr val="0000CC"/>
                </a:solidFill>
                <a:latin typeface="Calibri" pitchFamily="34" charset="0"/>
              </a:rPr>
              <a:t>القنديل</a:t>
            </a:r>
            <a:endParaRPr lang="ar-EG" sz="2400" b="1" dirty="0">
              <a:solidFill>
                <a:srgbClr val="0000CC"/>
              </a:solidFill>
              <a:latin typeface="Calibri" pitchFamily="34" charset="0"/>
            </a:endParaRPr>
          </a:p>
        </p:txBody>
      </p:sp>
      <p:sp>
        <p:nvSpPr>
          <p:cNvPr id="9" name="مربع نص 48"/>
          <p:cNvSpPr txBox="1">
            <a:spLocks noChangeArrowheads="1"/>
          </p:cNvSpPr>
          <p:nvPr/>
        </p:nvSpPr>
        <p:spPr bwMode="auto">
          <a:xfrm>
            <a:off x="6769006" y="841272"/>
            <a:ext cx="1142983" cy="830997"/>
          </a:xfrm>
          <a:prstGeom prst="rect">
            <a:avLst/>
          </a:prstGeom>
          <a:noFill/>
          <a:ln w="9525">
            <a:noFill/>
            <a:miter lim="800000"/>
            <a:headEnd/>
            <a:tailEnd/>
          </a:ln>
        </p:spPr>
        <p:txBody>
          <a:bodyPr wrap="square">
            <a:spAutoFit/>
          </a:bodyPr>
          <a:lstStyle/>
          <a:p>
            <a:pPr algn="r" rtl="1"/>
            <a:r>
              <a:rPr lang="ar-SA" sz="2400" b="1" dirty="0">
                <a:solidFill>
                  <a:srgbClr val="0000CC"/>
                </a:solidFill>
                <a:latin typeface="Calibri" pitchFamily="34" charset="0"/>
              </a:rPr>
              <a:t> الماكينة</a:t>
            </a:r>
            <a:endParaRPr lang="ar-EG" sz="2400" b="1" dirty="0">
              <a:solidFill>
                <a:srgbClr val="0000CC"/>
              </a:solidFill>
              <a:latin typeface="Calibri" pitchFamily="34" charset="0"/>
            </a:endParaRPr>
          </a:p>
          <a:p>
            <a:pPr algn="r" rtl="1"/>
            <a:r>
              <a:rPr lang="ar-SA" sz="2400" b="1" dirty="0">
                <a:solidFill>
                  <a:srgbClr val="0000CC"/>
                </a:solidFill>
                <a:latin typeface="Calibri" pitchFamily="34" charset="0"/>
              </a:rPr>
              <a:t> اليدوية</a:t>
            </a:r>
            <a:endParaRPr lang="ar-EG" sz="2400" b="1" dirty="0">
              <a:solidFill>
                <a:srgbClr val="0000CC"/>
              </a:solidFill>
              <a:latin typeface="Calibri" pitchFamily="34" charset="0"/>
            </a:endParaRPr>
          </a:p>
        </p:txBody>
      </p:sp>
      <p:sp>
        <p:nvSpPr>
          <p:cNvPr id="10" name="مربع نص 49"/>
          <p:cNvSpPr txBox="1">
            <a:spLocks noChangeArrowheads="1"/>
          </p:cNvSpPr>
          <p:nvPr/>
        </p:nvSpPr>
        <p:spPr bwMode="auto">
          <a:xfrm>
            <a:off x="3837808" y="2046447"/>
            <a:ext cx="1214420" cy="830997"/>
          </a:xfrm>
          <a:prstGeom prst="rect">
            <a:avLst/>
          </a:prstGeom>
          <a:noFill/>
          <a:ln w="9525">
            <a:noFill/>
            <a:miter lim="800000"/>
            <a:headEnd/>
            <a:tailEnd/>
          </a:ln>
        </p:spPr>
        <p:txBody>
          <a:bodyPr wrap="square">
            <a:spAutoFit/>
          </a:bodyPr>
          <a:lstStyle/>
          <a:p>
            <a:pPr algn="r" rtl="1"/>
            <a:r>
              <a:rPr lang="ar-SA" sz="2400" b="1" dirty="0">
                <a:solidFill>
                  <a:srgbClr val="0000CC"/>
                </a:solidFill>
                <a:latin typeface="Calibri" pitchFamily="34" charset="0"/>
              </a:rPr>
              <a:t>المروحة الكهربائية</a:t>
            </a:r>
            <a:endParaRPr lang="ar-EG" sz="2400" b="1" dirty="0">
              <a:solidFill>
                <a:srgbClr val="0000CC"/>
              </a:solidFill>
              <a:latin typeface="Calibri" pitchFamily="34" charset="0"/>
            </a:endParaRPr>
          </a:p>
        </p:txBody>
      </p:sp>
      <p:sp>
        <p:nvSpPr>
          <p:cNvPr id="11" name="مربع نص 51"/>
          <p:cNvSpPr txBox="1">
            <a:spLocks noChangeArrowheads="1"/>
          </p:cNvSpPr>
          <p:nvPr/>
        </p:nvSpPr>
        <p:spPr bwMode="auto">
          <a:xfrm>
            <a:off x="2475971" y="1547082"/>
            <a:ext cx="1428760" cy="1569660"/>
          </a:xfrm>
          <a:prstGeom prst="rect">
            <a:avLst/>
          </a:prstGeom>
          <a:noFill/>
          <a:ln w="9525">
            <a:noFill/>
            <a:miter lim="800000"/>
            <a:headEnd/>
            <a:tailEnd/>
          </a:ln>
        </p:spPr>
        <p:txBody>
          <a:bodyPr wrap="square">
            <a:spAutoFit/>
          </a:bodyPr>
          <a:lstStyle/>
          <a:p>
            <a:pPr algn="ctr" rtl="1"/>
            <a:r>
              <a:rPr lang="ar-SA" sz="2400" b="1" dirty="0">
                <a:solidFill>
                  <a:srgbClr val="0000CC"/>
                </a:solidFill>
                <a:latin typeface="Calibri" pitchFamily="34" charset="0"/>
              </a:rPr>
              <a:t>مشغل الاسطوانات المدمجة</a:t>
            </a:r>
            <a:endParaRPr lang="ar-EG" sz="2400" b="1" dirty="0">
              <a:solidFill>
                <a:srgbClr val="0000CC"/>
              </a:solidFill>
              <a:latin typeface="Calibri" pitchFamily="34" charset="0"/>
            </a:endParaRPr>
          </a:p>
          <a:p>
            <a:pPr algn="ctr" rtl="1"/>
            <a:r>
              <a:rPr lang="ar-SA" sz="2400" b="1" dirty="0">
                <a:solidFill>
                  <a:srgbClr val="0000CC"/>
                </a:solidFill>
                <a:latin typeface="Calibri" pitchFamily="34" charset="0"/>
              </a:rPr>
              <a:t>(</a:t>
            </a:r>
            <a:r>
              <a:rPr lang="ar-SA" sz="2400" b="1" dirty="0" err="1">
                <a:solidFill>
                  <a:srgbClr val="0000CC"/>
                </a:solidFill>
                <a:latin typeface="Calibri" pitchFamily="34" charset="0"/>
              </a:rPr>
              <a:t>هاي</a:t>
            </a:r>
            <a:r>
              <a:rPr lang="ar-SA" sz="2400" b="1" dirty="0">
                <a:solidFill>
                  <a:srgbClr val="0000CC"/>
                </a:solidFill>
                <a:latin typeface="Calibri" pitchFamily="34" charset="0"/>
              </a:rPr>
              <a:t> </a:t>
            </a:r>
            <a:r>
              <a:rPr lang="ar-SA" sz="2400" b="1" dirty="0" err="1">
                <a:solidFill>
                  <a:srgbClr val="0000CC"/>
                </a:solidFill>
                <a:latin typeface="Calibri" pitchFamily="34" charset="0"/>
              </a:rPr>
              <a:t>فاي</a:t>
            </a:r>
            <a:r>
              <a:rPr lang="ar-SA" sz="2400" b="1" dirty="0">
                <a:solidFill>
                  <a:srgbClr val="0000CC"/>
                </a:solidFill>
                <a:latin typeface="Calibri" pitchFamily="34" charset="0"/>
              </a:rPr>
              <a:t>)</a:t>
            </a:r>
            <a:endParaRPr lang="ar-EG" sz="2400" b="1" dirty="0">
              <a:solidFill>
                <a:srgbClr val="0000CC"/>
              </a:solidFill>
              <a:latin typeface="Calibri" pitchFamily="34" charset="0"/>
            </a:endParaRPr>
          </a:p>
        </p:txBody>
      </p:sp>
      <p:sp>
        <p:nvSpPr>
          <p:cNvPr id="12" name="مربع نص 52"/>
          <p:cNvSpPr txBox="1">
            <a:spLocks noChangeArrowheads="1"/>
          </p:cNvSpPr>
          <p:nvPr/>
        </p:nvSpPr>
        <p:spPr bwMode="auto">
          <a:xfrm>
            <a:off x="5264120" y="971957"/>
            <a:ext cx="1285868" cy="461665"/>
          </a:xfrm>
          <a:prstGeom prst="rect">
            <a:avLst/>
          </a:prstGeom>
          <a:noFill/>
          <a:ln w="9525">
            <a:noFill/>
            <a:miter lim="800000"/>
            <a:headEnd/>
            <a:tailEnd/>
          </a:ln>
        </p:spPr>
        <p:txBody>
          <a:bodyPr wrap="square">
            <a:spAutoFit/>
          </a:bodyPr>
          <a:lstStyle/>
          <a:p>
            <a:pPr algn="ctr" rtl="1"/>
            <a:r>
              <a:rPr lang="ar-SA" sz="2400" b="1" dirty="0">
                <a:solidFill>
                  <a:srgbClr val="0000CC"/>
                </a:solidFill>
                <a:latin typeface="Calibri" pitchFamily="34" charset="0"/>
              </a:rPr>
              <a:t> </a:t>
            </a:r>
            <a:r>
              <a:rPr lang="ar-SA" sz="2400" b="1" dirty="0" err="1">
                <a:solidFill>
                  <a:srgbClr val="0000CC"/>
                </a:solidFill>
                <a:latin typeface="Calibri" pitchFamily="34" charset="0"/>
              </a:rPr>
              <a:t>الرح</a:t>
            </a:r>
            <a:r>
              <a:rPr lang="ar-EG" sz="2400" b="1" dirty="0">
                <a:solidFill>
                  <a:srgbClr val="0000CC"/>
                </a:solidFill>
                <a:latin typeface="Calibri" pitchFamily="34" charset="0"/>
              </a:rPr>
              <a:t>ى</a:t>
            </a:r>
          </a:p>
        </p:txBody>
      </p:sp>
      <p:sp>
        <p:nvSpPr>
          <p:cNvPr id="13" name="مربع نص 53"/>
          <p:cNvSpPr txBox="1">
            <a:spLocks noChangeArrowheads="1"/>
          </p:cNvSpPr>
          <p:nvPr/>
        </p:nvSpPr>
        <p:spPr bwMode="auto">
          <a:xfrm>
            <a:off x="3934614" y="992849"/>
            <a:ext cx="1214430" cy="461665"/>
          </a:xfrm>
          <a:prstGeom prst="rect">
            <a:avLst/>
          </a:prstGeom>
          <a:noFill/>
          <a:ln w="9525">
            <a:noFill/>
            <a:miter lim="800000"/>
            <a:headEnd/>
            <a:tailEnd/>
          </a:ln>
        </p:spPr>
        <p:txBody>
          <a:bodyPr wrap="square">
            <a:spAutoFit/>
          </a:bodyPr>
          <a:lstStyle/>
          <a:p>
            <a:pPr algn="r" rtl="1"/>
            <a:r>
              <a:rPr lang="ar-SA" sz="2400" b="1" dirty="0" err="1">
                <a:solidFill>
                  <a:srgbClr val="0000CC"/>
                </a:solidFill>
                <a:latin typeface="Calibri" pitchFamily="34" charset="0"/>
              </a:rPr>
              <a:t>الجرامفون</a:t>
            </a:r>
            <a:endParaRPr lang="ar-EG" sz="2400" b="1" dirty="0">
              <a:solidFill>
                <a:srgbClr val="0000CC"/>
              </a:solidFill>
              <a:latin typeface="Calibri" pitchFamily="34" charset="0"/>
            </a:endParaRPr>
          </a:p>
        </p:txBody>
      </p:sp>
      <p:sp>
        <p:nvSpPr>
          <p:cNvPr id="14" name="مربع نص 54"/>
          <p:cNvSpPr txBox="1">
            <a:spLocks noChangeArrowheads="1"/>
          </p:cNvSpPr>
          <p:nvPr/>
        </p:nvSpPr>
        <p:spPr bwMode="auto">
          <a:xfrm>
            <a:off x="2570748" y="1025937"/>
            <a:ext cx="1428734" cy="461665"/>
          </a:xfrm>
          <a:prstGeom prst="rect">
            <a:avLst/>
          </a:prstGeom>
          <a:noFill/>
          <a:ln w="9525">
            <a:noFill/>
            <a:miter lim="800000"/>
            <a:headEnd/>
            <a:tailEnd/>
          </a:ln>
        </p:spPr>
        <p:txBody>
          <a:bodyPr wrap="square">
            <a:spAutoFit/>
          </a:bodyPr>
          <a:lstStyle/>
          <a:p>
            <a:pPr algn="r" rtl="1"/>
            <a:r>
              <a:rPr lang="ar-SA" sz="2400" b="1" dirty="0">
                <a:solidFill>
                  <a:srgbClr val="0000CC"/>
                </a:solidFill>
                <a:latin typeface="Calibri" pitchFamily="34" charset="0"/>
              </a:rPr>
              <a:t> الآلة الكاتبة</a:t>
            </a:r>
            <a:endParaRPr lang="ar-EG" sz="2400" b="1" dirty="0">
              <a:solidFill>
                <a:srgbClr val="0000CC"/>
              </a:solidFill>
              <a:latin typeface="Calibri" pitchFamily="34" charset="0"/>
            </a:endParaRPr>
          </a:p>
        </p:txBody>
      </p:sp>
      <p:sp>
        <p:nvSpPr>
          <p:cNvPr id="15" name="مربع نص 55"/>
          <p:cNvSpPr txBox="1">
            <a:spLocks noChangeArrowheads="1"/>
          </p:cNvSpPr>
          <p:nvPr/>
        </p:nvSpPr>
        <p:spPr bwMode="auto">
          <a:xfrm>
            <a:off x="1489561" y="792231"/>
            <a:ext cx="1142980" cy="830997"/>
          </a:xfrm>
          <a:prstGeom prst="rect">
            <a:avLst/>
          </a:prstGeom>
          <a:noFill/>
          <a:ln w="9525">
            <a:noFill/>
            <a:miter lim="800000"/>
            <a:headEnd/>
            <a:tailEnd/>
          </a:ln>
        </p:spPr>
        <p:txBody>
          <a:bodyPr wrap="square">
            <a:spAutoFit/>
          </a:bodyPr>
          <a:lstStyle/>
          <a:p>
            <a:pPr algn="ctr" rtl="1"/>
            <a:r>
              <a:rPr lang="ar-EG" sz="2400" b="1" dirty="0">
                <a:solidFill>
                  <a:srgbClr val="0000CC"/>
                </a:solidFill>
                <a:latin typeface="Calibri" pitchFamily="34" charset="0"/>
              </a:rPr>
              <a:t> </a:t>
            </a:r>
            <a:r>
              <a:rPr lang="ar-SA" sz="2400" b="1" dirty="0">
                <a:solidFill>
                  <a:srgbClr val="0000CC"/>
                </a:solidFill>
                <a:latin typeface="Calibri" pitchFamily="34" charset="0"/>
              </a:rPr>
              <a:t>المروحة اليدوية</a:t>
            </a:r>
            <a:endParaRPr lang="ar-EG" sz="2400" b="1" dirty="0">
              <a:solidFill>
                <a:srgbClr val="0000CC"/>
              </a:solidFill>
              <a:latin typeface="Calibri" pitchFamily="34" charset="0"/>
            </a:endParaRPr>
          </a:p>
        </p:txBody>
      </p:sp>
      <p:sp>
        <p:nvSpPr>
          <p:cNvPr id="16" name="مربع نص 56"/>
          <p:cNvSpPr txBox="1">
            <a:spLocks noChangeArrowheads="1"/>
          </p:cNvSpPr>
          <p:nvPr/>
        </p:nvSpPr>
        <p:spPr bwMode="auto">
          <a:xfrm>
            <a:off x="1181880" y="1914673"/>
            <a:ext cx="1601772" cy="1200329"/>
          </a:xfrm>
          <a:prstGeom prst="rect">
            <a:avLst/>
          </a:prstGeom>
          <a:noFill/>
          <a:ln w="9525">
            <a:noFill/>
            <a:miter lim="800000"/>
            <a:headEnd/>
            <a:tailEnd/>
          </a:ln>
        </p:spPr>
        <p:txBody>
          <a:bodyPr wrap="square">
            <a:spAutoFit/>
          </a:bodyPr>
          <a:lstStyle/>
          <a:p>
            <a:pPr algn="ctr" rtl="1"/>
            <a:r>
              <a:rPr lang="ar-SA" sz="2400" b="1" dirty="0">
                <a:solidFill>
                  <a:srgbClr val="0000CC"/>
                </a:solidFill>
                <a:latin typeface="Calibri" pitchFamily="34" charset="0"/>
              </a:rPr>
              <a:t> ماكينة الخياطة المتطورة</a:t>
            </a:r>
            <a:endParaRPr lang="ar-EG" sz="2400" b="1" dirty="0">
              <a:solidFill>
                <a:srgbClr val="0000CC"/>
              </a:solidFill>
              <a:latin typeface="Calibri" pitchFamily="34" charset="0"/>
            </a:endParaRPr>
          </a:p>
        </p:txBody>
      </p:sp>
      <p:sp>
        <p:nvSpPr>
          <p:cNvPr id="17" name="مربع نص 13"/>
          <p:cNvSpPr txBox="1"/>
          <p:nvPr/>
        </p:nvSpPr>
        <p:spPr>
          <a:xfrm>
            <a:off x="11318831" y="3493916"/>
            <a:ext cx="412292" cy="584775"/>
          </a:xfrm>
          <a:prstGeom prst="rect">
            <a:avLst/>
          </a:prstGeom>
          <a:noFill/>
        </p:spPr>
        <p:txBody>
          <a:bodyPr wrap="none" rtlCol="0">
            <a:spAutoFit/>
          </a:bodyPr>
          <a:lstStyle/>
          <a:p>
            <a:r>
              <a:rPr lang="ar-EG" sz="3200" b="1" dirty="0">
                <a:solidFill>
                  <a:srgbClr val="FF0000"/>
                </a:solidFill>
              </a:rPr>
              <a:t>2</a:t>
            </a:r>
            <a:endParaRPr lang="en-US" sz="3200" b="1" dirty="0">
              <a:solidFill>
                <a:srgbClr val="FF0000"/>
              </a:solidFill>
            </a:endParaRPr>
          </a:p>
        </p:txBody>
      </p:sp>
      <p:sp>
        <p:nvSpPr>
          <p:cNvPr id="18" name="Rectangle 1"/>
          <p:cNvSpPr>
            <a:spLocks noChangeArrowheads="1"/>
          </p:cNvSpPr>
          <p:nvPr/>
        </p:nvSpPr>
        <p:spPr bwMode="auto">
          <a:xfrm>
            <a:off x="5371208" y="3499457"/>
            <a:ext cx="6357963" cy="584775"/>
          </a:xfrm>
          <a:prstGeom prst="rect">
            <a:avLst/>
          </a:prstGeom>
          <a:noFill/>
          <a:ln w="9525">
            <a:noFill/>
            <a:miter lim="800000"/>
            <a:headEnd/>
            <a:tailEnd/>
          </a:ln>
        </p:spPr>
        <p:txBody>
          <a:bodyPr wrap="square" anchor="ctr">
            <a:spAutoFit/>
          </a:bodyPr>
          <a:lstStyle/>
          <a:p>
            <a:pPr algn="ctr" rtl="1"/>
            <a:r>
              <a:rPr lang="ar-EG" sz="3200" b="1" dirty="0">
                <a:solidFill>
                  <a:srgbClr val="FF0000"/>
                </a:solidFill>
                <a:cs typeface="Times New Roman" pitchFamily="18" charset="0"/>
              </a:rPr>
              <a:t>أَتَعَاوَنُ مَعَ مَنْ بِجِوَارِي لِذِكْرِ أَدَوَاتٍ أُخْرَى:</a:t>
            </a:r>
            <a:endParaRPr lang="ar-SA" sz="3200" b="1" dirty="0">
              <a:solidFill>
                <a:srgbClr val="FF0000"/>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2686086382"/>
              </p:ext>
            </p:extLst>
          </p:nvPr>
        </p:nvGraphicFramePr>
        <p:xfrm>
          <a:off x="1285461" y="4152534"/>
          <a:ext cx="10239516" cy="2474035"/>
        </p:xfrm>
        <a:graphic>
          <a:graphicData uri="http://schemas.openxmlformats.org/drawingml/2006/table">
            <a:tbl>
              <a:tblPr firstRow="1" bandRow="1">
                <a:tableStyleId>{F5AB1C69-6EDB-4FF4-983F-18BD219EF322}</a:tableStyleId>
              </a:tblPr>
              <a:tblGrid>
                <a:gridCol w="2186609">
                  <a:extLst>
                    <a:ext uri="{9D8B030D-6E8A-4147-A177-3AD203B41FA5}">
                      <a16:colId xmlns:a16="http://schemas.microsoft.com/office/drawing/2014/main" val="536733707"/>
                    </a:ext>
                  </a:extLst>
                </a:gridCol>
                <a:gridCol w="1219200">
                  <a:extLst>
                    <a:ext uri="{9D8B030D-6E8A-4147-A177-3AD203B41FA5}">
                      <a16:colId xmlns:a16="http://schemas.microsoft.com/office/drawing/2014/main" val="3476578019"/>
                    </a:ext>
                  </a:extLst>
                </a:gridCol>
                <a:gridCol w="1828800">
                  <a:extLst>
                    <a:ext uri="{9D8B030D-6E8A-4147-A177-3AD203B41FA5}">
                      <a16:colId xmlns:a16="http://schemas.microsoft.com/office/drawing/2014/main" val="1762413816"/>
                    </a:ext>
                  </a:extLst>
                </a:gridCol>
                <a:gridCol w="2186608">
                  <a:extLst>
                    <a:ext uri="{9D8B030D-6E8A-4147-A177-3AD203B41FA5}">
                      <a16:colId xmlns:a16="http://schemas.microsoft.com/office/drawing/2014/main" val="3665922347"/>
                    </a:ext>
                  </a:extLst>
                </a:gridCol>
                <a:gridCol w="1175382">
                  <a:extLst>
                    <a:ext uri="{9D8B030D-6E8A-4147-A177-3AD203B41FA5}">
                      <a16:colId xmlns:a16="http://schemas.microsoft.com/office/drawing/2014/main" val="3433840614"/>
                    </a:ext>
                  </a:extLst>
                </a:gridCol>
                <a:gridCol w="1642917">
                  <a:extLst>
                    <a:ext uri="{9D8B030D-6E8A-4147-A177-3AD203B41FA5}">
                      <a16:colId xmlns:a16="http://schemas.microsoft.com/office/drawing/2014/main" val="1960379680"/>
                    </a:ext>
                  </a:extLst>
                </a:gridCol>
              </a:tblGrid>
              <a:tr h="1042873">
                <a:tc>
                  <a:txBody>
                    <a:bodyPr/>
                    <a:lstStyle/>
                    <a:p>
                      <a:pPr algn="r" rtl="1"/>
                      <a:endParaRPr lang="en-US" sz="3200" dirty="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dirty="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dirty="0">
                        <a:solidFill>
                          <a:srgbClr val="FF0000"/>
                        </a:solidFill>
                      </a:endParaRPr>
                    </a:p>
                  </a:txBody>
                  <a:tcPr/>
                </a:tc>
                <a:extLst>
                  <a:ext uri="{0D108BD9-81ED-4DB2-BD59-A6C34878D82A}">
                    <a16:rowId xmlns:a16="http://schemas.microsoft.com/office/drawing/2014/main" val="3424585026"/>
                  </a:ext>
                </a:extLst>
              </a:tr>
              <a:tr h="1431162">
                <a:tc>
                  <a:txBody>
                    <a:bodyPr/>
                    <a:lstStyle/>
                    <a:p>
                      <a:pPr algn="r" rtl="1"/>
                      <a:endParaRPr lang="en-US" sz="3200" dirty="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dirty="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a:solidFill>
                          <a:srgbClr val="FF0000"/>
                        </a:solidFill>
                      </a:endParaRPr>
                    </a:p>
                  </a:txBody>
                  <a:tcPr/>
                </a:tc>
                <a:tc>
                  <a:txBody>
                    <a:bodyPr/>
                    <a:lstStyle/>
                    <a:p>
                      <a:pPr algn="r" rtl="1"/>
                      <a:endParaRPr lang="en-US" sz="3200" dirty="0">
                        <a:solidFill>
                          <a:srgbClr val="FF0000"/>
                        </a:solidFill>
                      </a:endParaRPr>
                    </a:p>
                  </a:txBody>
                  <a:tcPr/>
                </a:tc>
                <a:extLst>
                  <a:ext uri="{0D108BD9-81ED-4DB2-BD59-A6C34878D82A}">
                    <a16:rowId xmlns:a16="http://schemas.microsoft.com/office/drawing/2014/main" val="1715372742"/>
                  </a:ext>
                </a:extLst>
              </a:tr>
            </a:tbl>
          </a:graphicData>
        </a:graphic>
      </p:graphicFrame>
      <p:sp>
        <p:nvSpPr>
          <p:cNvPr id="20" name="مربع نص 41"/>
          <p:cNvSpPr txBox="1">
            <a:spLocks noChangeArrowheads="1"/>
          </p:cNvSpPr>
          <p:nvPr/>
        </p:nvSpPr>
        <p:spPr bwMode="auto">
          <a:xfrm>
            <a:off x="10092846" y="4446835"/>
            <a:ext cx="1079486" cy="584775"/>
          </a:xfrm>
          <a:prstGeom prst="rect">
            <a:avLst/>
          </a:prstGeom>
          <a:noFill/>
          <a:ln w="9525">
            <a:noFill/>
            <a:miter lim="800000"/>
            <a:headEnd/>
            <a:tailEnd/>
          </a:ln>
        </p:spPr>
        <p:txBody>
          <a:bodyPr wrap="square">
            <a:spAutoFit/>
          </a:bodyPr>
          <a:lstStyle/>
          <a:p>
            <a:pPr algn="ctr" rtl="1"/>
            <a:r>
              <a:rPr lang="ar-SA" sz="3200" b="1" dirty="0">
                <a:latin typeface="Calibri" pitchFamily="34" charset="0"/>
              </a:rPr>
              <a:t>قَديمًا</a:t>
            </a:r>
            <a:endParaRPr lang="ar-EG" sz="3200" b="1" dirty="0">
              <a:latin typeface="Calibri" pitchFamily="34" charset="0"/>
            </a:endParaRPr>
          </a:p>
        </p:txBody>
      </p:sp>
      <p:sp>
        <p:nvSpPr>
          <p:cNvPr id="21" name="مربع نص 42"/>
          <p:cNvSpPr txBox="1">
            <a:spLocks noChangeArrowheads="1"/>
          </p:cNvSpPr>
          <p:nvPr/>
        </p:nvSpPr>
        <p:spPr bwMode="auto">
          <a:xfrm>
            <a:off x="10137404" y="5536702"/>
            <a:ext cx="1052526" cy="584775"/>
          </a:xfrm>
          <a:prstGeom prst="rect">
            <a:avLst/>
          </a:prstGeom>
          <a:noFill/>
          <a:ln w="9525">
            <a:noFill/>
            <a:miter lim="800000"/>
            <a:headEnd/>
            <a:tailEnd/>
          </a:ln>
        </p:spPr>
        <p:txBody>
          <a:bodyPr wrap="square">
            <a:spAutoFit/>
          </a:bodyPr>
          <a:lstStyle/>
          <a:p>
            <a:pPr algn="ctr" rtl="1"/>
            <a:r>
              <a:rPr lang="ar-SA" sz="3200" b="1" dirty="0">
                <a:latin typeface="Calibri" pitchFamily="34" charset="0"/>
              </a:rPr>
              <a:t>حَديثًا</a:t>
            </a:r>
            <a:endParaRPr lang="ar-EG" sz="3200" b="1" dirty="0">
              <a:latin typeface="Calibri" pitchFamily="34" charset="0"/>
            </a:endParaRPr>
          </a:p>
        </p:txBody>
      </p:sp>
      <p:sp>
        <p:nvSpPr>
          <p:cNvPr id="22" name="مربع نص 19"/>
          <p:cNvSpPr txBox="1">
            <a:spLocks noChangeArrowheads="1"/>
          </p:cNvSpPr>
          <p:nvPr/>
        </p:nvSpPr>
        <p:spPr bwMode="auto">
          <a:xfrm>
            <a:off x="8560926" y="4422183"/>
            <a:ext cx="1531920"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الهاتف</a:t>
            </a:r>
          </a:p>
        </p:txBody>
      </p:sp>
      <p:sp>
        <p:nvSpPr>
          <p:cNvPr id="23" name="مربع نص 19"/>
          <p:cNvSpPr txBox="1">
            <a:spLocks noChangeArrowheads="1"/>
          </p:cNvSpPr>
          <p:nvPr/>
        </p:nvSpPr>
        <p:spPr bwMode="auto">
          <a:xfrm>
            <a:off x="6484208" y="4412761"/>
            <a:ext cx="2246300"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الكؤوس الفخار</a:t>
            </a:r>
          </a:p>
        </p:txBody>
      </p:sp>
      <p:sp>
        <p:nvSpPr>
          <p:cNvPr id="24" name="مربع نص 19"/>
          <p:cNvSpPr txBox="1">
            <a:spLocks noChangeArrowheads="1"/>
          </p:cNvSpPr>
          <p:nvPr/>
        </p:nvSpPr>
        <p:spPr bwMode="auto">
          <a:xfrm>
            <a:off x="4575121" y="4430902"/>
            <a:ext cx="2138381"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إبرة الخياطة</a:t>
            </a:r>
          </a:p>
        </p:txBody>
      </p:sp>
      <p:sp>
        <p:nvSpPr>
          <p:cNvPr id="25" name="مربع نص 19"/>
          <p:cNvSpPr txBox="1">
            <a:spLocks noChangeArrowheads="1"/>
          </p:cNvSpPr>
          <p:nvPr/>
        </p:nvSpPr>
        <p:spPr bwMode="auto">
          <a:xfrm>
            <a:off x="3425741" y="4412760"/>
            <a:ext cx="1352563"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الفأس</a:t>
            </a:r>
          </a:p>
        </p:txBody>
      </p:sp>
      <p:sp>
        <p:nvSpPr>
          <p:cNvPr id="26" name="مربع نص 19"/>
          <p:cNvSpPr txBox="1">
            <a:spLocks noChangeArrowheads="1"/>
          </p:cNvSpPr>
          <p:nvPr/>
        </p:nvSpPr>
        <p:spPr bwMode="auto">
          <a:xfrm>
            <a:off x="1125120" y="4421831"/>
            <a:ext cx="2460614"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الساعة الرملية</a:t>
            </a:r>
          </a:p>
        </p:txBody>
      </p:sp>
      <p:sp>
        <p:nvSpPr>
          <p:cNvPr id="27" name="مربع نص 18"/>
          <p:cNvSpPr txBox="1">
            <a:spLocks noChangeArrowheads="1"/>
          </p:cNvSpPr>
          <p:nvPr/>
        </p:nvSpPr>
        <p:spPr bwMode="auto">
          <a:xfrm>
            <a:off x="8541068" y="5570776"/>
            <a:ext cx="1571636"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الجوال</a:t>
            </a:r>
          </a:p>
        </p:txBody>
      </p:sp>
      <p:sp>
        <p:nvSpPr>
          <p:cNvPr id="28" name="مربع نص 18"/>
          <p:cNvSpPr txBox="1">
            <a:spLocks noChangeArrowheads="1"/>
          </p:cNvSpPr>
          <p:nvPr/>
        </p:nvSpPr>
        <p:spPr bwMode="auto">
          <a:xfrm>
            <a:off x="6385395" y="5536702"/>
            <a:ext cx="2357454"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الكؤوس الزجاج</a:t>
            </a:r>
          </a:p>
        </p:txBody>
      </p:sp>
      <p:sp>
        <p:nvSpPr>
          <p:cNvPr id="29" name="مربع نص 18"/>
          <p:cNvSpPr txBox="1">
            <a:spLocks noChangeArrowheads="1"/>
          </p:cNvSpPr>
          <p:nvPr/>
        </p:nvSpPr>
        <p:spPr bwMode="auto">
          <a:xfrm>
            <a:off x="4800108" y="5477911"/>
            <a:ext cx="1467870" cy="1077218"/>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ماكينة </a:t>
            </a:r>
          </a:p>
          <a:p>
            <a:pPr algn="ctr" rtl="1"/>
            <a:r>
              <a:rPr lang="ar-EG" sz="3200" b="1" dirty="0">
                <a:solidFill>
                  <a:srgbClr val="FF0000"/>
                </a:solidFill>
                <a:latin typeface="Calibri" pitchFamily="34" charset="0"/>
              </a:rPr>
              <a:t>الخياطة</a:t>
            </a:r>
          </a:p>
        </p:txBody>
      </p:sp>
      <p:sp>
        <p:nvSpPr>
          <p:cNvPr id="30" name="مربع نص 18"/>
          <p:cNvSpPr txBox="1">
            <a:spLocks noChangeArrowheads="1"/>
          </p:cNvSpPr>
          <p:nvPr/>
        </p:nvSpPr>
        <p:spPr bwMode="auto">
          <a:xfrm>
            <a:off x="3074183" y="5686303"/>
            <a:ext cx="1927240"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المحراث</a:t>
            </a:r>
          </a:p>
        </p:txBody>
      </p:sp>
      <p:sp>
        <p:nvSpPr>
          <p:cNvPr id="31" name="مربع نص 18"/>
          <p:cNvSpPr txBox="1">
            <a:spLocks noChangeArrowheads="1"/>
          </p:cNvSpPr>
          <p:nvPr/>
        </p:nvSpPr>
        <p:spPr bwMode="auto">
          <a:xfrm>
            <a:off x="1322979" y="5594565"/>
            <a:ext cx="1643074" cy="646113"/>
          </a:xfrm>
          <a:prstGeom prst="rect">
            <a:avLst/>
          </a:prstGeom>
          <a:noFill/>
          <a:ln w="9525">
            <a:noFill/>
            <a:miter lim="800000"/>
            <a:headEnd/>
            <a:tailEnd/>
          </a:ln>
        </p:spPr>
        <p:txBody>
          <a:bodyPr wrap="square">
            <a:spAutoFit/>
          </a:bodyPr>
          <a:lstStyle/>
          <a:p>
            <a:pPr algn="ctr" rtl="1"/>
            <a:r>
              <a:rPr lang="ar-EG" sz="3600" b="1" dirty="0">
                <a:solidFill>
                  <a:srgbClr val="FF0000"/>
                </a:solidFill>
                <a:latin typeface="Calibri" pitchFamily="34" charset="0"/>
              </a:rPr>
              <a:t>ساعة اليد</a:t>
            </a:r>
          </a:p>
        </p:txBody>
      </p:sp>
    </p:spTree>
    <p:extLst>
      <p:ext uri="{BB962C8B-B14F-4D97-AF65-F5344CB8AC3E}">
        <p14:creationId xmlns:p14="http://schemas.microsoft.com/office/powerpoint/2010/main" val="29463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قديما.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حديثا.wav"/>
                                        </p:tgtEl>
                                      </p:cMediaNode>
                                    </p:audio>
                                  </p:sub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450" decel="100000" fill="hold"/>
                                        <p:tgtEl>
                                          <p:spTgt spid="5"/>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1 الخلاط..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450" decel="100000" fill="hold"/>
                                        <p:tgtEl>
                                          <p:spTgt spid="6"/>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2 المصباح.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450" decel="100000" fill="hold"/>
                                        <p:tgtEl>
                                          <p:spTgt spid="7"/>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3 الحاسوب.wav"/>
                                        </p:tgtEl>
                                      </p:cMediaNode>
                                    </p:audio>
                                  </p:subTnLst>
                                </p:cTn>
                              </p:par>
                            </p:childTnLst>
                          </p:cTn>
                        </p:par>
                      </p:childTnLst>
                    </p:cTn>
                  </p:par>
                  <p:par>
                    <p:cTn id="37" fill="hold">
                      <p:stCondLst>
                        <p:cond delay="indefinite"/>
                      </p:stCondLst>
                      <p:childTnLst>
                        <p:par>
                          <p:cTn id="38" fill="hold">
                            <p:stCondLst>
                              <p:cond delay="0"/>
                            </p:stCondLst>
                            <p:childTnLst>
                              <p:par>
                                <p:cTn id="39" presetID="48" presetClass="entr" presetSubtype="0" accel="5000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5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3" dur="500" fill="hold"/>
                                        <p:tgtEl>
                                          <p:spTgt spid="8"/>
                                        </p:tgtEl>
                                        <p:attrNameLst>
                                          <p:attrName>ppt_y</p:attrName>
                                        </p:attrNameLst>
                                      </p:cBhvr>
                                      <p:tavLst>
                                        <p:tav tm="0">
                                          <p:val>
                                            <p:strVal val="#ppt_y"/>
                                          </p:val>
                                        </p:tav>
                                        <p:tav tm="100000">
                                          <p:val>
                                            <p:strVal val="#ppt_y"/>
                                          </p:val>
                                        </p:tav>
                                      </p:tavLst>
                                    </p:anim>
                                    <p:animEffect transition="in" filter="fade">
                                      <p:cBhvr>
                                        <p:cTn id="44"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7" name="4 القنديل.wav"/>
                                        </p:tgtEl>
                                      </p:cMediaNode>
                                    </p:audio>
                                  </p:subTnLst>
                                </p:cTn>
                              </p:par>
                            </p:childTnLst>
                          </p:cTn>
                        </p:par>
                      </p:childTnLst>
                    </p:cTn>
                  </p:par>
                  <p:par>
                    <p:cTn id="45" fill="hold">
                      <p:stCondLst>
                        <p:cond delay="indefinite"/>
                      </p:stCondLst>
                      <p:childTnLst>
                        <p:par>
                          <p:cTn id="46" fill="hold">
                            <p:stCondLst>
                              <p:cond delay="0"/>
                            </p:stCondLst>
                            <p:childTnLst>
                              <p:par>
                                <p:cTn id="47" presetID="48" presetClass="entr" presetSubtype="0" accel="5000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0" dur="5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51" dur="500" fill="hold"/>
                                        <p:tgtEl>
                                          <p:spTgt spid="9"/>
                                        </p:tgtEl>
                                        <p:attrNameLst>
                                          <p:attrName>ppt_y</p:attrName>
                                        </p:attrNameLst>
                                      </p:cBhvr>
                                      <p:tavLst>
                                        <p:tav tm="0">
                                          <p:val>
                                            <p:strVal val="#ppt_y"/>
                                          </p:val>
                                        </p:tav>
                                        <p:tav tm="100000">
                                          <p:val>
                                            <p:strVal val="#ppt_y"/>
                                          </p:val>
                                        </p:tav>
                                      </p:tavLst>
                                    </p:anim>
                                    <p:animEffect transition="in" filter="fade">
                                      <p:cBhvr>
                                        <p:cTn id="52" dur="500"/>
                                        <p:tgtEl>
                                          <p:spTgt spid="9"/>
                                        </p:tgtEl>
                                      </p:cBhvr>
                                    </p:animEffect>
                                  </p:childTnLst>
                                  <p:subTnLst>
                                    <p:audio>
                                      <p:cMediaNode>
                                        <p:cTn display="0" masterRel="sameClick">
                                          <p:stCondLst>
                                            <p:cond evt="begin" delay="0">
                                              <p:tn val="47"/>
                                            </p:cond>
                                          </p:stCondLst>
                                          <p:endCondLst>
                                            <p:cond evt="onStopAudio" delay="0">
                                              <p:tgtEl>
                                                <p:sldTgt/>
                                              </p:tgtEl>
                                            </p:cond>
                                          </p:endCondLst>
                                        </p:cTn>
                                        <p:tgtEl>
                                          <p:sndTgt r:embed="rId8" name="5 الماكينة...wav"/>
                                        </p:tgtEl>
                                      </p:cMediaNode>
                                    </p:audio>
                                  </p:sub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anim calcmode="lin" valueType="num">
                                      <p:cBhvr>
                                        <p:cTn id="58" dur="500" fill="hold"/>
                                        <p:tgtEl>
                                          <p:spTgt spid="10"/>
                                        </p:tgtEl>
                                        <p:attrNameLst>
                                          <p:attrName>ppt_x</p:attrName>
                                        </p:attrNameLst>
                                      </p:cBhvr>
                                      <p:tavLst>
                                        <p:tav tm="0">
                                          <p:val>
                                            <p:strVal val="#ppt_x"/>
                                          </p:val>
                                        </p:tav>
                                        <p:tav tm="100000">
                                          <p:val>
                                            <p:strVal val="#ppt_x"/>
                                          </p:val>
                                        </p:tav>
                                      </p:tavLst>
                                    </p:anim>
                                    <p:anim calcmode="lin" valueType="num">
                                      <p:cBhvr>
                                        <p:cTn id="59" dur="450" decel="100000" fill="hold"/>
                                        <p:tgtEl>
                                          <p:spTgt spid="10"/>
                                        </p:tgtEl>
                                        <p:attrNameLst>
                                          <p:attrName>ppt_y</p:attrName>
                                        </p:attrNameLst>
                                      </p:cBhvr>
                                      <p:tavLst>
                                        <p:tav tm="0">
                                          <p:val>
                                            <p:strVal val="#ppt_y+1"/>
                                          </p:val>
                                        </p:tav>
                                        <p:tav tm="100000">
                                          <p:val>
                                            <p:strVal val="#ppt_y-.03"/>
                                          </p:val>
                                        </p:tav>
                                      </p:tavLst>
                                    </p:anim>
                                    <p:anim calcmode="lin" valueType="num">
                                      <p:cBhvr>
                                        <p:cTn id="6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9" name="6 المروحة الكهربائية.wav"/>
                                        </p:tgtEl>
                                      </p:cMediaNode>
                                    </p:audio>
                                  </p:sub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anim calcmode="lin" valueType="num">
                                      <p:cBhvr>
                                        <p:cTn id="66" dur="500" fill="hold"/>
                                        <p:tgtEl>
                                          <p:spTgt spid="11"/>
                                        </p:tgtEl>
                                        <p:attrNameLst>
                                          <p:attrName>ppt_x</p:attrName>
                                        </p:attrNameLst>
                                      </p:cBhvr>
                                      <p:tavLst>
                                        <p:tav tm="0">
                                          <p:val>
                                            <p:strVal val="#ppt_x"/>
                                          </p:val>
                                        </p:tav>
                                        <p:tav tm="100000">
                                          <p:val>
                                            <p:strVal val="#ppt_x"/>
                                          </p:val>
                                        </p:tav>
                                      </p:tavLst>
                                    </p:anim>
                                    <p:anim calcmode="lin" valueType="num">
                                      <p:cBhvr>
                                        <p:cTn id="67" dur="450" decel="100000" fill="hold"/>
                                        <p:tgtEl>
                                          <p:spTgt spid="11"/>
                                        </p:tgtEl>
                                        <p:attrNameLst>
                                          <p:attrName>ppt_y</p:attrName>
                                        </p:attrNameLst>
                                      </p:cBhvr>
                                      <p:tavLst>
                                        <p:tav tm="0">
                                          <p:val>
                                            <p:strVal val="#ppt_y+1"/>
                                          </p:val>
                                        </p:tav>
                                        <p:tav tm="100000">
                                          <p:val>
                                            <p:strVal val="#ppt_y-.03"/>
                                          </p:val>
                                        </p:tav>
                                      </p:tavLst>
                                    </p:anim>
                                    <p:anim calcmode="lin" valueType="num">
                                      <p:cBhvr>
                                        <p:cTn id="68" dur="50" accel="100000" fill="hold">
                                          <p:stCondLst>
                                            <p:cond delay="45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10" name="7 مشغل..wav"/>
                                        </p:tgtEl>
                                      </p:cMediaNode>
                                    </p:audio>
                                  </p:subTnLst>
                                </p:cTn>
                              </p:par>
                            </p:childTnLst>
                          </p:cTn>
                        </p:par>
                      </p:childTnLst>
                    </p:cTn>
                  </p:par>
                  <p:par>
                    <p:cTn id="69" fill="hold">
                      <p:stCondLst>
                        <p:cond delay="indefinite"/>
                      </p:stCondLst>
                      <p:childTnLst>
                        <p:par>
                          <p:cTn id="70" fill="hold">
                            <p:stCondLst>
                              <p:cond delay="0"/>
                            </p:stCondLst>
                            <p:childTnLst>
                              <p:par>
                                <p:cTn id="71" presetID="48" presetClass="entr" presetSubtype="0" accel="5000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4" dur="5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75" dur="500" fill="hold"/>
                                        <p:tgtEl>
                                          <p:spTgt spid="12"/>
                                        </p:tgtEl>
                                        <p:attrNameLst>
                                          <p:attrName>ppt_y</p:attrName>
                                        </p:attrNameLst>
                                      </p:cBhvr>
                                      <p:tavLst>
                                        <p:tav tm="0">
                                          <p:val>
                                            <p:strVal val="#ppt_y"/>
                                          </p:val>
                                        </p:tav>
                                        <p:tav tm="100000">
                                          <p:val>
                                            <p:strVal val="#ppt_y"/>
                                          </p:val>
                                        </p:tav>
                                      </p:tavLst>
                                    </p:anim>
                                    <p:animEffect transition="in" filter="fade">
                                      <p:cBhvr>
                                        <p:cTn id="76" dur="50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1" name="8 الرحى.wav"/>
                                        </p:tgtEl>
                                      </p:cMediaNode>
                                    </p:audio>
                                  </p:subTnLst>
                                </p:cTn>
                              </p:par>
                            </p:childTnLst>
                          </p:cTn>
                        </p:par>
                      </p:childTnLst>
                    </p:cTn>
                  </p:par>
                  <p:par>
                    <p:cTn id="77" fill="hold">
                      <p:stCondLst>
                        <p:cond delay="indefinite"/>
                      </p:stCondLst>
                      <p:childTnLst>
                        <p:par>
                          <p:cTn id="78" fill="hold">
                            <p:stCondLst>
                              <p:cond delay="0"/>
                            </p:stCondLst>
                            <p:childTnLst>
                              <p:par>
                                <p:cTn id="79" presetID="48" presetClass="entr" presetSubtype="0" accel="5000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5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2" dur="5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83" dur="500" fill="hold"/>
                                        <p:tgtEl>
                                          <p:spTgt spid="13"/>
                                        </p:tgtEl>
                                        <p:attrNameLst>
                                          <p:attrName>ppt_y</p:attrName>
                                        </p:attrNameLst>
                                      </p:cBhvr>
                                      <p:tavLst>
                                        <p:tav tm="0">
                                          <p:val>
                                            <p:strVal val="#ppt_y"/>
                                          </p:val>
                                        </p:tav>
                                        <p:tav tm="100000">
                                          <p:val>
                                            <p:strVal val="#ppt_y"/>
                                          </p:val>
                                        </p:tav>
                                      </p:tavLst>
                                    </p:anim>
                                    <p:animEffect transition="in" filter="fade">
                                      <p:cBhvr>
                                        <p:cTn id="84" dur="500"/>
                                        <p:tgtEl>
                                          <p:spTgt spid="13"/>
                                        </p:tgtEl>
                                      </p:cBhvr>
                                    </p:animEffect>
                                  </p:childTnLst>
                                  <p:subTnLst>
                                    <p:audio>
                                      <p:cMediaNode>
                                        <p:cTn display="0" masterRel="sameClick">
                                          <p:stCondLst>
                                            <p:cond evt="begin" delay="0">
                                              <p:tn val="79"/>
                                            </p:cond>
                                          </p:stCondLst>
                                          <p:endCondLst>
                                            <p:cond evt="onStopAudio" delay="0">
                                              <p:tgtEl>
                                                <p:sldTgt/>
                                              </p:tgtEl>
                                            </p:cond>
                                          </p:endCondLst>
                                        </p:cTn>
                                        <p:tgtEl>
                                          <p:sndTgt r:embed="rId12" name="9 الجرامفون.wav"/>
                                        </p:tgtEl>
                                      </p:cMediaNode>
                                    </p:audio>
                                  </p:subTnLst>
                                </p:cTn>
                              </p:par>
                            </p:childTnLst>
                          </p:cTn>
                        </p:par>
                      </p:childTnLst>
                    </p:cTn>
                  </p:par>
                  <p:par>
                    <p:cTn id="85" fill="hold">
                      <p:stCondLst>
                        <p:cond delay="indefinite"/>
                      </p:stCondLst>
                      <p:childTnLst>
                        <p:par>
                          <p:cTn id="86" fill="hold">
                            <p:stCondLst>
                              <p:cond delay="0"/>
                            </p:stCondLst>
                            <p:childTnLst>
                              <p:par>
                                <p:cTn id="87" presetID="48" presetClass="entr" presetSubtype="0" accel="50000"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0" dur="5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91" dur="500" fill="hold"/>
                                        <p:tgtEl>
                                          <p:spTgt spid="14"/>
                                        </p:tgtEl>
                                        <p:attrNameLst>
                                          <p:attrName>ppt_y</p:attrName>
                                        </p:attrNameLst>
                                      </p:cBhvr>
                                      <p:tavLst>
                                        <p:tav tm="0">
                                          <p:val>
                                            <p:strVal val="#ppt_y"/>
                                          </p:val>
                                        </p:tav>
                                        <p:tav tm="100000">
                                          <p:val>
                                            <p:strVal val="#ppt_y"/>
                                          </p:val>
                                        </p:tav>
                                      </p:tavLst>
                                    </p:anim>
                                    <p:animEffect transition="in" filter="fade">
                                      <p:cBhvr>
                                        <p:cTn id="92" dur="500"/>
                                        <p:tgtEl>
                                          <p:spTgt spid="14"/>
                                        </p:tgtEl>
                                      </p:cBhvr>
                                    </p:animEffect>
                                  </p:childTnLst>
                                  <p:subTnLst>
                                    <p:audio>
                                      <p:cMediaNode>
                                        <p:cTn display="0" masterRel="sameClick">
                                          <p:stCondLst>
                                            <p:cond evt="begin" delay="0">
                                              <p:tn val="87"/>
                                            </p:cond>
                                          </p:stCondLst>
                                          <p:endCondLst>
                                            <p:cond evt="onStopAudio" delay="0">
                                              <p:tgtEl>
                                                <p:sldTgt/>
                                              </p:tgtEl>
                                            </p:cond>
                                          </p:endCondLst>
                                        </p:cTn>
                                        <p:tgtEl>
                                          <p:sndTgt r:embed="rId13" name="10 الالة الكاتبة.wav"/>
                                        </p:tgtEl>
                                      </p:cMediaNode>
                                    </p:audio>
                                  </p:subTnLst>
                                </p:cTn>
                              </p:par>
                            </p:childTnLst>
                          </p:cTn>
                        </p:par>
                      </p:childTnLst>
                    </p:cTn>
                  </p:par>
                  <p:par>
                    <p:cTn id="93" fill="hold">
                      <p:stCondLst>
                        <p:cond delay="indefinite"/>
                      </p:stCondLst>
                      <p:childTnLst>
                        <p:par>
                          <p:cTn id="94" fill="hold">
                            <p:stCondLst>
                              <p:cond delay="0"/>
                            </p:stCondLst>
                            <p:childTnLst>
                              <p:par>
                                <p:cTn id="95" presetID="48" presetClass="entr" presetSubtype="0" accel="5000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8" dur="5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99" dur="500" fill="hold"/>
                                        <p:tgtEl>
                                          <p:spTgt spid="15"/>
                                        </p:tgtEl>
                                        <p:attrNameLst>
                                          <p:attrName>ppt_y</p:attrName>
                                        </p:attrNameLst>
                                      </p:cBhvr>
                                      <p:tavLst>
                                        <p:tav tm="0">
                                          <p:val>
                                            <p:strVal val="#ppt_y"/>
                                          </p:val>
                                        </p:tav>
                                        <p:tav tm="100000">
                                          <p:val>
                                            <p:strVal val="#ppt_y"/>
                                          </p:val>
                                        </p:tav>
                                      </p:tavLst>
                                    </p:anim>
                                    <p:animEffect transition="in" filter="fade">
                                      <p:cBhvr>
                                        <p:cTn id="100" dur="500"/>
                                        <p:tgtEl>
                                          <p:spTgt spid="15"/>
                                        </p:tgtEl>
                                      </p:cBhvr>
                                    </p:animEffect>
                                  </p:childTnLst>
                                  <p:subTnLst>
                                    <p:audio>
                                      <p:cMediaNode>
                                        <p:cTn display="0" masterRel="sameClick">
                                          <p:stCondLst>
                                            <p:cond evt="begin" delay="0">
                                              <p:tn val="95"/>
                                            </p:cond>
                                          </p:stCondLst>
                                          <p:endCondLst>
                                            <p:cond evt="onStopAudio" delay="0">
                                              <p:tgtEl>
                                                <p:sldTgt/>
                                              </p:tgtEl>
                                            </p:cond>
                                          </p:endCondLst>
                                        </p:cTn>
                                        <p:tgtEl>
                                          <p:sndTgt r:embed="rId14" name="المروحة اليدوية.wav"/>
                                        </p:tgtEl>
                                      </p:cMediaNode>
                                    </p:audio>
                                  </p:sub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500"/>
                                        <p:tgtEl>
                                          <p:spTgt spid="16"/>
                                        </p:tgtEl>
                                      </p:cBhvr>
                                    </p:animEffect>
                                    <p:anim calcmode="lin" valueType="num">
                                      <p:cBhvr>
                                        <p:cTn id="106" dur="500" fill="hold"/>
                                        <p:tgtEl>
                                          <p:spTgt spid="16"/>
                                        </p:tgtEl>
                                        <p:attrNameLst>
                                          <p:attrName>ppt_x</p:attrName>
                                        </p:attrNameLst>
                                      </p:cBhvr>
                                      <p:tavLst>
                                        <p:tav tm="0">
                                          <p:val>
                                            <p:strVal val="#ppt_x"/>
                                          </p:val>
                                        </p:tav>
                                        <p:tav tm="100000">
                                          <p:val>
                                            <p:strVal val="#ppt_x"/>
                                          </p:val>
                                        </p:tav>
                                      </p:tavLst>
                                    </p:anim>
                                    <p:anim calcmode="lin" valueType="num">
                                      <p:cBhvr>
                                        <p:cTn id="107" dur="450" decel="100000" fill="hold"/>
                                        <p:tgtEl>
                                          <p:spTgt spid="16"/>
                                        </p:tgtEl>
                                        <p:attrNameLst>
                                          <p:attrName>ppt_y</p:attrName>
                                        </p:attrNameLst>
                                      </p:cBhvr>
                                      <p:tavLst>
                                        <p:tav tm="0">
                                          <p:val>
                                            <p:strVal val="#ppt_y+1"/>
                                          </p:val>
                                        </p:tav>
                                        <p:tav tm="100000">
                                          <p:val>
                                            <p:strVal val="#ppt_y-.03"/>
                                          </p:val>
                                        </p:tav>
                                      </p:tavLst>
                                    </p:anim>
                                    <p:anim calcmode="lin" valueType="num">
                                      <p:cBhvr>
                                        <p:cTn id="108" dur="50" accel="100000" fill="hold">
                                          <p:stCondLst>
                                            <p:cond delay="45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15" name="12 ماكينة..wav"/>
                                        </p:tgtEl>
                                      </p:cMediaNode>
                                    </p:audio>
                                  </p:sub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grpId="0" nodeType="clickEffect">
                                  <p:stCondLst>
                                    <p:cond delay="0"/>
                                  </p:stCondLst>
                                  <p:childTnLst>
                                    <p:set>
                                      <p:cBhvr>
                                        <p:cTn id="112" dur="1" fill="hold">
                                          <p:stCondLst>
                                            <p:cond delay="0"/>
                                          </p:stCondLst>
                                        </p:cTn>
                                        <p:tgtEl>
                                          <p:spTgt spid="17"/>
                                        </p:tgtEl>
                                        <p:attrNameLst>
                                          <p:attrName>style.visibility</p:attrName>
                                        </p:attrNameLst>
                                      </p:cBhvr>
                                      <p:to>
                                        <p:strVal val="visible"/>
                                      </p:to>
                                    </p:set>
                                    <p:anim calcmode="lin" valueType="num">
                                      <p:cBhvr>
                                        <p:cTn id="11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8" presetClass="entr" presetSubtype="12"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strips(downLeft)">
                                      <p:cBhvr>
                                        <p:cTn id="121" dur="500"/>
                                        <p:tgtEl>
                                          <p:spTgt spid="18"/>
                                        </p:tgtEl>
                                      </p:cBhvr>
                                    </p:animEffect>
                                  </p:childTnLst>
                                  <p:subTnLst>
                                    <p:audio>
                                      <p:cMediaNode>
                                        <p:cTn display="0" masterRel="sameClick">
                                          <p:stCondLst>
                                            <p:cond evt="begin" delay="0">
                                              <p:tn val="119"/>
                                            </p:cond>
                                          </p:stCondLst>
                                          <p:endCondLst>
                                            <p:cond evt="onStopAudio" delay="0">
                                              <p:tgtEl>
                                                <p:sldTgt/>
                                              </p:tgtEl>
                                            </p:cond>
                                          </p:endCondLst>
                                        </p:cTn>
                                        <p:tgtEl>
                                          <p:sndTgt r:embed="rId16" name="أتعاون مع من بجواري لذكر أدوات أخرى.wav"/>
                                        </p:tgtEl>
                                      </p:cMediaNode>
                                    </p:audio>
                                  </p:sub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right)">
                                      <p:cBhvr>
                                        <p:cTn id="126" dur="500"/>
                                        <p:tgtEl>
                                          <p:spTgt spid="20"/>
                                        </p:tgtEl>
                                      </p:cBhvr>
                                    </p:animEffect>
                                  </p:childTnLst>
                                  <p:subTnLst>
                                    <p:audio>
                                      <p:cMediaNode>
                                        <p:cTn display="0" masterRel="sameClick">
                                          <p:stCondLst>
                                            <p:cond evt="begin" delay="0">
                                              <p:tn val="124"/>
                                            </p:cond>
                                          </p:stCondLst>
                                          <p:endCondLst>
                                            <p:cond evt="onStopAudio" delay="0">
                                              <p:tgtEl>
                                                <p:sldTgt/>
                                              </p:tgtEl>
                                            </p:cond>
                                          </p:endCondLst>
                                        </p:cTn>
                                        <p:tgtEl>
                                          <p:sndTgt r:embed="rId2" name="قديما.wav"/>
                                        </p:tgtEl>
                                      </p:cMediaNode>
                                    </p:audio>
                                  </p:subTnLst>
                                </p:cTn>
                              </p:par>
                            </p:childTnLst>
                          </p:cTn>
                        </p:par>
                      </p:childTnLst>
                    </p:cTn>
                  </p:par>
                  <p:par>
                    <p:cTn id="127" fill="hold">
                      <p:stCondLst>
                        <p:cond delay="indefinite"/>
                      </p:stCondLst>
                      <p:childTnLst>
                        <p:par>
                          <p:cTn id="128" fill="hold">
                            <p:stCondLst>
                              <p:cond delay="0"/>
                            </p:stCondLst>
                            <p:childTnLst>
                              <p:par>
                                <p:cTn id="129" presetID="22" presetClass="entr" presetSubtype="2" fill="hold" grpId="0" nodeType="clickEffect">
                                  <p:stCondLst>
                                    <p:cond delay="0"/>
                                  </p:stCondLst>
                                  <p:childTnLst>
                                    <p:set>
                                      <p:cBhvr>
                                        <p:cTn id="130" dur="1" fill="hold">
                                          <p:stCondLst>
                                            <p:cond delay="0"/>
                                          </p:stCondLst>
                                        </p:cTn>
                                        <p:tgtEl>
                                          <p:spTgt spid="21"/>
                                        </p:tgtEl>
                                        <p:attrNameLst>
                                          <p:attrName>style.visibility</p:attrName>
                                        </p:attrNameLst>
                                      </p:cBhvr>
                                      <p:to>
                                        <p:strVal val="visible"/>
                                      </p:to>
                                    </p:set>
                                    <p:animEffect transition="in" filter="wipe(right)">
                                      <p:cBhvr>
                                        <p:cTn id="131" dur="500"/>
                                        <p:tgtEl>
                                          <p:spTgt spid="21"/>
                                        </p:tgtEl>
                                      </p:cBhvr>
                                    </p:animEffect>
                                  </p:childTnLst>
                                  <p:subTnLst>
                                    <p:audio>
                                      <p:cMediaNode>
                                        <p:cTn display="0" masterRel="sameClick">
                                          <p:stCondLst>
                                            <p:cond evt="begin" delay="0">
                                              <p:tn val="129"/>
                                            </p:cond>
                                          </p:stCondLst>
                                          <p:endCondLst>
                                            <p:cond evt="onStopAudio" delay="0">
                                              <p:tgtEl>
                                                <p:sldTgt/>
                                              </p:tgtEl>
                                            </p:cond>
                                          </p:endCondLst>
                                        </p:cTn>
                                        <p:tgtEl>
                                          <p:sndTgt r:embed="rId3" name="حديثا.wav"/>
                                        </p:tgtEl>
                                      </p:cMediaNode>
                                    </p:audio>
                                  </p:subTnLst>
                                </p:cTn>
                              </p:par>
                            </p:childTnLst>
                          </p:cTn>
                        </p:par>
                      </p:childTnLst>
                    </p:cTn>
                  </p:par>
                  <p:par>
                    <p:cTn id="132" fill="hold">
                      <p:stCondLst>
                        <p:cond delay="indefinite"/>
                      </p:stCondLst>
                      <p:childTnLst>
                        <p:par>
                          <p:cTn id="133" fill="hold">
                            <p:stCondLst>
                              <p:cond delay="0"/>
                            </p:stCondLst>
                            <p:childTnLst>
                              <p:par>
                                <p:cTn id="134" presetID="17" presetClass="entr" presetSubtype="1" fill="hold" grpId="0" nodeType="click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
                                          </p:val>
                                        </p:tav>
                                        <p:tav tm="100000">
                                          <p:val>
                                            <p:strVal val="#ppt_x"/>
                                          </p:val>
                                        </p:tav>
                                      </p:tavLst>
                                    </p:anim>
                                    <p:anim calcmode="lin" valueType="num">
                                      <p:cBhvr>
                                        <p:cTn id="137" dur="500" fill="hold"/>
                                        <p:tgtEl>
                                          <p:spTgt spid="22"/>
                                        </p:tgtEl>
                                        <p:attrNameLst>
                                          <p:attrName>ppt_y</p:attrName>
                                        </p:attrNameLst>
                                      </p:cBhvr>
                                      <p:tavLst>
                                        <p:tav tm="0">
                                          <p:val>
                                            <p:strVal val="#ppt_y-#ppt_h/2"/>
                                          </p:val>
                                        </p:tav>
                                        <p:tav tm="100000">
                                          <p:val>
                                            <p:strVal val="#ppt_y"/>
                                          </p:val>
                                        </p:tav>
                                      </p:tavLst>
                                    </p:anim>
                                    <p:anim calcmode="lin" valueType="num">
                                      <p:cBhvr>
                                        <p:cTn id="138" dur="500" fill="hold"/>
                                        <p:tgtEl>
                                          <p:spTgt spid="22"/>
                                        </p:tgtEl>
                                        <p:attrNameLst>
                                          <p:attrName>ppt_w</p:attrName>
                                        </p:attrNameLst>
                                      </p:cBhvr>
                                      <p:tavLst>
                                        <p:tav tm="0">
                                          <p:val>
                                            <p:strVal val="#ppt_w"/>
                                          </p:val>
                                        </p:tav>
                                        <p:tav tm="100000">
                                          <p:val>
                                            <p:strVal val="#ppt_w"/>
                                          </p:val>
                                        </p:tav>
                                      </p:tavLst>
                                    </p:anim>
                                    <p:anim calcmode="lin" valueType="num">
                                      <p:cBhvr>
                                        <p:cTn id="1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17" name="الهاتف.wav"/>
                                        </p:tgtEl>
                                      </p:cMediaNode>
                                    </p:audio>
                                  </p:subTnLst>
                                </p:cTn>
                              </p:par>
                            </p:childTnLst>
                          </p:cTn>
                        </p:par>
                      </p:childTnLst>
                    </p:cTn>
                  </p:par>
                  <p:par>
                    <p:cTn id="140" fill="hold">
                      <p:stCondLst>
                        <p:cond delay="indefinite"/>
                      </p:stCondLst>
                      <p:childTnLst>
                        <p:par>
                          <p:cTn id="141" fill="hold">
                            <p:stCondLst>
                              <p:cond delay="0"/>
                            </p:stCondLst>
                            <p:childTnLst>
                              <p:par>
                                <p:cTn id="142" presetID="17" presetClass="entr" presetSubtype="1"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anim calcmode="lin" valueType="num">
                                      <p:cBhvr>
                                        <p:cTn id="144" dur="500" fill="hold"/>
                                        <p:tgtEl>
                                          <p:spTgt spid="23"/>
                                        </p:tgtEl>
                                        <p:attrNameLst>
                                          <p:attrName>ppt_x</p:attrName>
                                        </p:attrNameLst>
                                      </p:cBhvr>
                                      <p:tavLst>
                                        <p:tav tm="0">
                                          <p:val>
                                            <p:strVal val="#ppt_x"/>
                                          </p:val>
                                        </p:tav>
                                        <p:tav tm="100000">
                                          <p:val>
                                            <p:strVal val="#ppt_x"/>
                                          </p:val>
                                        </p:tav>
                                      </p:tavLst>
                                    </p:anim>
                                    <p:anim calcmode="lin" valueType="num">
                                      <p:cBhvr>
                                        <p:cTn id="145" dur="500" fill="hold"/>
                                        <p:tgtEl>
                                          <p:spTgt spid="23"/>
                                        </p:tgtEl>
                                        <p:attrNameLst>
                                          <p:attrName>ppt_y</p:attrName>
                                        </p:attrNameLst>
                                      </p:cBhvr>
                                      <p:tavLst>
                                        <p:tav tm="0">
                                          <p:val>
                                            <p:strVal val="#ppt_y-#ppt_h/2"/>
                                          </p:val>
                                        </p:tav>
                                        <p:tav tm="100000">
                                          <p:val>
                                            <p:strVal val="#ppt_y"/>
                                          </p:val>
                                        </p:tav>
                                      </p:tavLst>
                                    </p:anim>
                                    <p:anim calcmode="lin" valueType="num">
                                      <p:cBhvr>
                                        <p:cTn id="146" dur="500" fill="hold"/>
                                        <p:tgtEl>
                                          <p:spTgt spid="23"/>
                                        </p:tgtEl>
                                        <p:attrNameLst>
                                          <p:attrName>ppt_w</p:attrName>
                                        </p:attrNameLst>
                                      </p:cBhvr>
                                      <p:tavLst>
                                        <p:tav tm="0">
                                          <p:val>
                                            <p:strVal val="#ppt_w"/>
                                          </p:val>
                                        </p:tav>
                                        <p:tav tm="100000">
                                          <p:val>
                                            <p:strVal val="#ppt_w"/>
                                          </p:val>
                                        </p:tav>
                                      </p:tavLst>
                                    </p:anim>
                                    <p:anim calcmode="lin" valueType="num">
                                      <p:cBhvr>
                                        <p:cTn id="147"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2"/>
                                            </p:cond>
                                          </p:stCondLst>
                                          <p:endCondLst>
                                            <p:cond evt="onStopAudio" delay="0">
                                              <p:tgtEl>
                                                <p:sldTgt/>
                                              </p:tgtEl>
                                            </p:cond>
                                          </p:endCondLst>
                                        </p:cTn>
                                        <p:tgtEl>
                                          <p:sndTgt r:embed="rId18" name="الكؤوس الفخار.wav"/>
                                        </p:tgtEl>
                                      </p:cMediaNode>
                                    </p:audio>
                                  </p:subTnLst>
                                </p:cTn>
                              </p:par>
                            </p:childTnLst>
                          </p:cTn>
                        </p:par>
                      </p:childTnLst>
                    </p:cTn>
                  </p:par>
                  <p:par>
                    <p:cTn id="148" fill="hold">
                      <p:stCondLst>
                        <p:cond delay="indefinite"/>
                      </p:stCondLst>
                      <p:childTnLst>
                        <p:par>
                          <p:cTn id="149" fill="hold">
                            <p:stCondLst>
                              <p:cond delay="0"/>
                            </p:stCondLst>
                            <p:childTnLst>
                              <p:par>
                                <p:cTn id="150" presetID="17" presetClass="entr" presetSubtype="1" fill="hold" grpId="0" nodeType="clickEffect">
                                  <p:stCondLst>
                                    <p:cond delay="0"/>
                                  </p:stCondLst>
                                  <p:childTnLst>
                                    <p:set>
                                      <p:cBhvr>
                                        <p:cTn id="151" dur="1" fill="hold">
                                          <p:stCondLst>
                                            <p:cond delay="0"/>
                                          </p:stCondLst>
                                        </p:cTn>
                                        <p:tgtEl>
                                          <p:spTgt spid="24"/>
                                        </p:tgtEl>
                                        <p:attrNameLst>
                                          <p:attrName>style.visibility</p:attrName>
                                        </p:attrNameLst>
                                      </p:cBhvr>
                                      <p:to>
                                        <p:strVal val="visible"/>
                                      </p:to>
                                    </p:set>
                                    <p:anim calcmode="lin" valueType="num">
                                      <p:cBhvr>
                                        <p:cTn id="152" dur="500" fill="hold"/>
                                        <p:tgtEl>
                                          <p:spTgt spid="24"/>
                                        </p:tgtEl>
                                        <p:attrNameLst>
                                          <p:attrName>ppt_x</p:attrName>
                                        </p:attrNameLst>
                                      </p:cBhvr>
                                      <p:tavLst>
                                        <p:tav tm="0">
                                          <p:val>
                                            <p:strVal val="#ppt_x"/>
                                          </p:val>
                                        </p:tav>
                                        <p:tav tm="100000">
                                          <p:val>
                                            <p:strVal val="#ppt_x"/>
                                          </p:val>
                                        </p:tav>
                                      </p:tavLst>
                                    </p:anim>
                                    <p:anim calcmode="lin" valueType="num">
                                      <p:cBhvr>
                                        <p:cTn id="153" dur="500" fill="hold"/>
                                        <p:tgtEl>
                                          <p:spTgt spid="24"/>
                                        </p:tgtEl>
                                        <p:attrNameLst>
                                          <p:attrName>ppt_y</p:attrName>
                                        </p:attrNameLst>
                                      </p:cBhvr>
                                      <p:tavLst>
                                        <p:tav tm="0">
                                          <p:val>
                                            <p:strVal val="#ppt_y-#ppt_h/2"/>
                                          </p:val>
                                        </p:tav>
                                        <p:tav tm="100000">
                                          <p:val>
                                            <p:strVal val="#ppt_y"/>
                                          </p:val>
                                        </p:tav>
                                      </p:tavLst>
                                    </p:anim>
                                    <p:anim calcmode="lin" valueType="num">
                                      <p:cBhvr>
                                        <p:cTn id="154" dur="500" fill="hold"/>
                                        <p:tgtEl>
                                          <p:spTgt spid="24"/>
                                        </p:tgtEl>
                                        <p:attrNameLst>
                                          <p:attrName>ppt_w</p:attrName>
                                        </p:attrNameLst>
                                      </p:cBhvr>
                                      <p:tavLst>
                                        <p:tav tm="0">
                                          <p:val>
                                            <p:strVal val="#ppt_w"/>
                                          </p:val>
                                        </p:tav>
                                        <p:tav tm="100000">
                                          <p:val>
                                            <p:strVal val="#ppt_w"/>
                                          </p:val>
                                        </p:tav>
                                      </p:tavLst>
                                    </p:anim>
                                    <p:anim calcmode="lin" valueType="num">
                                      <p:cBhvr>
                                        <p:cTn id="155" dur="500" fill="hold"/>
                                        <p:tgtEl>
                                          <p:spTgt spid="2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19" name="إبرة الخياطة.wav"/>
                                        </p:tgtEl>
                                      </p:cMediaNode>
                                    </p:audio>
                                  </p:subTnLst>
                                </p:cTn>
                              </p:par>
                            </p:childTnLst>
                          </p:cTn>
                        </p:par>
                      </p:childTnLst>
                    </p:cTn>
                  </p:par>
                  <p:par>
                    <p:cTn id="156" fill="hold">
                      <p:stCondLst>
                        <p:cond delay="indefinite"/>
                      </p:stCondLst>
                      <p:childTnLst>
                        <p:par>
                          <p:cTn id="157" fill="hold">
                            <p:stCondLst>
                              <p:cond delay="0"/>
                            </p:stCondLst>
                            <p:childTnLst>
                              <p:par>
                                <p:cTn id="158" presetID="17" presetClass="entr" presetSubtype="1" fill="hold" grpId="0" nodeType="clickEffect">
                                  <p:stCondLst>
                                    <p:cond delay="0"/>
                                  </p:stCondLst>
                                  <p:childTnLst>
                                    <p:set>
                                      <p:cBhvr>
                                        <p:cTn id="159" dur="1" fill="hold">
                                          <p:stCondLst>
                                            <p:cond delay="0"/>
                                          </p:stCondLst>
                                        </p:cTn>
                                        <p:tgtEl>
                                          <p:spTgt spid="25"/>
                                        </p:tgtEl>
                                        <p:attrNameLst>
                                          <p:attrName>style.visibility</p:attrName>
                                        </p:attrNameLst>
                                      </p:cBhvr>
                                      <p:to>
                                        <p:strVal val="visible"/>
                                      </p:to>
                                    </p:set>
                                    <p:anim calcmode="lin" valueType="num">
                                      <p:cBhvr>
                                        <p:cTn id="160" dur="500" fill="hold"/>
                                        <p:tgtEl>
                                          <p:spTgt spid="25"/>
                                        </p:tgtEl>
                                        <p:attrNameLst>
                                          <p:attrName>ppt_x</p:attrName>
                                        </p:attrNameLst>
                                      </p:cBhvr>
                                      <p:tavLst>
                                        <p:tav tm="0">
                                          <p:val>
                                            <p:strVal val="#ppt_x"/>
                                          </p:val>
                                        </p:tav>
                                        <p:tav tm="100000">
                                          <p:val>
                                            <p:strVal val="#ppt_x"/>
                                          </p:val>
                                        </p:tav>
                                      </p:tavLst>
                                    </p:anim>
                                    <p:anim calcmode="lin" valueType="num">
                                      <p:cBhvr>
                                        <p:cTn id="161" dur="500" fill="hold"/>
                                        <p:tgtEl>
                                          <p:spTgt spid="25"/>
                                        </p:tgtEl>
                                        <p:attrNameLst>
                                          <p:attrName>ppt_y</p:attrName>
                                        </p:attrNameLst>
                                      </p:cBhvr>
                                      <p:tavLst>
                                        <p:tav tm="0">
                                          <p:val>
                                            <p:strVal val="#ppt_y-#ppt_h/2"/>
                                          </p:val>
                                        </p:tav>
                                        <p:tav tm="100000">
                                          <p:val>
                                            <p:strVal val="#ppt_y"/>
                                          </p:val>
                                        </p:tav>
                                      </p:tavLst>
                                    </p:anim>
                                    <p:anim calcmode="lin" valueType="num">
                                      <p:cBhvr>
                                        <p:cTn id="162" dur="500" fill="hold"/>
                                        <p:tgtEl>
                                          <p:spTgt spid="25"/>
                                        </p:tgtEl>
                                        <p:attrNameLst>
                                          <p:attrName>ppt_w</p:attrName>
                                        </p:attrNameLst>
                                      </p:cBhvr>
                                      <p:tavLst>
                                        <p:tav tm="0">
                                          <p:val>
                                            <p:strVal val="#ppt_w"/>
                                          </p:val>
                                        </p:tav>
                                        <p:tav tm="100000">
                                          <p:val>
                                            <p:strVal val="#ppt_w"/>
                                          </p:val>
                                        </p:tav>
                                      </p:tavLst>
                                    </p:anim>
                                    <p:anim calcmode="lin" valueType="num">
                                      <p:cBhvr>
                                        <p:cTn id="163"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20" name="الفأس.wav"/>
                                        </p:tgtEl>
                                      </p:cMediaNode>
                                    </p:audio>
                                  </p:subTnLst>
                                </p:cTn>
                              </p:par>
                            </p:childTnLst>
                          </p:cTn>
                        </p:par>
                      </p:childTnLst>
                    </p:cTn>
                  </p:par>
                  <p:par>
                    <p:cTn id="164" fill="hold">
                      <p:stCondLst>
                        <p:cond delay="indefinite"/>
                      </p:stCondLst>
                      <p:childTnLst>
                        <p:par>
                          <p:cTn id="165" fill="hold">
                            <p:stCondLst>
                              <p:cond delay="0"/>
                            </p:stCondLst>
                            <p:childTnLst>
                              <p:par>
                                <p:cTn id="166" presetID="17" presetClass="entr" presetSubtype="1" fill="hold" grpId="0" nodeType="clickEffect">
                                  <p:stCondLst>
                                    <p:cond delay="0"/>
                                  </p:stCondLst>
                                  <p:childTnLst>
                                    <p:set>
                                      <p:cBhvr>
                                        <p:cTn id="167" dur="1" fill="hold">
                                          <p:stCondLst>
                                            <p:cond delay="0"/>
                                          </p:stCondLst>
                                        </p:cTn>
                                        <p:tgtEl>
                                          <p:spTgt spid="26"/>
                                        </p:tgtEl>
                                        <p:attrNameLst>
                                          <p:attrName>style.visibility</p:attrName>
                                        </p:attrNameLst>
                                      </p:cBhvr>
                                      <p:to>
                                        <p:strVal val="visible"/>
                                      </p:to>
                                    </p:set>
                                    <p:anim calcmode="lin" valueType="num">
                                      <p:cBhvr>
                                        <p:cTn id="168" dur="500" fill="hold"/>
                                        <p:tgtEl>
                                          <p:spTgt spid="26"/>
                                        </p:tgtEl>
                                        <p:attrNameLst>
                                          <p:attrName>ppt_x</p:attrName>
                                        </p:attrNameLst>
                                      </p:cBhvr>
                                      <p:tavLst>
                                        <p:tav tm="0">
                                          <p:val>
                                            <p:strVal val="#ppt_x"/>
                                          </p:val>
                                        </p:tav>
                                        <p:tav tm="100000">
                                          <p:val>
                                            <p:strVal val="#ppt_x"/>
                                          </p:val>
                                        </p:tav>
                                      </p:tavLst>
                                    </p:anim>
                                    <p:anim calcmode="lin" valueType="num">
                                      <p:cBhvr>
                                        <p:cTn id="169" dur="500" fill="hold"/>
                                        <p:tgtEl>
                                          <p:spTgt spid="26"/>
                                        </p:tgtEl>
                                        <p:attrNameLst>
                                          <p:attrName>ppt_y</p:attrName>
                                        </p:attrNameLst>
                                      </p:cBhvr>
                                      <p:tavLst>
                                        <p:tav tm="0">
                                          <p:val>
                                            <p:strVal val="#ppt_y-#ppt_h/2"/>
                                          </p:val>
                                        </p:tav>
                                        <p:tav tm="100000">
                                          <p:val>
                                            <p:strVal val="#ppt_y"/>
                                          </p:val>
                                        </p:tav>
                                      </p:tavLst>
                                    </p:anim>
                                    <p:anim calcmode="lin" valueType="num">
                                      <p:cBhvr>
                                        <p:cTn id="170" dur="500" fill="hold"/>
                                        <p:tgtEl>
                                          <p:spTgt spid="26"/>
                                        </p:tgtEl>
                                        <p:attrNameLst>
                                          <p:attrName>ppt_w</p:attrName>
                                        </p:attrNameLst>
                                      </p:cBhvr>
                                      <p:tavLst>
                                        <p:tav tm="0">
                                          <p:val>
                                            <p:strVal val="#ppt_w"/>
                                          </p:val>
                                        </p:tav>
                                        <p:tav tm="100000">
                                          <p:val>
                                            <p:strVal val="#ppt_w"/>
                                          </p:val>
                                        </p:tav>
                                      </p:tavLst>
                                    </p:anim>
                                    <p:anim calcmode="lin" valueType="num">
                                      <p:cBhvr>
                                        <p:cTn id="171"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6"/>
                                            </p:cond>
                                          </p:stCondLst>
                                          <p:endCondLst>
                                            <p:cond evt="onStopAudio" delay="0">
                                              <p:tgtEl>
                                                <p:sldTgt/>
                                              </p:tgtEl>
                                            </p:cond>
                                          </p:endCondLst>
                                        </p:cTn>
                                        <p:tgtEl>
                                          <p:sndTgt r:embed="rId21" name="الساعة الرملية.wav"/>
                                        </p:tgtEl>
                                      </p:cMediaNode>
                                    </p:audio>
                                  </p:subTnLst>
                                </p:cTn>
                              </p:par>
                            </p:childTnLst>
                          </p:cTn>
                        </p:par>
                      </p:childTnLst>
                    </p:cTn>
                  </p:par>
                  <p:par>
                    <p:cTn id="172" fill="hold">
                      <p:stCondLst>
                        <p:cond delay="indefinite"/>
                      </p:stCondLst>
                      <p:childTnLst>
                        <p:par>
                          <p:cTn id="173" fill="hold">
                            <p:stCondLst>
                              <p:cond delay="0"/>
                            </p:stCondLst>
                            <p:childTnLst>
                              <p:par>
                                <p:cTn id="174" presetID="17" presetClass="entr" presetSubtype="1" fill="hold" grpId="0" nodeType="clickEffect">
                                  <p:stCondLst>
                                    <p:cond delay="0"/>
                                  </p:stCondLst>
                                  <p:childTnLst>
                                    <p:set>
                                      <p:cBhvr>
                                        <p:cTn id="175" dur="1" fill="hold">
                                          <p:stCondLst>
                                            <p:cond delay="0"/>
                                          </p:stCondLst>
                                        </p:cTn>
                                        <p:tgtEl>
                                          <p:spTgt spid="27"/>
                                        </p:tgtEl>
                                        <p:attrNameLst>
                                          <p:attrName>style.visibility</p:attrName>
                                        </p:attrNameLst>
                                      </p:cBhvr>
                                      <p:to>
                                        <p:strVal val="visible"/>
                                      </p:to>
                                    </p:set>
                                    <p:anim calcmode="lin" valueType="num">
                                      <p:cBhvr>
                                        <p:cTn id="176" dur="500" fill="hold"/>
                                        <p:tgtEl>
                                          <p:spTgt spid="27"/>
                                        </p:tgtEl>
                                        <p:attrNameLst>
                                          <p:attrName>ppt_x</p:attrName>
                                        </p:attrNameLst>
                                      </p:cBhvr>
                                      <p:tavLst>
                                        <p:tav tm="0">
                                          <p:val>
                                            <p:strVal val="#ppt_x"/>
                                          </p:val>
                                        </p:tav>
                                        <p:tav tm="100000">
                                          <p:val>
                                            <p:strVal val="#ppt_x"/>
                                          </p:val>
                                        </p:tav>
                                      </p:tavLst>
                                    </p:anim>
                                    <p:anim calcmode="lin" valueType="num">
                                      <p:cBhvr>
                                        <p:cTn id="177" dur="500" fill="hold"/>
                                        <p:tgtEl>
                                          <p:spTgt spid="27"/>
                                        </p:tgtEl>
                                        <p:attrNameLst>
                                          <p:attrName>ppt_y</p:attrName>
                                        </p:attrNameLst>
                                      </p:cBhvr>
                                      <p:tavLst>
                                        <p:tav tm="0">
                                          <p:val>
                                            <p:strVal val="#ppt_y-#ppt_h/2"/>
                                          </p:val>
                                        </p:tav>
                                        <p:tav tm="100000">
                                          <p:val>
                                            <p:strVal val="#ppt_y"/>
                                          </p:val>
                                        </p:tav>
                                      </p:tavLst>
                                    </p:anim>
                                    <p:anim calcmode="lin" valueType="num">
                                      <p:cBhvr>
                                        <p:cTn id="178" dur="500" fill="hold"/>
                                        <p:tgtEl>
                                          <p:spTgt spid="27"/>
                                        </p:tgtEl>
                                        <p:attrNameLst>
                                          <p:attrName>ppt_w</p:attrName>
                                        </p:attrNameLst>
                                      </p:cBhvr>
                                      <p:tavLst>
                                        <p:tav tm="0">
                                          <p:val>
                                            <p:strVal val="#ppt_w"/>
                                          </p:val>
                                        </p:tav>
                                        <p:tav tm="100000">
                                          <p:val>
                                            <p:strVal val="#ppt_w"/>
                                          </p:val>
                                        </p:tav>
                                      </p:tavLst>
                                    </p:anim>
                                    <p:anim calcmode="lin" valueType="num">
                                      <p:cBhvr>
                                        <p:cTn id="179" dur="500" fill="hold"/>
                                        <p:tgtEl>
                                          <p:spTgt spid="2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22" name="الجوال.wav"/>
                                        </p:tgtEl>
                                      </p:cMediaNode>
                                    </p:audio>
                                  </p:subTnLst>
                                </p:cTn>
                              </p:par>
                            </p:childTnLst>
                          </p:cTn>
                        </p:par>
                      </p:childTnLst>
                    </p:cTn>
                  </p:par>
                  <p:par>
                    <p:cTn id="180" fill="hold">
                      <p:stCondLst>
                        <p:cond delay="indefinite"/>
                      </p:stCondLst>
                      <p:childTnLst>
                        <p:par>
                          <p:cTn id="181" fill="hold">
                            <p:stCondLst>
                              <p:cond delay="0"/>
                            </p:stCondLst>
                            <p:childTnLst>
                              <p:par>
                                <p:cTn id="182" presetID="17" presetClass="entr" presetSubtype="1" fill="hold" grpId="0" nodeType="clickEffect">
                                  <p:stCondLst>
                                    <p:cond delay="0"/>
                                  </p:stCondLst>
                                  <p:childTnLst>
                                    <p:set>
                                      <p:cBhvr>
                                        <p:cTn id="183" dur="1" fill="hold">
                                          <p:stCondLst>
                                            <p:cond delay="0"/>
                                          </p:stCondLst>
                                        </p:cTn>
                                        <p:tgtEl>
                                          <p:spTgt spid="28"/>
                                        </p:tgtEl>
                                        <p:attrNameLst>
                                          <p:attrName>style.visibility</p:attrName>
                                        </p:attrNameLst>
                                      </p:cBhvr>
                                      <p:to>
                                        <p:strVal val="visible"/>
                                      </p:to>
                                    </p:set>
                                    <p:anim calcmode="lin" valueType="num">
                                      <p:cBhvr>
                                        <p:cTn id="184" dur="500" fill="hold"/>
                                        <p:tgtEl>
                                          <p:spTgt spid="28"/>
                                        </p:tgtEl>
                                        <p:attrNameLst>
                                          <p:attrName>ppt_x</p:attrName>
                                        </p:attrNameLst>
                                      </p:cBhvr>
                                      <p:tavLst>
                                        <p:tav tm="0">
                                          <p:val>
                                            <p:strVal val="#ppt_x"/>
                                          </p:val>
                                        </p:tav>
                                        <p:tav tm="100000">
                                          <p:val>
                                            <p:strVal val="#ppt_x"/>
                                          </p:val>
                                        </p:tav>
                                      </p:tavLst>
                                    </p:anim>
                                    <p:anim calcmode="lin" valueType="num">
                                      <p:cBhvr>
                                        <p:cTn id="185" dur="500" fill="hold"/>
                                        <p:tgtEl>
                                          <p:spTgt spid="28"/>
                                        </p:tgtEl>
                                        <p:attrNameLst>
                                          <p:attrName>ppt_y</p:attrName>
                                        </p:attrNameLst>
                                      </p:cBhvr>
                                      <p:tavLst>
                                        <p:tav tm="0">
                                          <p:val>
                                            <p:strVal val="#ppt_y-#ppt_h/2"/>
                                          </p:val>
                                        </p:tav>
                                        <p:tav tm="100000">
                                          <p:val>
                                            <p:strVal val="#ppt_y"/>
                                          </p:val>
                                        </p:tav>
                                      </p:tavLst>
                                    </p:anim>
                                    <p:anim calcmode="lin" valueType="num">
                                      <p:cBhvr>
                                        <p:cTn id="186" dur="500" fill="hold"/>
                                        <p:tgtEl>
                                          <p:spTgt spid="28"/>
                                        </p:tgtEl>
                                        <p:attrNameLst>
                                          <p:attrName>ppt_w</p:attrName>
                                        </p:attrNameLst>
                                      </p:cBhvr>
                                      <p:tavLst>
                                        <p:tav tm="0">
                                          <p:val>
                                            <p:strVal val="#ppt_w"/>
                                          </p:val>
                                        </p:tav>
                                        <p:tav tm="100000">
                                          <p:val>
                                            <p:strVal val="#ppt_w"/>
                                          </p:val>
                                        </p:tav>
                                      </p:tavLst>
                                    </p:anim>
                                    <p:anim calcmode="lin" valueType="num">
                                      <p:cBhvr>
                                        <p:cTn id="187"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2"/>
                                            </p:cond>
                                          </p:stCondLst>
                                          <p:endCondLst>
                                            <p:cond evt="onStopAudio" delay="0">
                                              <p:tgtEl>
                                                <p:sldTgt/>
                                              </p:tgtEl>
                                            </p:cond>
                                          </p:endCondLst>
                                        </p:cTn>
                                        <p:tgtEl>
                                          <p:sndTgt r:embed="rId23" name="الكؤوس الزجاج.wav"/>
                                        </p:tgtEl>
                                      </p:cMediaNode>
                                    </p:audio>
                                  </p:subTnLst>
                                </p:cTn>
                              </p:par>
                            </p:childTnLst>
                          </p:cTn>
                        </p:par>
                      </p:childTnLst>
                    </p:cTn>
                  </p:par>
                  <p:par>
                    <p:cTn id="188" fill="hold">
                      <p:stCondLst>
                        <p:cond delay="indefinite"/>
                      </p:stCondLst>
                      <p:childTnLst>
                        <p:par>
                          <p:cTn id="189" fill="hold">
                            <p:stCondLst>
                              <p:cond delay="0"/>
                            </p:stCondLst>
                            <p:childTnLst>
                              <p:par>
                                <p:cTn id="190" presetID="17" presetClass="entr" presetSubtype="1" fill="hold" grpId="0" nodeType="clickEffect">
                                  <p:stCondLst>
                                    <p:cond delay="0"/>
                                  </p:stCondLst>
                                  <p:childTnLst>
                                    <p:set>
                                      <p:cBhvr>
                                        <p:cTn id="191" dur="1" fill="hold">
                                          <p:stCondLst>
                                            <p:cond delay="0"/>
                                          </p:stCondLst>
                                        </p:cTn>
                                        <p:tgtEl>
                                          <p:spTgt spid="29"/>
                                        </p:tgtEl>
                                        <p:attrNameLst>
                                          <p:attrName>style.visibility</p:attrName>
                                        </p:attrNameLst>
                                      </p:cBhvr>
                                      <p:to>
                                        <p:strVal val="visible"/>
                                      </p:to>
                                    </p:set>
                                    <p:anim calcmode="lin" valueType="num">
                                      <p:cBhvr>
                                        <p:cTn id="192" dur="500" fill="hold"/>
                                        <p:tgtEl>
                                          <p:spTgt spid="29"/>
                                        </p:tgtEl>
                                        <p:attrNameLst>
                                          <p:attrName>ppt_x</p:attrName>
                                        </p:attrNameLst>
                                      </p:cBhvr>
                                      <p:tavLst>
                                        <p:tav tm="0">
                                          <p:val>
                                            <p:strVal val="#ppt_x"/>
                                          </p:val>
                                        </p:tav>
                                        <p:tav tm="100000">
                                          <p:val>
                                            <p:strVal val="#ppt_x"/>
                                          </p:val>
                                        </p:tav>
                                      </p:tavLst>
                                    </p:anim>
                                    <p:anim calcmode="lin" valueType="num">
                                      <p:cBhvr>
                                        <p:cTn id="193" dur="500" fill="hold"/>
                                        <p:tgtEl>
                                          <p:spTgt spid="29"/>
                                        </p:tgtEl>
                                        <p:attrNameLst>
                                          <p:attrName>ppt_y</p:attrName>
                                        </p:attrNameLst>
                                      </p:cBhvr>
                                      <p:tavLst>
                                        <p:tav tm="0">
                                          <p:val>
                                            <p:strVal val="#ppt_y-#ppt_h/2"/>
                                          </p:val>
                                        </p:tav>
                                        <p:tav tm="100000">
                                          <p:val>
                                            <p:strVal val="#ppt_y"/>
                                          </p:val>
                                        </p:tav>
                                      </p:tavLst>
                                    </p:anim>
                                    <p:anim calcmode="lin" valueType="num">
                                      <p:cBhvr>
                                        <p:cTn id="194" dur="500" fill="hold"/>
                                        <p:tgtEl>
                                          <p:spTgt spid="29"/>
                                        </p:tgtEl>
                                        <p:attrNameLst>
                                          <p:attrName>ppt_w</p:attrName>
                                        </p:attrNameLst>
                                      </p:cBhvr>
                                      <p:tavLst>
                                        <p:tav tm="0">
                                          <p:val>
                                            <p:strVal val="#ppt_w"/>
                                          </p:val>
                                        </p:tav>
                                        <p:tav tm="100000">
                                          <p:val>
                                            <p:strVal val="#ppt_w"/>
                                          </p:val>
                                        </p:tav>
                                      </p:tavLst>
                                    </p:anim>
                                    <p:anim calcmode="lin" valueType="num">
                                      <p:cBhvr>
                                        <p:cTn id="195" dur="500" fill="hold"/>
                                        <p:tgtEl>
                                          <p:spTgt spid="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0"/>
                                            </p:cond>
                                          </p:stCondLst>
                                          <p:endCondLst>
                                            <p:cond evt="onStopAudio" delay="0">
                                              <p:tgtEl>
                                                <p:sldTgt/>
                                              </p:tgtEl>
                                            </p:cond>
                                          </p:endCondLst>
                                        </p:cTn>
                                        <p:tgtEl>
                                          <p:sndTgt r:embed="rId24" name="ماكينة الخياطة.wav"/>
                                        </p:tgtEl>
                                      </p:cMediaNode>
                                    </p:audio>
                                  </p:subTnLst>
                                </p:cTn>
                              </p:par>
                            </p:childTnLst>
                          </p:cTn>
                        </p:par>
                      </p:childTnLst>
                    </p:cTn>
                  </p:par>
                  <p:par>
                    <p:cTn id="196" fill="hold">
                      <p:stCondLst>
                        <p:cond delay="indefinite"/>
                      </p:stCondLst>
                      <p:childTnLst>
                        <p:par>
                          <p:cTn id="197" fill="hold">
                            <p:stCondLst>
                              <p:cond delay="0"/>
                            </p:stCondLst>
                            <p:childTnLst>
                              <p:par>
                                <p:cTn id="198" presetID="17" presetClass="entr" presetSubtype="1" fill="hold" grpId="0" nodeType="clickEffect">
                                  <p:stCondLst>
                                    <p:cond delay="0"/>
                                  </p:stCondLst>
                                  <p:childTnLst>
                                    <p:set>
                                      <p:cBhvr>
                                        <p:cTn id="199" dur="1" fill="hold">
                                          <p:stCondLst>
                                            <p:cond delay="0"/>
                                          </p:stCondLst>
                                        </p:cTn>
                                        <p:tgtEl>
                                          <p:spTgt spid="30"/>
                                        </p:tgtEl>
                                        <p:attrNameLst>
                                          <p:attrName>style.visibility</p:attrName>
                                        </p:attrNameLst>
                                      </p:cBhvr>
                                      <p:to>
                                        <p:strVal val="visible"/>
                                      </p:to>
                                    </p:set>
                                    <p:anim calcmode="lin" valueType="num">
                                      <p:cBhvr>
                                        <p:cTn id="200" dur="500" fill="hold"/>
                                        <p:tgtEl>
                                          <p:spTgt spid="30"/>
                                        </p:tgtEl>
                                        <p:attrNameLst>
                                          <p:attrName>ppt_x</p:attrName>
                                        </p:attrNameLst>
                                      </p:cBhvr>
                                      <p:tavLst>
                                        <p:tav tm="0">
                                          <p:val>
                                            <p:strVal val="#ppt_x"/>
                                          </p:val>
                                        </p:tav>
                                        <p:tav tm="100000">
                                          <p:val>
                                            <p:strVal val="#ppt_x"/>
                                          </p:val>
                                        </p:tav>
                                      </p:tavLst>
                                    </p:anim>
                                    <p:anim calcmode="lin" valueType="num">
                                      <p:cBhvr>
                                        <p:cTn id="201" dur="500" fill="hold"/>
                                        <p:tgtEl>
                                          <p:spTgt spid="30"/>
                                        </p:tgtEl>
                                        <p:attrNameLst>
                                          <p:attrName>ppt_y</p:attrName>
                                        </p:attrNameLst>
                                      </p:cBhvr>
                                      <p:tavLst>
                                        <p:tav tm="0">
                                          <p:val>
                                            <p:strVal val="#ppt_y-#ppt_h/2"/>
                                          </p:val>
                                        </p:tav>
                                        <p:tav tm="100000">
                                          <p:val>
                                            <p:strVal val="#ppt_y"/>
                                          </p:val>
                                        </p:tav>
                                      </p:tavLst>
                                    </p:anim>
                                    <p:anim calcmode="lin" valueType="num">
                                      <p:cBhvr>
                                        <p:cTn id="202" dur="500" fill="hold"/>
                                        <p:tgtEl>
                                          <p:spTgt spid="30"/>
                                        </p:tgtEl>
                                        <p:attrNameLst>
                                          <p:attrName>ppt_w</p:attrName>
                                        </p:attrNameLst>
                                      </p:cBhvr>
                                      <p:tavLst>
                                        <p:tav tm="0">
                                          <p:val>
                                            <p:strVal val="#ppt_w"/>
                                          </p:val>
                                        </p:tav>
                                        <p:tav tm="100000">
                                          <p:val>
                                            <p:strVal val="#ppt_w"/>
                                          </p:val>
                                        </p:tav>
                                      </p:tavLst>
                                    </p:anim>
                                    <p:anim calcmode="lin" valueType="num">
                                      <p:cBhvr>
                                        <p:cTn id="203" dur="500" fill="hold"/>
                                        <p:tgtEl>
                                          <p:spTgt spid="3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8"/>
                                            </p:cond>
                                          </p:stCondLst>
                                          <p:endCondLst>
                                            <p:cond evt="onStopAudio" delay="0">
                                              <p:tgtEl>
                                                <p:sldTgt/>
                                              </p:tgtEl>
                                            </p:cond>
                                          </p:endCondLst>
                                        </p:cTn>
                                        <p:tgtEl>
                                          <p:sndTgt r:embed="rId25" name="المحراث.wav"/>
                                        </p:tgtEl>
                                      </p:cMediaNode>
                                    </p:audio>
                                  </p:subTnLst>
                                </p:cTn>
                              </p:par>
                            </p:childTnLst>
                          </p:cTn>
                        </p:par>
                      </p:childTnLst>
                    </p:cTn>
                  </p:par>
                  <p:par>
                    <p:cTn id="204" fill="hold">
                      <p:stCondLst>
                        <p:cond delay="indefinite"/>
                      </p:stCondLst>
                      <p:childTnLst>
                        <p:par>
                          <p:cTn id="205" fill="hold">
                            <p:stCondLst>
                              <p:cond delay="0"/>
                            </p:stCondLst>
                            <p:childTnLst>
                              <p:par>
                                <p:cTn id="206" presetID="17" presetClass="entr" presetSubtype="1" fill="hold" grpId="0" nodeType="clickEffect">
                                  <p:stCondLst>
                                    <p:cond delay="0"/>
                                  </p:stCondLst>
                                  <p:childTnLst>
                                    <p:set>
                                      <p:cBhvr>
                                        <p:cTn id="207" dur="1" fill="hold">
                                          <p:stCondLst>
                                            <p:cond delay="0"/>
                                          </p:stCondLst>
                                        </p:cTn>
                                        <p:tgtEl>
                                          <p:spTgt spid="31"/>
                                        </p:tgtEl>
                                        <p:attrNameLst>
                                          <p:attrName>style.visibility</p:attrName>
                                        </p:attrNameLst>
                                      </p:cBhvr>
                                      <p:to>
                                        <p:strVal val="visible"/>
                                      </p:to>
                                    </p:set>
                                    <p:anim calcmode="lin" valueType="num">
                                      <p:cBhvr>
                                        <p:cTn id="208" dur="500" fill="hold"/>
                                        <p:tgtEl>
                                          <p:spTgt spid="31"/>
                                        </p:tgtEl>
                                        <p:attrNameLst>
                                          <p:attrName>ppt_x</p:attrName>
                                        </p:attrNameLst>
                                      </p:cBhvr>
                                      <p:tavLst>
                                        <p:tav tm="0">
                                          <p:val>
                                            <p:strVal val="#ppt_x"/>
                                          </p:val>
                                        </p:tav>
                                        <p:tav tm="100000">
                                          <p:val>
                                            <p:strVal val="#ppt_x"/>
                                          </p:val>
                                        </p:tav>
                                      </p:tavLst>
                                    </p:anim>
                                    <p:anim calcmode="lin" valueType="num">
                                      <p:cBhvr>
                                        <p:cTn id="209" dur="500" fill="hold"/>
                                        <p:tgtEl>
                                          <p:spTgt spid="31"/>
                                        </p:tgtEl>
                                        <p:attrNameLst>
                                          <p:attrName>ppt_y</p:attrName>
                                        </p:attrNameLst>
                                      </p:cBhvr>
                                      <p:tavLst>
                                        <p:tav tm="0">
                                          <p:val>
                                            <p:strVal val="#ppt_y-#ppt_h/2"/>
                                          </p:val>
                                        </p:tav>
                                        <p:tav tm="100000">
                                          <p:val>
                                            <p:strVal val="#ppt_y"/>
                                          </p:val>
                                        </p:tav>
                                      </p:tavLst>
                                    </p:anim>
                                    <p:anim calcmode="lin" valueType="num">
                                      <p:cBhvr>
                                        <p:cTn id="210" dur="500" fill="hold"/>
                                        <p:tgtEl>
                                          <p:spTgt spid="31"/>
                                        </p:tgtEl>
                                        <p:attrNameLst>
                                          <p:attrName>ppt_w</p:attrName>
                                        </p:attrNameLst>
                                      </p:cBhvr>
                                      <p:tavLst>
                                        <p:tav tm="0">
                                          <p:val>
                                            <p:strVal val="#ppt_w"/>
                                          </p:val>
                                        </p:tav>
                                        <p:tav tm="100000">
                                          <p:val>
                                            <p:strVal val="#ppt_w"/>
                                          </p:val>
                                        </p:tav>
                                      </p:tavLst>
                                    </p:anim>
                                    <p:anim calcmode="lin" valueType="num">
                                      <p:cBhvr>
                                        <p:cTn id="211" dur="500" fill="hold"/>
                                        <p:tgtEl>
                                          <p:spTgt spid="3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6"/>
                                            </p:cond>
                                          </p:stCondLst>
                                          <p:endCondLst>
                                            <p:cond evt="onStopAudio" delay="0">
                                              <p:tgtEl>
                                                <p:sldTgt/>
                                              </p:tgtEl>
                                            </p:cond>
                                          </p:endCondLst>
                                        </p:cTn>
                                        <p:tgtEl>
                                          <p:sndTgt r:embed="rId26" name="ساعة الي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3"/>
          <p:cNvSpPr txBox="1"/>
          <p:nvPr/>
        </p:nvSpPr>
        <p:spPr>
          <a:xfrm>
            <a:off x="11328361" y="547039"/>
            <a:ext cx="412292" cy="584775"/>
          </a:xfrm>
          <a:prstGeom prst="rect">
            <a:avLst/>
          </a:prstGeom>
          <a:noFill/>
        </p:spPr>
        <p:txBody>
          <a:bodyPr wrap="none" rtlCol="0">
            <a:spAutoFit/>
          </a:bodyPr>
          <a:lstStyle/>
          <a:p>
            <a:r>
              <a:rPr lang="ar-EG" sz="3200" b="1" dirty="0">
                <a:solidFill>
                  <a:srgbClr val="FF0000"/>
                </a:solidFill>
              </a:rPr>
              <a:t>3</a:t>
            </a:r>
            <a:endParaRPr lang="en-US" sz="3200" b="1" dirty="0">
              <a:solidFill>
                <a:srgbClr val="FF0000"/>
              </a:solidFill>
            </a:endParaRPr>
          </a:p>
        </p:txBody>
      </p:sp>
      <p:sp>
        <p:nvSpPr>
          <p:cNvPr id="3" name="مربع نص 5"/>
          <p:cNvSpPr txBox="1">
            <a:spLocks noChangeArrowheads="1"/>
          </p:cNvSpPr>
          <p:nvPr/>
        </p:nvSpPr>
        <p:spPr bwMode="auto">
          <a:xfrm>
            <a:off x="3947785" y="547038"/>
            <a:ext cx="7586722" cy="584775"/>
          </a:xfrm>
          <a:prstGeom prst="rect">
            <a:avLst/>
          </a:prstGeom>
          <a:noFill/>
          <a:ln w="9525">
            <a:noFill/>
            <a:miter lim="800000"/>
            <a:headEnd/>
            <a:tailEnd/>
          </a:ln>
        </p:spPr>
        <p:txBody>
          <a:bodyPr wrap="square">
            <a:spAutoFit/>
          </a:bodyPr>
          <a:lstStyle/>
          <a:p>
            <a:pPr algn="ctr" rtl="1"/>
            <a:r>
              <a:rPr lang="ar-SA" sz="3200" b="1" dirty="0">
                <a:solidFill>
                  <a:srgbClr val="FF0000"/>
                </a:solidFill>
                <a:latin typeface="Calibri" pitchFamily="34" charset="0"/>
              </a:rPr>
              <a:t>أَسْتَخْدِمُ خَيالي في اِبْتِكارِ اِسْتِعْمالاتٍ أُخْرَى لِما </a:t>
            </a:r>
            <a:r>
              <a:rPr lang="ar-EG" sz="3200" b="1" dirty="0">
                <a:solidFill>
                  <a:srgbClr val="FF0000"/>
                </a:solidFill>
                <a:latin typeface="Calibri" pitchFamily="34" charset="0"/>
              </a:rPr>
              <a:t>ياتي:</a:t>
            </a:r>
          </a:p>
        </p:txBody>
      </p:sp>
      <p:pic>
        <p:nvPicPr>
          <p:cNvPr id="4" name="Picture 3"/>
          <p:cNvPicPr>
            <a:picLocks noChangeAspect="1" noChangeArrowheads="1"/>
          </p:cNvPicPr>
          <p:nvPr/>
        </p:nvPicPr>
        <p:blipFill>
          <a:blip r:embed="rId6" cstate="print"/>
          <a:stretch>
            <a:fillRect/>
          </a:stretch>
        </p:blipFill>
        <p:spPr bwMode="auto">
          <a:xfrm>
            <a:off x="9235727" y="1327895"/>
            <a:ext cx="1906045" cy="2263444"/>
          </a:xfrm>
          <a:prstGeom prst="rect">
            <a:avLst/>
          </a:prstGeom>
          <a:noFill/>
          <a:ln w="9525">
            <a:noFill/>
            <a:miter lim="800000"/>
            <a:headEnd/>
            <a:tailEnd/>
          </a:ln>
          <a:effectLst/>
        </p:spPr>
      </p:pic>
      <p:pic>
        <p:nvPicPr>
          <p:cNvPr id="5" name="Picture 4"/>
          <p:cNvPicPr>
            <a:picLocks noChangeAspect="1" noChangeArrowheads="1"/>
          </p:cNvPicPr>
          <p:nvPr/>
        </p:nvPicPr>
        <p:blipFill>
          <a:blip r:embed="rId7" cstate="print"/>
          <a:stretch>
            <a:fillRect/>
          </a:stretch>
        </p:blipFill>
        <p:spPr bwMode="auto">
          <a:xfrm>
            <a:off x="4340109" y="1327895"/>
            <a:ext cx="1336457" cy="2382714"/>
          </a:xfrm>
          <a:prstGeom prst="rect">
            <a:avLst/>
          </a:prstGeom>
          <a:noFill/>
          <a:ln w="9525">
            <a:noFill/>
            <a:miter lim="800000"/>
            <a:headEnd/>
            <a:tailEnd/>
          </a:ln>
          <a:effectLst/>
        </p:spPr>
      </p:pic>
      <p:sp>
        <p:nvSpPr>
          <p:cNvPr id="10" name="Rounded Rectangle 9"/>
          <p:cNvSpPr/>
          <p:nvPr/>
        </p:nvSpPr>
        <p:spPr>
          <a:xfrm>
            <a:off x="8564330" y="3949147"/>
            <a:ext cx="2970177" cy="13649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200"/>
          </a:p>
        </p:txBody>
      </p:sp>
      <p:sp>
        <p:nvSpPr>
          <p:cNvPr id="11" name="Rounded Rectangle 10"/>
          <p:cNvSpPr/>
          <p:nvPr/>
        </p:nvSpPr>
        <p:spPr>
          <a:xfrm>
            <a:off x="3395982" y="3949147"/>
            <a:ext cx="2970177" cy="13649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200"/>
          </a:p>
        </p:txBody>
      </p:sp>
      <p:sp>
        <p:nvSpPr>
          <p:cNvPr id="13" name="مربع نص 6"/>
          <p:cNvSpPr txBox="1">
            <a:spLocks noChangeArrowheads="1"/>
          </p:cNvSpPr>
          <p:nvPr/>
        </p:nvSpPr>
        <p:spPr bwMode="auto">
          <a:xfrm>
            <a:off x="8248389" y="4041921"/>
            <a:ext cx="3286118" cy="1055608"/>
          </a:xfrm>
          <a:prstGeom prst="round2DiagRect">
            <a:avLst/>
          </a:prstGeom>
          <a:noFill/>
          <a:ln w="9525">
            <a:noFill/>
            <a:miter lim="800000"/>
            <a:headEnd/>
            <a:tailEnd/>
          </a:ln>
        </p:spPr>
        <p:txBody>
          <a:bodyPr wrap="square">
            <a:spAutoFit/>
          </a:bodyPr>
          <a:lstStyle/>
          <a:p>
            <a:pPr algn="r" rtl="1"/>
            <a:r>
              <a:rPr lang="ar-SA" sz="2800" b="1" dirty="0">
                <a:solidFill>
                  <a:srgbClr val="FF0066"/>
                </a:solidFill>
                <a:latin typeface="Calibri" pitchFamily="34" charset="0"/>
              </a:rPr>
              <a:t>يستخدم الورق للكتابة </a:t>
            </a:r>
            <a:endParaRPr lang="ar-EG" sz="2800" b="1" dirty="0">
              <a:solidFill>
                <a:srgbClr val="FF0066"/>
              </a:solidFill>
              <a:latin typeface="Calibri" pitchFamily="34" charset="0"/>
            </a:endParaRPr>
          </a:p>
          <a:p>
            <a:pPr algn="r" rtl="1"/>
            <a:r>
              <a:rPr lang="ar-SA" sz="2800" b="1" dirty="0">
                <a:solidFill>
                  <a:srgbClr val="FF0066"/>
                </a:solidFill>
                <a:latin typeface="Calibri" pitchFamily="34" charset="0"/>
              </a:rPr>
              <a:t>و</a:t>
            </a:r>
            <a:r>
              <a:rPr lang="ar-EG" sz="2800" b="1" dirty="0">
                <a:solidFill>
                  <a:srgbClr val="FF0066"/>
                </a:solidFill>
                <a:latin typeface="Calibri" pitchFamily="34" charset="0"/>
              </a:rPr>
              <a:t>  </a:t>
            </a:r>
            <a:r>
              <a:rPr lang="ar-SA" sz="1100" b="1" dirty="0">
                <a:solidFill>
                  <a:srgbClr val="FF0066"/>
                </a:solidFill>
                <a:latin typeface="Calibri" pitchFamily="34" charset="0"/>
              </a:rPr>
              <a:t>................</a:t>
            </a:r>
            <a:r>
              <a:rPr lang="ar-EG" sz="1100" b="1" dirty="0">
                <a:solidFill>
                  <a:srgbClr val="FF0066"/>
                </a:solidFill>
                <a:latin typeface="Calibri" pitchFamily="34" charset="0"/>
              </a:rPr>
              <a:t>.......................................</a:t>
            </a:r>
            <a:r>
              <a:rPr lang="ar-SA" sz="1100" b="1" dirty="0">
                <a:solidFill>
                  <a:srgbClr val="FF0066"/>
                </a:solidFill>
                <a:latin typeface="Calibri" pitchFamily="34" charset="0"/>
              </a:rPr>
              <a:t>........</a:t>
            </a:r>
            <a:endParaRPr lang="ar-EG" sz="1100" b="1" dirty="0">
              <a:solidFill>
                <a:srgbClr val="FF0066"/>
              </a:solidFill>
              <a:latin typeface="Calibri" pitchFamily="34" charset="0"/>
            </a:endParaRPr>
          </a:p>
        </p:txBody>
      </p:sp>
      <p:sp>
        <p:nvSpPr>
          <p:cNvPr id="14" name="مربع نص 7"/>
          <p:cNvSpPr txBox="1">
            <a:spLocks noChangeArrowheads="1"/>
          </p:cNvSpPr>
          <p:nvPr/>
        </p:nvSpPr>
        <p:spPr bwMode="auto">
          <a:xfrm>
            <a:off x="9319959" y="4541987"/>
            <a:ext cx="1142965" cy="584775"/>
          </a:xfrm>
          <a:prstGeom prst="rect">
            <a:avLst/>
          </a:prstGeom>
          <a:noFill/>
          <a:ln w="9525">
            <a:noFill/>
            <a:miter lim="800000"/>
            <a:headEnd/>
            <a:tailEnd/>
          </a:ln>
        </p:spPr>
        <p:txBody>
          <a:bodyPr wrap="square">
            <a:spAutoFit/>
          </a:bodyPr>
          <a:lstStyle/>
          <a:p>
            <a:pPr algn="r" rtl="1"/>
            <a:r>
              <a:rPr lang="ar-EG" sz="3200" b="1" dirty="0">
                <a:solidFill>
                  <a:schemeClr val="tx1">
                    <a:lumMod val="95000"/>
                    <a:lumOff val="5000"/>
                  </a:schemeClr>
                </a:solidFill>
                <a:latin typeface="Calibri" pitchFamily="34" charset="0"/>
              </a:rPr>
              <a:t>الرسم</a:t>
            </a:r>
            <a:endParaRPr lang="ar-SA" sz="3200" b="1" dirty="0">
              <a:solidFill>
                <a:schemeClr val="tx1">
                  <a:lumMod val="95000"/>
                  <a:lumOff val="5000"/>
                </a:schemeClr>
              </a:solidFill>
              <a:latin typeface="Calibri" pitchFamily="34" charset="0"/>
            </a:endParaRPr>
          </a:p>
        </p:txBody>
      </p:sp>
      <p:sp>
        <p:nvSpPr>
          <p:cNvPr id="15" name="مربع نص 7"/>
          <p:cNvSpPr txBox="1">
            <a:spLocks noChangeArrowheads="1"/>
          </p:cNvSpPr>
          <p:nvPr/>
        </p:nvSpPr>
        <p:spPr bwMode="auto">
          <a:xfrm>
            <a:off x="3179008" y="4172655"/>
            <a:ext cx="2857491" cy="954107"/>
          </a:xfrm>
          <a:prstGeom prst="rect">
            <a:avLst/>
          </a:prstGeom>
          <a:noFill/>
          <a:ln w="9525">
            <a:noFill/>
            <a:miter lim="800000"/>
            <a:headEnd/>
            <a:tailEnd/>
          </a:ln>
        </p:spPr>
        <p:txBody>
          <a:bodyPr wrap="square">
            <a:spAutoFit/>
          </a:bodyPr>
          <a:lstStyle/>
          <a:p>
            <a:pPr algn="r" rtl="1"/>
            <a:r>
              <a:rPr lang="ar-SA" sz="2800" b="1" dirty="0">
                <a:solidFill>
                  <a:srgbClr val="FF0066"/>
                </a:solidFill>
                <a:latin typeface="Calibri" pitchFamily="34" charset="0"/>
              </a:rPr>
              <a:t>يستخدم الكأس للشرب </a:t>
            </a:r>
            <a:endParaRPr lang="ar-EG" sz="2800" b="1" dirty="0">
              <a:solidFill>
                <a:srgbClr val="FF0066"/>
              </a:solidFill>
              <a:latin typeface="Calibri" pitchFamily="34" charset="0"/>
            </a:endParaRPr>
          </a:p>
          <a:p>
            <a:pPr algn="r" rtl="1"/>
            <a:r>
              <a:rPr lang="ar-SA" sz="2800" b="1" dirty="0">
                <a:solidFill>
                  <a:srgbClr val="FF0066"/>
                </a:solidFill>
                <a:latin typeface="Calibri" pitchFamily="34" charset="0"/>
              </a:rPr>
              <a:t>و</a:t>
            </a:r>
            <a:r>
              <a:rPr lang="ar-EG" sz="2800" b="1" dirty="0">
                <a:solidFill>
                  <a:srgbClr val="FF0066"/>
                </a:solidFill>
                <a:latin typeface="Calibri" pitchFamily="34" charset="0"/>
              </a:rPr>
              <a:t>  </a:t>
            </a:r>
            <a:r>
              <a:rPr lang="ar-SA" sz="1100" b="1" dirty="0">
                <a:solidFill>
                  <a:srgbClr val="FF0066"/>
                </a:solidFill>
                <a:latin typeface="Calibri" pitchFamily="34" charset="0"/>
              </a:rPr>
              <a:t>...............</a:t>
            </a:r>
            <a:r>
              <a:rPr lang="ar-EG" sz="1100" b="1" dirty="0">
                <a:solidFill>
                  <a:srgbClr val="FF0066"/>
                </a:solidFill>
                <a:latin typeface="Calibri" pitchFamily="34" charset="0"/>
              </a:rPr>
              <a:t>...............................</a:t>
            </a:r>
            <a:r>
              <a:rPr lang="ar-SA" sz="1100" b="1" dirty="0">
                <a:solidFill>
                  <a:srgbClr val="FF0066"/>
                </a:solidFill>
                <a:latin typeface="Calibri" pitchFamily="34" charset="0"/>
              </a:rPr>
              <a:t>...........</a:t>
            </a:r>
            <a:endParaRPr lang="ar-EG" sz="1100" b="1" dirty="0">
              <a:solidFill>
                <a:srgbClr val="FF0066"/>
              </a:solidFill>
              <a:latin typeface="Calibri" pitchFamily="34" charset="0"/>
            </a:endParaRPr>
          </a:p>
        </p:txBody>
      </p:sp>
      <p:sp>
        <p:nvSpPr>
          <p:cNvPr id="16" name="مربع نص 8"/>
          <p:cNvSpPr txBox="1">
            <a:spLocks noChangeArrowheads="1"/>
          </p:cNvSpPr>
          <p:nvPr/>
        </p:nvSpPr>
        <p:spPr bwMode="auto">
          <a:xfrm>
            <a:off x="3821950" y="4601283"/>
            <a:ext cx="1214445" cy="584775"/>
          </a:xfrm>
          <a:prstGeom prst="rect">
            <a:avLst/>
          </a:prstGeom>
          <a:noFill/>
          <a:ln w="9525">
            <a:noFill/>
            <a:miter lim="800000"/>
            <a:headEnd/>
            <a:tailEnd/>
          </a:ln>
        </p:spPr>
        <p:txBody>
          <a:bodyPr wrap="square">
            <a:spAutoFit/>
          </a:bodyPr>
          <a:lstStyle/>
          <a:p>
            <a:pPr algn="ctr" rtl="1">
              <a:defRPr/>
            </a:pPr>
            <a:r>
              <a:rPr lang="ar-EG" sz="3200" b="1" dirty="0">
                <a:solidFill>
                  <a:schemeClr val="tx1">
                    <a:lumMod val="95000"/>
                    <a:lumOff val="5000"/>
                  </a:schemeClr>
                </a:solidFill>
              </a:rPr>
              <a:t>الزِّينةِ</a:t>
            </a:r>
            <a:endParaRPr lang="en-US" sz="3200" dirty="0">
              <a:solidFill>
                <a:schemeClr val="tx1">
                  <a:lumMod val="95000"/>
                  <a:lumOff val="5000"/>
                </a:schemeClr>
              </a:solidFill>
            </a:endParaRPr>
          </a:p>
        </p:txBody>
      </p:sp>
    </p:spTree>
    <p:extLst>
      <p:ext uri="{BB962C8B-B14F-4D97-AF65-F5344CB8AC3E}">
        <p14:creationId xmlns:p14="http://schemas.microsoft.com/office/powerpoint/2010/main" val="23226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
                                        <p:tgtEl>
                                          <p:spTgt spid="13"/>
                                        </p:tgtEl>
                                      </p:cBhvr>
                                    </p:animEffect>
                                    <p:anim calcmode="lin" valueType="num">
                                      <p:cBhvr>
                                        <p:cTn id="36" dur="200" fill="hold"/>
                                        <p:tgtEl>
                                          <p:spTgt spid="13"/>
                                        </p:tgtEl>
                                        <p:attrNameLst>
                                          <p:attrName>ppt_x</p:attrName>
                                        </p:attrNameLst>
                                      </p:cBhvr>
                                      <p:tavLst>
                                        <p:tav tm="0">
                                          <p:val>
                                            <p:strVal val="#ppt_x"/>
                                          </p:val>
                                        </p:tav>
                                        <p:tav tm="100000">
                                          <p:val>
                                            <p:strVal val="#ppt_x"/>
                                          </p:val>
                                        </p:tav>
                                      </p:tavLst>
                                    </p:anim>
                                    <p:anim calcmode="lin" valueType="num">
                                      <p:cBhvr>
                                        <p:cTn id="37" dur="200" fill="hold"/>
                                        <p:tgtEl>
                                          <p:spTgt spid="13"/>
                                        </p:tgtEl>
                                        <p:attrNameLst>
                                          <p:attrName>ppt_y</p:attrName>
                                        </p:attrNameLst>
                                      </p:cBhvr>
                                      <p:tavLst>
                                        <p:tav tm="0">
                                          <p:val>
                                            <p:strVal val="#ppt_y+0.31"/>
                                          </p:val>
                                        </p:tav>
                                        <p:tav tm="100000">
                                          <p:val>
                                            <p:strVal val="#ppt_y+0.31"/>
                                          </p:val>
                                        </p:tav>
                                      </p:tavLst>
                                    </p:anim>
                                    <p:anim calcmode="lin" valueType="num">
                                      <p:cBhvr>
                                        <p:cTn id="38" dur="300" decel="50000" fill="hold">
                                          <p:stCondLst>
                                            <p:cond delay="2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300" decel="50000" fill="hold">
                                          <p:stCondLst>
                                            <p:cond delay="2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يستخدم ....wav"/>
                                        </p:tgtEl>
                                      </p:cMediaNode>
                                    </p:audio>
                                  </p:sub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ox(in)">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3" name="والرسم.wav"/>
                                        </p:tgtEl>
                                      </p:cMediaNode>
                                    </p:audio>
                                  </p:sub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43"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
                                        <p:tgtEl>
                                          <p:spTgt spid="15"/>
                                        </p:tgtEl>
                                      </p:cBhvr>
                                    </p:animEffect>
                                    <p:anim calcmode="lin" valueType="num">
                                      <p:cBhvr>
                                        <p:cTn id="55" dur="200" fill="hold"/>
                                        <p:tgtEl>
                                          <p:spTgt spid="15"/>
                                        </p:tgtEl>
                                        <p:attrNameLst>
                                          <p:attrName>ppt_x</p:attrName>
                                        </p:attrNameLst>
                                      </p:cBhvr>
                                      <p:tavLst>
                                        <p:tav tm="0">
                                          <p:val>
                                            <p:strVal val="#ppt_x"/>
                                          </p:val>
                                        </p:tav>
                                        <p:tav tm="100000">
                                          <p:val>
                                            <p:strVal val="#ppt_x"/>
                                          </p:val>
                                        </p:tav>
                                      </p:tavLst>
                                    </p:anim>
                                    <p:anim calcmode="lin" valueType="num">
                                      <p:cBhvr>
                                        <p:cTn id="56" dur="200" fill="hold"/>
                                        <p:tgtEl>
                                          <p:spTgt spid="15"/>
                                        </p:tgtEl>
                                        <p:attrNameLst>
                                          <p:attrName>ppt_y</p:attrName>
                                        </p:attrNameLst>
                                      </p:cBhvr>
                                      <p:tavLst>
                                        <p:tav tm="0">
                                          <p:val>
                                            <p:strVal val="#ppt_y+0.31"/>
                                          </p:val>
                                        </p:tav>
                                        <p:tav tm="100000">
                                          <p:val>
                                            <p:strVal val="#ppt_y+0.31"/>
                                          </p:val>
                                        </p:tav>
                                      </p:tavLst>
                                    </p:anim>
                                    <p:anim calcmode="lin" valueType="num">
                                      <p:cBhvr>
                                        <p:cTn id="57" dur="300" decel="50000" fill="hold">
                                          <p:stCondLst>
                                            <p:cond delay="2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300" decel="50000" fill="hold">
                                          <p:stCondLst>
                                            <p:cond delay="2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4" name="يستخدم الكأس...wav"/>
                                        </p:tgtEl>
                                      </p:cMediaNode>
                                    </p:audio>
                                  </p:sub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ox(in)">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5" name="الزي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animBg="1"/>
      <p:bldP spid="11" grpId="0" animBg="1"/>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3"/>
          <p:cNvSpPr txBox="1"/>
          <p:nvPr/>
        </p:nvSpPr>
        <p:spPr>
          <a:xfrm>
            <a:off x="11328361" y="547039"/>
            <a:ext cx="412292" cy="584775"/>
          </a:xfrm>
          <a:prstGeom prst="rect">
            <a:avLst/>
          </a:prstGeom>
          <a:noFill/>
        </p:spPr>
        <p:txBody>
          <a:bodyPr wrap="none" rtlCol="0">
            <a:spAutoFit/>
          </a:bodyPr>
          <a:lstStyle/>
          <a:p>
            <a:r>
              <a:rPr lang="ar-EG" sz="3200" b="1" dirty="0">
                <a:solidFill>
                  <a:srgbClr val="FF0000"/>
                </a:solidFill>
              </a:rPr>
              <a:t>4</a:t>
            </a:r>
            <a:endParaRPr lang="en-US" sz="3200" b="1" dirty="0">
              <a:solidFill>
                <a:srgbClr val="FF0000"/>
              </a:solidFill>
            </a:endParaRPr>
          </a:p>
        </p:txBody>
      </p:sp>
      <p:sp>
        <p:nvSpPr>
          <p:cNvPr id="3" name="مربع نص 5"/>
          <p:cNvSpPr txBox="1">
            <a:spLocks noChangeArrowheads="1"/>
          </p:cNvSpPr>
          <p:nvPr/>
        </p:nvSpPr>
        <p:spPr bwMode="auto">
          <a:xfrm>
            <a:off x="4471159" y="516258"/>
            <a:ext cx="7586722" cy="584775"/>
          </a:xfrm>
          <a:prstGeom prst="rect">
            <a:avLst/>
          </a:prstGeom>
          <a:noFill/>
          <a:ln w="9525">
            <a:noFill/>
            <a:miter lim="800000"/>
            <a:headEnd/>
            <a:tailEnd/>
          </a:ln>
        </p:spPr>
        <p:txBody>
          <a:bodyPr wrap="square">
            <a:spAutoFit/>
          </a:bodyPr>
          <a:lstStyle/>
          <a:p>
            <a:pPr algn="ctr" rtl="1"/>
            <a:r>
              <a:rPr lang="ar-EG" sz="3200" b="1" dirty="0">
                <a:solidFill>
                  <a:srgbClr val="FF0000"/>
                </a:solidFill>
                <a:latin typeface="Calibri" pitchFamily="34" charset="0"/>
              </a:rPr>
              <a:t>أتامل الصورة ، ثم اجيب عن الاسئلة التي تليها :</a:t>
            </a:r>
          </a:p>
        </p:txBody>
      </p:sp>
      <p:pic>
        <p:nvPicPr>
          <p:cNvPr id="4" name="Picture 3"/>
          <p:cNvPicPr>
            <a:picLocks noChangeAspect="1"/>
          </p:cNvPicPr>
          <p:nvPr/>
        </p:nvPicPr>
        <p:blipFill>
          <a:blip r:embed="rId2"/>
          <a:stretch>
            <a:fillRect/>
          </a:stretch>
        </p:blipFill>
        <p:spPr>
          <a:xfrm>
            <a:off x="601015" y="1365388"/>
            <a:ext cx="3190875" cy="1847850"/>
          </a:xfrm>
          <a:prstGeom prst="rect">
            <a:avLst/>
          </a:prstGeom>
        </p:spPr>
      </p:pic>
      <p:sp>
        <p:nvSpPr>
          <p:cNvPr id="5" name="TextBox 4"/>
          <p:cNvSpPr txBox="1"/>
          <p:nvPr/>
        </p:nvSpPr>
        <p:spPr>
          <a:xfrm>
            <a:off x="4180114" y="1365388"/>
            <a:ext cx="7560539" cy="5016758"/>
          </a:xfrm>
          <a:prstGeom prst="rect">
            <a:avLst/>
          </a:prstGeom>
          <a:noFill/>
        </p:spPr>
        <p:txBody>
          <a:bodyPr wrap="square" rtlCol="0">
            <a:spAutoFit/>
          </a:bodyPr>
          <a:lstStyle/>
          <a:p>
            <a:pPr marL="514350" indent="-514350" algn="r" rtl="1">
              <a:buAutoNum type="arabicPeriod"/>
            </a:pPr>
            <a:r>
              <a:rPr lang="ar-EG" sz="3200" dirty="0">
                <a:solidFill>
                  <a:schemeClr val="tx1">
                    <a:lumMod val="95000"/>
                    <a:lumOff val="5000"/>
                  </a:schemeClr>
                </a:solidFill>
              </a:rPr>
              <a:t>ماذا يوجد فى الصورة ؟</a:t>
            </a:r>
          </a:p>
          <a:p>
            <a:pPr algn="r" rtl="1"/>
            <a:r>
              <a:rPr lang="ar-EG" sz="3200" dirty="0">
                <a:solidFill>
                  <a:schemeClr val="tx1">
                    <a:lumMod val="95000"/>
                    <a:lumOff val="5000"/>
                  </a:schemeClr>
                </a:solidFill>
              </a:rPr>
              <a:t>.................................................................</a:t>
            </a:r>
          </a:p>
          <a:p>
            <a:pPr algn="r" rtl="1"/>
            <a:r>
              <a:rPr lang="ar-EG" sz="3200" dirty="0">
                <a:solidFill>
                  <a:schemeClr val="tx1">
                    <a:lumMod val="95000"/>
                    <a:lumOff val="5000"/>
                  </a:schemeClr>
                </a:solidFill>
              </a:rPr>
              <a:t>2. ما اسم المكان الذي تجري فيه التجارب ؟</a:t>
            </a:r>
          </a:p>
          <a:p>
            <a:pPr algn="r" rtl="1"/>
            <a:r>
              <a:rPr lang="ar-EG" sz="3200" dirty="0">
                <a:solidFill>
                  <a:schemeClr val="tx1">
                    <a:lumMod val="95000"/>
                    <a:lumOff val="5000"/>
                  </a:schemeClr>
                </a:solidFill>
              </a:rPr>
              <a:t>.................................................................</a:t>
            </a:r>
          </a:p>
          <a:p>
            <a:pPr algn="r" rtl="1"/>
            <a:r>
              <a:rPr lang="ar-EG" sz="3200" dirty="0">
                <a:solidFill>
                  <a:schemeClr val="tx1">
                    <a:lumMod val="95000"/>
                    <a:lumOff val="5000"/>
                  </a:schemeClr>
                </a:solidFill>
              </a:rPr>
              <a:t>3. لماذا يجري العلماء التجارب ؟</a:t>
            </a:r>
          </a:p>
          <a:p>
            <a:pPr algn="r" rtl="1"/>
            <a:r>
              <a:rPr lang="ar-EG" sz="3200" dirty="0">
                <a:solidFill>
                  <a:schemeClr val="tx1">
                    <a:lumMod val="95000"/>
                    <a:lumOff val="5000"/>
                  </a:schemeClr>
                </a:solidFill>
              </a:rPr>
              <a:t>.................................................................</a:t>
            </a:r>
          </a:p>
          <a:p>
            <a:pPr algn="r" rtl="1"/>
            <a:r>
              <a:rPr lang="ar-EG" sz="3200" dirty="0">
                <a:solidFill>
                  <a:schemeClr val="tx1">
                    <a:lumMod val="95000"/>
                    <a:lumOff val="5000"/>
                  </a:schemeClr>
                </a:solidFill>
              </a:rPr>
              <a:t>4. هل اجراء التجارب عمل مجيب ؟ ولماذا ؟ </a:t>
            </a:r>
          </a:p>
          <a:p>
            <a:pPr algn="r" rtl="1"/>
            <a:r>
              <a:rPr lang="ar-EG" sz="3200" dirty="0">
                <a:solidFill>
                  <a:schemeClr val="tx1">
                    <a:lumMod val="95000"/>
                    <a:lumOff val="5000"/>
                  </a:schemeClr>
                </a:solidFill>
              </a:rPr>
              <a:t>.................................................................</a:t>
            </a:r>
          </a:p>
          <a:p>
            <a:pPr algn="r" rtl="1"/>
            <a:r>
              <a:rPr lang="ar-EG" sz="3200" dirty="0">
                <a:solidFill>
                  <a:schemeClr val="tx1">
                    <a:lumMod val="95000"/>
                    <a:lumOff val="5000"/>
                  </a:schemeClr>
                </a:solidFill>
              </a:rPr>
              <a:t>5. ما الذي يمكن اختراعه من قبلك ؟</a:t>
            </a:r>
          </a:p>
          <a:p>
            <a:pPr algn="r" rtl="1"/>
            <a:r>
              <a:rPr lang="ar-EG" sz="3200" dirty="0">
                <a:solidFill>
                  <a:schemeClr val="tx1">
                    <a:lumMod val="95000"/>
                    <a:lumOff val="5000"/>
                  </a:schemeClr>
                </a:solidFill>
              </a:rPr>
              <a:t>.................................................................</a:t>
            </a:r>
            <a:endParaRPr lang="en-US" sz="3200" dirty="0">
              <a:solidFill>
                <a:schemeClr val="tx1">
                  <a:lumMod val="95000"/>
                  <a:lumOff val="5000"/>
                </a:schemeClr>
              </a:solidFill>
            </a:endParaRPr>
          </a:p>
        </p:txBody>
      </p:sp>
    </p:spTree>
    <p:extLst>
      <p:ext uri="{BB962C8B-B14F-4D97-AF65-F5344CB8AC3E}">
        <p14:creationId xmlns:p14="http://schemas.microsoft.com/office/powerpoint/2010/main" val="33899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3"/>
          <p:cNvSpPr txBox="1"/>
          <p:nvPr/>
        </p:nvSpPr>
        <p:spPr>
          <a:xfrm>
            <a:off x="11283478" y="588494"/>
            <a:ext cx="412292" cy="584775"/>
          </a:xfrm>
          <a:prstGeom prst="rect">
            <a:avLst/>
          </a:prstGeom>
          <a:noFill/>
        </p:spPr>
        <p:txBody>
          <a:bodyPr wrap="none" rtlCol="0">
            <a:spAutoFit/>
          </a:bodyPr>
          <a:lstStyle/>
          <a:p>
            <a:r>
              <a:rPr lang="ar-EG" sz="3200" b="1" dirty="0">
                <a:solidFill>
                  <a:srgbClr val="FF0000"/>
                </a:solidFill>
              </a:rPr>
              <a:t>5</a:t>
            </a:r>
            <a:endParaRPr lang="en-US" sz="3200" b="1" dirty="0">
              <a:solidFill>
                <a:srgbClr val="FF0000"/>
              </a:solidFill>
            </a:endParaRPr>
          </a:p>
        </p:txBody>
      </p:sp>
      <p:sp>
        <p:nvSpPr>
          <p:cNvPr id="3" name="مستطيل 6"/>
          <p:cNvSpPr/>
          <p:nvPr/>
        </p:nvSpPr>
        <p:spPr>
          <a:xfrm>
            <a:off x="5529920" y="588493"/>
            <a:ext cx="6165850"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ctr" rtl="1" fontAlgn="auto">
              <a:spcBef>
                <a:spcPts val="0"/>
              </a:spcBef>
              <a:spcAft>
                <a:spcPts val="0"/>
              </a:spcAft>
              <a:defRPr/>
            </a:pPr>
            <a:r>
              <a:rPr lang="ar-SA" sz="3200" b="1" dirty="0">
                <a:solidFill>
                  <a:srgbClr val="FF0000"/>
                </a:solidFill>
              </a:rPr>
              <a:t>لِماذا اخْتَرَعَ الْعُلَماءُ هَذِهِ الْمُخْتَرَعاتِ؟ </a:t>
            </a:r>
            <a:endParaRPr lang="ar-EG" sz="3200" b="1" dirty="0">
              <a:solidFill>
                <a:srgbClr val="FF0000"/>
              </a:solidFill>
            </a:endParaRPr>
          </a:p>
        </p:txBody>
      </p:sp>
      <p:pic>
        <p:nvPicPr>
          <p:cNvPr id="4" name="صورة 2" descr="نظارة222222222.jpeg"/>
          <p:cNvPicPr>
            <a:picLocks noChangeAspect="1"/>
          </p:cNvPicPr>
          <p:nvPr/>
        </p:nvPicPr>
        <p:blipFill>
          <a:blip r:embed="rId11" cstate="print"/>
          <a:stretch>
            <a:fillRect/>
          </a:stretch>
        </p:blipFill>
        <p:spPr bwMode="auto">
          <a:xfrm>
            <a:off x="8640272" y="1464357"/>
            <a:ext cx="2643206" cy="1177604"/>
          </a:xfrm>
          <a:prstGeom prst="rect">
            <a:avLst/>
          </a:prstGeom>
          <a:noFill/>
          <a:ln w="9525">
            <a:noFill/>
            <a:miter lim="800000"/>
            <a:headEnd/>
            <a:tailEnd/>
          </a:ln>
        </p:spPr>
      </p:pic>
      <p:pic>
        <p:nvPicPr>
          <p:cNvPr id="5" name="Picture 9"/>
          <p:cNvPicPr>
            <a:picLocks noChangeAspect="1" noChangeArrowheads="1"/>
          </p:cNvPicPr>
          <p:nvPr/>
        </p:nvPicPr>
        <p:blipFill>
          <a:blip r:embed="rId12" cstate="print"/>
          <a:stretch>
            <a:fillRect/>
          </a:stretch>
        </p:blipFill>
        <p:spPr bwMode="auto">
          <a:xfrm>
            <a:off x="6057477" y="1338189"/>
            <a:ext cx="1903754" cy="1494397"/>
          </a:xfrm>
          <a:prstGeom prst="rect">
            <a:avLst/>
          </a:prstGeom>
          <a:noFill/>
          <a:ln w="9525">
            <a:noFill/>
            <a:miter lim="800000"/>
            <a:headEnd/>
            <a:tailEnd/>
          </a:ln>
          <a:effectLst/>
        </p:spPr>
      </p:pic>
      <p:pic>
        <p:nvPicPr>
          <p:cNvPr id="6" name="Picture 9"/>
          <p:cNvPicPr>
            <a:picLocks noChangeAspect="1" noChangeArrowheads="1"/>
          </p:cNvPicPr>
          <p:nvPr/>
        </p:nvPicPr>
        <p:blipFill>
          <a:blip r:embed="rId13" cstate="print"/>
          <a:stretch>
            <a:fillRect/>
          </a:stretch>
        </p:blipFill>
        <p:spPr bwMode="auto">
          <a:xfrm>
            <a:off x="3597070" y="1272599"/>
            <a:ext cx="1610324" cy="1617774"/>
          </a:xfrm>
          <a:prstGeom prst="rect">
            <a:avLst/>
          </a:prstGeom>
          <a:noFill/>
          <a:ln w="9525">
            <a:noFill/>
            <a:miter lim="800000"/>
            <a:headEnd/>
            <a:tailEnd/>
          </a:ln>
          <a:effectLst/>
        </p:spPr>
      </p:pic>
      <p:pic>
        <p:nvPicPr>
          <p:cNvPr id="8" name="Picture 7"/>
          <p:cNvPicPr>
            <a:picLocks noChangeAspect="1"/>
          </p:cNvPicPr>
          <p:nvPr/>
        </p:nvPicPr>
        <p:blipFill>
          <a:blip r:embed="rId14"/>
          <a:stretch>
            <a:fillRect/>
          </a:stretch>
        </p:blipFill>
        <p:spPr>
          <a:xfrm>
            <a:off x="832647" y="1367278"/>
            <a:ext cx="2085382" cy="1591476"/>
          </a:xfrm>
          <a:prstGeom prst="rect">
            <a:avLst/>
          </a:prstGeom>
        </p:spPr>
      </p:pic>
      <p:sp>
        <p:nvSpPr>
          <p:cNvPr id="9" name="Rectangle 1"/>
          <p:cNvSpPr>
            <a:spLocks noChangeArrowheads="1"/>
          </p:cNvSpPr>
          <p:nvPr/>
        </p:nvSpPr>
        <p:spPr bwMode="auto">
          <a:xfrm>
            <a:off x="9223513" y="2958754"/>
            <a:ext cx="2059965" cy="822305"/>
          </a:xfrm>
          <a:prstGeom prst="flowChartConnector">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38100">
            <a:solidFill>
              <a:srgbClr val="00B0F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rtl="1"/>
            <a:r>
              <a:rPr lang="ar-SA" sz="3200" b="1" dirty="0">
                <a:cs typeface="Times New Roman" pitchFamily="18" charset="0"/>
              </a:rPr>
              <a:t>النظارة:</a:t>
            </a:r>
            <a:endParaRPr lang="ar-SA" sz="3200" b="1" dirty="0"/>
          </a:p>
        </p:txBody>
      </p:sp>
      <p:sp>
        <p:nvSpPr>
          <p:cNvPr id="10" name="مربع نص 5"/>
          <p:cNvSpPr txBox="1">
            <a:spLocks noChangeArrowheads="1"/>
          </p:cNvSpPr>
          <p:nvPr/>
        </p:nvSpPr>
        <p:spPr bwMode="auto">
          <a:xfrm>
            <a:off x="8494498" y="3845516"/>
            <a:ext cx="3304414" cy="1077218"/>
          </a:xfrm>
          <a:prstGeom prst="rect">
            <a:avLst/>
          </a:prstGeom>
          <a:noFill/>
          <a:ln w="9525">
            <a:noFill/>
            <a:miter lim="800000"/>
            <a:headEnd/>
            <a:tailEnd/>
          </a:ln>
        </p:spPr>
        <p:txBody>
          <a:bodyPr wrap="square">
            <a:spAutoFit/>
          </a:bodyPr>
          <a:lstStyle/>
          <a:p>
            <a:pPr algn="ctr" rtl="1"/>
            <a:r>
              <a:rPr lang="ar-SA" sz="3200" b="1" dirty="0">
                <a:solidFill>
                  <a:srgbClr val="0000CC"/>
                </a:solidFill>
                <a:cs typeface="Times New Roman" pitchFamily="18" charset="0"/>
              </a:rPr>
              <a:t>لتحسين الرؤية وعلاج عيوب النظر</a:t>
            </a:r>
            <a:endParaRPr lang="ar-SA" sz="3200" b="1" dirty="0">
              <a:solidFill>
                <a:srgbClr val="0000CC"/>
              </a:solidFill>
            </a:endParaRPr>
          </a:p>
        </p:txBody>
      </p:sp>
      <p:sp>
        <p:nvSpPr>
          <p:cNvPr id="11" name="Rectangle 1"/>
          <p:cNvSpPr>
            <a:spLocks noChangeArrowheads="1"/>
          </p:cNvSpPr>
          <p:nvPr/>
        </p:nvSpPr>
        <p:spPr bwMode="auto">
          <a:xfrm>
            <a:off x="6057477" y="2997507"/>
            <a:ext cx="1857192" cy="822305"/>
          </a:xfrm>
          <a:prstGeom prst="flowChartConnector">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38100">
            <a:solidFill>
              <a:srgbClr val="00B0F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rtl="1"/>
            <a:r>
              <a:rPr lang="ar-SA" sz="3200" b="1" dirty="0">
                <a:latin typeface="Calibri" pitchFamily="34" charset="0"/>
              </a:rPr>
              <a:t>السَّمَّاعَةُ</a:t>
            </a:r>
            <a:endParaRPr lang="ar-EG" sz="3200" b="1" dirty="0">
              <a:latin typeface="Calibri" pitchFamily="34" charset="0"/>
            </a:endParaRPr>
          </a:p>
        </p:txBody>
      </p:sp>
      <p:sp>
        <p:nvSpPr>
          <p:cNvPr id="12" name="مربع نص 2"/>
          <p:cNvSpPr txBox="1">
            <a:spLocks noChangeArrowheads="1"/>
          </p:cNvSpPr>
          <p:nvPr/>
        </p:nvSpPr>
        <p:spPr bwMode="auto">
          <a:xfrm>
            <a:off x="5827116" y="3984733"/>
            <a:ext cx="2317913" cy="1077218"/>
          </a:xfrm>
          <a:prstGeom prst="rect">
            <a:avLst/>
          </a:prstGeom>
          <a:noFill/>
          <a:ln w="9525">
            <a:noFill/>
            <a:miter lim="800000"/>
            <a:headEnd/>
            <a:tailEnd/>
          </a:ln>
        </p:spPr>
        <p:txBody>
          <a:bodyPr wrap="square">
            <a:spAutoFit/>
          </a:bodyPr>
          <a:lstStyle/>
          <a:p>
            <a:pPr algn="ctr" rtl="1"/>
            <a:r>
              <a:rPr lang="ar-SA" sz="3200" b="1" dirty="0">
                <a:solidFill>
                  <a:srgbClr val="0000CC"/>
                </a:solidFill>
                <a:latin typeface="Calibri" pitchFamily="34" charset="0"/>
              </a:rPr>
              <a:t>لسماع دقات القلب</a:t>
            </a:r>
            <a:endParaRPr lang="en-US" sz="3200" b="1" dirty="0">
              <a:solidFill>
                <a:srgbClr val="0000CC"/>
              </a:solidFill>
              <a:latin typeface="Calibri" pitchFamily="34" charset="0"/>
            </a:endParaRPr>
          </a:p>
        </p:txBody>
      </p:sp>
      <p:sp>
        <p:nvSpPr>
          <p:cNvPr id="13" name="Rectangle 1"/>
          <p:cNvSpPr>
            <a:spLocks noChangeArrowheads="1"/>
          </p:cNvSpPr>
          <p:nvPr/>
        </p:nvSpPr>
        <p:spPr bwMode="auto">
          <a:xfrm>
            <a:off x="3352800" y="3184761"/>
            <a:ext cx="1923363" cy="822305"/>
          </a:xfrm>
          <a:prstGeom prst="flowChartConnector">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38100">
            <a:solidFill>
              <a:srgbClr val="00B0F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rtl="1"/>
            <a:r>
              <a:rPr lang="ar-SA" sz="3200" b="1" dirty="0">
                <a:latin typeface="Calibri" pitchFamily="34" charset="0"/>
              </a:rPr>
              <a:t>السَّاعَةُ</a:t>
            </a:r>
            <a:endParaRPr lang="ar-EG" sz="3200" b="1" dirty="0">
              <a:latin typeface="Calibri" pitchFamily="34" charset="0"/>
            </a:endParaRPr>
          </a:p>
        </p:txBody>
      </p:sp>
      <p:sp>
        <p:nvSpPr>
          <p:cNvPr id="14" name="مربع نص 2"/>
          <p:cNvSpPr txBox="1">
            <a:spLocks noChangeArrowheads="1"/>
          </p:cNvSpPr>
          <p:nvPr/>
        </p:nvSpPr>
        <p:spPr bwMode="auto">
          <a:xfrm>
            <a:off x="3015546" y="4337959"/>
            <a:ext cx="2191848" cy="584775"/>
          </a:xfrm>
          <a:prstGeom prst="rect">
            <a:avLst/>
          </a:prstGeom>
          <a:noFill/>
          <a:ln w="9525">
            <a:noFill/>
            <a:miter lim="800000"/>
            <a:headEnd/>
            <a:tailEnd/>
          </a:ln>
        </p:spPr>
        <p:txBody>
          <a:bodyPr wrap="square">
            <a:spAutoFit/>
          </a:bodyPr>
          <a:lstStyle/>
          <a:p>
            <a:pPr algn="r" rtl="1"/>
            <a:r>
              <a:rPr lang="ar-SA" sz="3200" b="1" dirty="0">
                <a:solidFill>
                  <a:srgbClr val="0000CC"/>
                </a:solidFill>
                <a:latin typeface="Calibri" pitchFamily="34" charset="0"/>
              </a:rPr>
              <a:t>لمعرفة الوقت</a:t>
            </a:r>
            <a:endParaRPr lang="en-US" sz="3200" b="1" dirty="0">
              <a:solidFill>
                <a:srgbClr val="0000CC"/>
              </a:solidFill>
              <a:latin typeface="Calibri" pitchFamily="34" charset="0"/>
            </a:endParaRPr>
          </a:p>
        </p:txBody>
      </p:sp>
      <p:sp>
        <p:nvSpPr>
          <p:cNvPr id="15" name="مخطط انسيابي: رابط 1"/>
          <p:cNvSpPr/>
          <p:nvPr/>
        </p:nvSpPr>
        <p:spPr>
          <a:xfrm>
            <a:off x="625724" y="3077396"/>
            <a:ext cx="1945762" cy="822305"/>
          </a:xfrm>
          <a:prstGeom prst="flowChartConnector">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38100">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none">
            <a:spAutoFit/>
          </a:bodyPr>
          <a:lstStyle/>
          <a:p>
            <a:pPr algn="ctr" rtl="1" fontAlgn="auto">
              <a:spcBef>
                <a:spcPts val="0"/>
              </a:spcBef>
              <a:spcAft>
                <a:spcPts val="0"/>
              </a:spcAft>
              <a:defRPr/>
            </a:pPr>
            <a:r>
              <a:rPr lang="ar-SA" sz="3200" b="1" dirty="0">
                <a:solidFill>
                  <a:srgbClr val="002060"/>
                </a:solidFill>
              </a:rPr>
              <a:t>الحاسوبُ</a:t>
            </a:r>
            <a:endParaRPr lang="ar-EG" sz="3200" b="1" dirty="0">
              <a:solidFill>
                <a:srgbClr val="002060"/>
              </a:solidFill>
            </a:endParaRPr>
          </a:p>
        </p:txBody>
      </p:sp>
      <p:sp>
        <p:nvSpPr>
          <p:cNvPr id="16" name="مربع نص 2"/>
          <p:cNvSpPr txBox="1">
            <a:spLocks noChangeArrowheads="1"/>
          </p:cNvSpPr>
          <p:nvPr/>
        </p:nvSpPr>
        <p:spPr bwMode="auto">
          <a:xfrm>
            <a:off x="309489" y="4137904"/>
            <a:ext cx="2887862" cy="1569660"/>
          </a:xfrm>
          <a:prstGeom prst="rect">
            <a:avLst/>
          </a:prstGeom>
          <a:noFill/>
          <a:ln w="9525">
            <a:noFill/>
            <a:miter lim="800000"/>
            <a:headEnd/>
            <a:tailEnd/>
          </a:ln>
        </p:spPr>
        <p:txBody>
          <a:bodyPr wrap="square">
            <a:spAutoFit/>
          </a:bodyPr>
          <a:lstStyle/>
          <a:p>
            <a:pPr algn="ctr" rtl="1"/>
            <a:r>
              <a:rPr lang="ar-SA" sz="3200" b="1" dirty="0">
                <a:solidFill>
                  <a:srgbClr val="0000CC"/>
                </a:solidFill>
                <a:latin typeface="Calibri" pitchFamily="34" charset="0"/>
              </a:rPr>
              <a:t>لأغراض كثيرة ومتنوعة؛ تعليمية، وتثقيفية، وترفيهية.</a:t>
            </a:r>
            <a:endParaRPr lang="en-US" sz="3200" b="1" dirty="0">
              <a:solidFill>
                <a:srgbClr val="0000CC"/>
              </a:solidFill>
              <a:latin typeface="Calibri" pitchFamily="34" charset="0"/>
            </a:endParaRPr>
          </a:p>
        </p:txBody>
      </p:sp>
    </p:spTree>
    <p:extLst>
      <p:ext uri="{BB962C8B-B14F-4D97-AF65-F5344CB8AC3E}">
        <p14:creationId xmlns:p14="http://schemas.microsoft.com/office/powerpoint/2010/main" val="384026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4"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لما1ا اخترع...wav"/>
                                        </p:tgtEl>
                                      </p:cMediaNode>
                                    </p:audio>
                                  </p:subTnLst>
                                </p:cTn>
                              </p:par>
                              <p:par>
                                <p:cTn id="14" presetID="2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par>
                                <p:cTn id="26" presetID="2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edge">
                                      <p:cBhvr>
                                        <p:cTn id="28" dur="10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النظارة 2.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لتحسين...wav"/>
                                        </p:tgtEl>
                                      </p:cMediaNode>
                                    </p:audio>
                                  </p:subTnLst>
                                </p:cTn>
                              </p:par>
                              <p:par>
                                <p:cTn id="35" presetID="2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10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5" name="السماعة.wav"/>
                                        </p:tgtEl>
                                      </p:cMediaNode>
                                    </p:audio>
                                  </p:sub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800" decel="100000"/>
                                        <p:tgtEl>
                                          <p:spTgt spid="12"/>
                                        </p:tgtEl>
                                      </p:cBhvr>
                                    </p:animEffect>
                                    <p:anim calcmode="lin" valueType="num">
                                      <p:cBhvr>
                                        <p:cTn id="43" dur="800" decel="100000" fill="hold"/>
                                        <p:tgtEl>
                                          <p:spTgt spid="12"/>
                                        </p:tgtEl>
                                        <p:attrNameLst>
                                          <p:attrName>style.rotation</p:attrName>
                                        </p:attrNameLst>
                                      </p:cBhvr>
                                      <p:tavLst>
                                        <p:tav tm="0">
                                          <p:val>
                                            <p:fltVal val="-90"/>
                                          </p:val>
                                        </p:tav>
                                        <p:tav tm="100000">
                                          <p:val>
                                            <p:fltVal val="0"/>
                                          </p:val>
                                        </p:tav>
                                      </p:tavLst>
                                    </p:anim>
                                    <p:anim calcmode="lin" valueType="num">
                                      <p:cBhvr>
                                        <p:cTn id="44" dur="800" decel="100000" fill="hold"/>
                                        <p:tgtEl>
                                          <p:spTgt spid="12"/>
                                        </p:tgtEl>
                                        <p:attrNameLst>
                                          <p:attrName>ppt_x</p:attrName>
                                        </p:attrNameLst>
                                      </p:cBhvr>
                                      <p:tavLst>
                                        <p:tav tm="0">
                                          <p:val>
                                            <p:strVal val="#ppt_x+0.4"/>
                                          </p:val>
                                        </p:tav>
                                        <p:tav tm="100000">
                                          <p:val>
                                            <p:strVal val="#ppt_x-0.05"/>
                                          </p:val>
                                        </p:tav>
                                      </p:tavLst>
                                    </p:anim>
                                    <p:anim calcmode="lin" valueType="num">
                                      <p:cBhvr>
                                        <p:cTn id="45" dur="800" decel="100000" fill="hold"/>
                                        <p:tgtEl>
                                          <p:spTgt spid="12"/>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لسماع دقات.wav"/>
                                        </p:tgtEl>
                                      </p:cMediaNode>
                                    </p:audio>
                                  </p:subTnLst>
                                </p:cTn>
                              </p:par>
                              <p:par>
                                <p:cTn id="48" presetID="2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7" name="الساعة 2.wav"/>
                                        </p:tgtEl>
                                      </p:cMediaNode>
                                    </p:audio>
                                  </p:subTnLst>
                                </p:cTn>
                              </p:par>
                            </p:childTnLst>
                          </p:cTn>
                        </p:par>
                      </p:childTnLst>
                    </p:cTn>
                  </p:par>
                  <p:par>
                    <p:cTn id="51" fill="hold">
                      <p:stCondLst>
                        <p:cond delay="indefinite"/>
                      </p:stCondLst>
                      <p:childTnLst>
                        <p:par>
                          <p:cTn id="52" fill="hold">
                            <p:stCondLst>
                              <p:cond delay="0"/>
                            </p:stCondLst>
                            <p:childTnLst>
                              <p:par>
                                <p:cTn id="53" presetID="3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400" decel="100000"/>
                                        <p:tgtEl>
                                          <p:spTgt spid="14"/>
                                        </p:tgtEl>
                                      </p:cBhvr>
                                    </p:animEffect>
                                    <p:anim calcmode="lin" valueType="num">
                                      <p:cBhvr>
                                        <p:cTn id="56" dur="400" decel="100000" fill="hold"/>
                                        <p:tgtEl>
                                          <p:spTgt spid="14"/>
                                        </p:tgtEl>
                                        <p:attrNameLst>
                                          <p:attrName>style.rotation</p:attrName>
                                        </p:attrNameLst>
                                      </p:cBhvr>
                                      <p:tavLst>
                                        <p:tav tm="0">
                                          <p:val>
                                            <p:fltVal val="-90"/>
                                          </p:val>
                                        </p:tav>
                                        <p:tav tm="100000">
                                          <p:val>
                                            <p:fltVal val="0"/>
                                          </p:val>
                                        </p:tav>
                                      </p:tavLst>
                                    </p:anim>
                                    <p:anim calcmode="lin" valueType="num">
                                      <p:cBhvr>
                                        <p:cTn id="57" dur="400" decel="100000" fill="hold"/>
                                        <p:tgtEl>
                                          <p:spTgt spid="14"/>
                                        </p:tgtEl>
                                        <p:attrNameLst>
                                          <p:attrName>ppt_x</p:attrName>
                                        </p:attrNameLst>
                                      </p:cBhvr>
                                      <p:tavLst>
                                        <p:tav tm="0">
                                          <p:val>
                                            <p:strVal val="#ppt_x+0.4"/>
                                          </p:val>
                                        </p:tav>
                                        <p:tav tm="100000">
                                          <p:val>
                                            <p:strVal val="#ppt_x-0.05"/>
                                          </p:val>
                                        </p:tav>
                                      </p:tavLst>
                                    </p:anim>
                                    <p:anim calcmode="lin" valueType="num">
                                      <p:cBhvr>
                                        <p:cTn id="58" dur="400" decel="100000" fill="hold"/>
                                        <p:tgtEl>
                                          <p:spTgt spid="14"/>
                                        </p:tgtEl>
                                        <p:attrNameLst>
                                          <p:attrName>ppt_y</p:attrName>
                                        </p:attrNameLst>
                                      </p:cBhvr>
                                      <p:tavLst>
                                        <p:tav tm="0">
                                          <p:val>
                                            <p:strVal val="#ppt_y-0.4"/>
                                          </p:val>
                                        </p:tav>
                                        <p:tav tm="100000">
                                          <p:val>
                                            <p:strVal val="#ppt_y+0.1"/>
                                          </p:val>
                                        </p:tav>
                                      </p:tavLst>
                                    </p:anim>
                                    <p:anim calcmode="lin" valueType="num">
                                      <p:cBhvr>
                                        <p:cTn id="59" dur="100" accel="100000" fill="hold">
                                          <p:stCondLst>
                                            <p:cond delay="400"/>
                                          </p:stCondLst>
                                        </p:cTn>
                                        <p:tgtEl>
                                          <p:spTgt spid="14"/>
                                        </p:tgtEl>
                                        <p:attrNameLst>
                                          <p:attrName>ppt_x</p:attrName>
                                        </p:attrNameLst>
                                      </p:cBhvr>
                                      <p:tavLst>
                                        <p:tav tm="0">
                                          <p:val>
                                            <p:strVal val="#ppt_x-0.05"/>
                                          </p:val>
                                        </p:tav>
                                        <p:tav tm="100000">
                                          <p:val>
                                            <p:strVal val="#ppt_x"/>
                                          </p:val>
                                        </p:tav>
                                      </p:tavLst>
                                    </p:anim>
                                    <p:anim calcmode="lin" valueType="num">
                                      <p:cBhvr>
                                        <p:cTn id="60" dur="100" accel="100000" fill="hold">
                                          <p:stCondLst>
                                            <p:cond delay="400"/>
                                          </p:stCondLst>
                                        </p:cTn>
                                        <p:tgtEl>
                                          <p:spTgt spid="1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8" name="لمعرفة الوقت.wav"/>
                                        </p:tgtEl>
                                      </p:cMediaNode>
                                    </p:audio>
                                  </p:subTnLst>
                                </p:cTn>
                              </p:par>
                              <p:par>
                                <p:cTn id="61" presetID="52"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Scale>
                                      <p:cBhvr>
                                        <p:cTn id="63"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500" decel="50000" fill="hold">
                                          <p:stCondLst>
                                            <p:cond delay="0"/>
                                          </p:stCondLst>
                                        </p:cTn>
                                        <p:tgtEl>
                                          <p:spTgt spid="15"/>
                                        </p:tgtEl>
                                        <p:attrNameLst>
                                          <p:attrName>ppt_x</p:attrName>
                                          <p:attrName>ppt_y</p:attrName>
                                        </p:attrNameLst>
                                      </p:cBhvr>
                                    </p:animMotion>
                                    <p:animEffect transition="in" filter="fade">
                                      <p:cBhvr>
                                        <p:cTn id="65" dur="500"/>
                                        <p:tgtEl>
                                          <p:spTgt spid="15"/>
                                        </p:tgtEl>
                                      </p:cBhvr>
                                    </p:animEffect>
                                  </p:childTnLst>
                                  <p:subTnLst>
                                    <p:audio>
                                      <p:cMediaNode>
                                        <p:cTn display="0" masterRel="sameClick">
                                          <p:stCondLst>
                                            <p:cond evt="begin" delay="0">
                                              <p:tn val="61"/>
                                            </p:cond>
                                          </p:stCondLst>
                                          <p:endCondLst>
                                            <p:cond evt="onStopAudio" delay="0">
                                              <p:tgtEl>
                                                <p:sldTgt/>
                                              </p:tgtEl>
                                            </p:cond>
                                          </p:endCondLst>
                                        </p:cTn>
                                        <p:tgtEl>
                                          <p:sndTgt r:embed="rId9" name="الحاسوب.wav"/>
                                        </p:tgtEl>
                                      </p:cMediaNode>
                                    </p:audio>
                                  </p:sub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400" decel="100000"/>
                                        <p:tgtEl>
                                          <p:spTgt spid="16"/>
                                        </p:tgtEl>
                                      </p:cBhvr>
                                    </p:animEffect>
                                    <p:anim calcmode="lin" valueType="num">
                                      <p:cBhvr>
                                        <p:cTn id="71" dur="400" decel="100000" fill="hold"/>
                                        <p:tgtEl>
                                          <p:spTgt spid="16"/>
                                        </p:tgtEl>
                                        <p:attrNameLst>
                                          <p:attrName>style.rotation</p:attrName>
                                        </p:attrNameLst>
                                      </p:cBhvr>
                                      <p:tavLst>
                                        <p:tav tm="0">
                                          <p:val>
                                            <p:fltVal val="-90"/>
                                          </p:val>
                                        </p:tav>
                                        <p:tav tm="100000">
                                          <p:val>
                                            <p:fltVal val="0"/>
                                          </p:val>
                                        </p:tav>
                                      </p:tavLst>
                                    </p:anim>
                                    <p:anim calcmode="lin" valueType="num">
                                      <p:cBhvr>
                                        <p:cTn id="72" dur="400" decel="100000" fill="hold"/>
                                        <p:tgtEl>
                                          <p:spTgt spid="16"/>
                                        </p:tgtEl>
                                        <p:attrNameLst>
                                          <p:attrName>ppt_x</p:attrName>
                                        </p:attrNameLst>
                                      </p:cBhvr>
                                      <p:tavLst>
                                        <p:tav tm="0">
                                          <p:val>
                                            <p:strVal val="#ppt_x+0.4"/>
                                          </p:val>
                                        </p:tav>
                                        <p:tav tm="100000">
                                          <p:val>
                                            <p:strVal val="#ppt_x-0.05"/>
                                          </p:val>
                                        </p:tav>
                                      </p:tavLst>
                                    </p:anim>
                                    <p:anim calcmode="lin" valueType="num">
                                      <p:cBhvr>
                                        <p:cTn id="73" dur="400" decel="100000" fill="hold"/>
                                        <p:tgtEl>
                                          <p:spTgt spid="16"/>
                                        </p:tgtEl>
                                        <p:attrNameLst>
                                          <p:attrName>ppt_y</p:attrName>
                                        </p:attrNameLst>
                                      </p:cBhvr>
                                      <p:tavLst>
                                        <p:tav tm="0">
                                          <p:val>
                                            <p:strVal val="#ppt_y-0.4"/>
                                          </p:val>
                                        </p:tav>
                                        <p:tav tm="100000">
                                          <p:val>
                                            <p:strVal val="#ppt_y+0.1"/>
                                          </p:val>
                                        </p:tav>
                                      </p:tavLst>
                                    </p:anim>
                                    <p:anim calcmode="lin" valueType="num">
                                      <p:cBhvr>
                                        <p:cTn id="74" dur="100" accel="100000" fill="hold">
                                          <p:stCondLst>
                                            <p:cond delay="400"/>
                                          </p:stCondLst>
                                        </p:cTn>
                                        <p:tgtEl>
                                          <p:spTgt spid="16"/>
                                        </p:tgtEl>
                                        <p:attrNameLst>
                                          <p:attrName>ppt_x</p:attrName>
                                        </p:attrNameLst>
                                      </p:cBhvr>
                                      <p:tavLst>
                                        <p:tav tm="0">
                                          <p:val>
                                            <p:strVal val="#ppt_x-0.05"/>
                                          </p:val>
                                        </p:tav>
                                        <p:tav tm="100000">
                                          <p:val>
                                            <p:strVal val="#ppt_x"/>
                                          </p:val>
                                        </p:tav>
                                      </p:tavLst>
                                    </p:anim>
                                    <p:anim calcmode="lin" valueType="num">
                                      <p:cBhvr>
                                        <p:cTn id="75" dur="100" accel="100000" fill="hold">
                                          <p:stCondLst>
                                            <p:cond delay="400"/>
                                          </p:stCondLst>
                                        </p:cTn>
                                        <p:tgtEl>
                                          <p:spTgt spid="1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10" name="لأغراض كثيرة ومتنوعة؛ تعليمية، وتثقيفية، وترفيه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10" grpId="0"/>
      <p:bldP spid="11" grpId="0" animBg="1"/>
      <p:bldP spid="12" grpId="0"/>
      <p:bldP spid="13" grpId="0" animBg="1"/>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718</Words>
  <Application>Microsoft Office PowerPoint</Application>
  <PresentationFormat>شاشة عريضة</PresentationFormat>
  <Paragraphs>152</Paragraphs>
  <Slides>23</Slides>
  <Notes>0</Notes>
  <HiddenSlides>0</HiddenSlides>
  <MMClips>0</MMClips>
  <ScaleCrop>false</ScaleCrop>
  <HeadingPairs>
    <vt:vector size="4" baseType="variant">
      <vt:variant>
        <vt:lpstr>نسق</vt:lpstr>
      </vt:variant>
      <vt:variant>
        <vt:i4>1</vt:i4>
      </vt:variant>
      <vt:variant>
        <vt:lpstr>عناوين الشرائح</vt:lpstr>
      </vt:variant>
      <vt:variant>
        <vt:i4>23</vt:i4>
      </vt:variant>
    </vt:vector>
  </HeadingPairs>
  <TitlesOfParts>
    <vt:vector size="24" baseType="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win10</dc:creator>
  <cp:lastModifiedBy>حصة الزهراني</cp:lastModifiedBy>
  <cp:revision>19</cp:revision>
  <dcterms:created xsi:type="dcterms:W3CDTF">2019-10-26T23:53:13Z</dcterms:created>
  <dcterms:modified xsi:type="dcterms:W3CDTF">2021-02-16T18:57:58Z</dcterms:modified>
</cp:coreProperties>
</file>