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61" r:id="rId3"/>
    <p:sldId id="263" r:id="rId4"/>
    <p:sldId id="260" r:id="rId5"/>
    <p:sldId id="256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7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عرض على الشاشة (3:4)‏</PresentationFormat>
  <Paragraphs>0</Paragraphs>
  <Slides>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</vt:vector>
  </TitlesOfParts>
  <Company>Wld-Otiba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umnaif</dc:creator>
  <cp:lastModifiedBy>umnaif</cp:lastModifiedBy>
  <cp:revision>4</cp:revision>
  <dcterms:created xsi:type="dcterms:W3CDTF">2014-01-04T19:06:17Z</dcterms:created>
  <dcterms:modified xsi:type="dcterms:W3CDTF">2014-01-09T11:02:08Z</dcterms:modified>
</cp:coreProperties>
</file>