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5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2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7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5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2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5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4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6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9B36-9900-4F3F-89AD-4DB45DB5936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C9853-F77A-4B3B-AADA-6A506961D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614411" y="1278459"/>
            <a:ext cx="9366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8800" b="1" dirty="0" smtClean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8800" b="1" dirty="0">
              <a:solidFill>
                <a:srgbClr val="AF7E54"/>
              </a:solidFill>
            </a:endParaRPr>
          </a:p>
          <a:p>
            <a:r>
              <a:rPr lang="ar-SY" sz="8800" b="1" dirty="0" smtClean="0">
                <a:solidFill>
                  <a:srgbClr val="AF7E54"/>
                </a:solidFill>
              </a:rPr>
              <a:t>الآيات من (10 – 15)</a:t>
            </a:r>
            <a:endParaRPr lang="en-US" sz="8800" b="1" dirty="0">
              <a:solidFill>
                <a:srgbClr val="AF7E54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1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1752" t="27206" r="20992" b="29595"/>
          <a:stretch/>
        </p:blipFill>
        <p:spPr>
          <a:xfrm>
            <a:off x="3432724" y="1075764"/>
            <a:ext cx="8400687" cy="4114422"/>
          </a:xfrm>
          <a:prstGeom prst="round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499280" y="3295250"/>
            <a:ext cx="574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800" b="1" dirty="0" smtClean="0"/>
              <a:t>يتعلم القرآن بجد و عزيمة و يتدارك معاني آياته</a:t>
            </a:r>
            <a:endParaRPr lang="en-US" sz="2800" b="1" dirty="0"/>
          </a:p>
        </p:txBody>
      </p:sp>
      <p:sp>
        <p:nvSpPr>
          <p:cNvPr id="4" name="مربع نص 3"/>
          <p:cNvSpPr txBox="1"/>
          <p:nvPr/>
        </p:nvSpPr>
        <p:spPr>
          <a:xfrm>
            <a:off x="7997782" y="3766955"/>
            <a:ext cx="3245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800" b="1" dirty="0" smtClean="0"/>
              <a:t>رحيم وشفيق بوالديه</a:t>
            </a:r>
            <a:endParaRPr lang="en-US" sz="28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7263685" y="4242718"/>
            <a:ext cx="3979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800" b="1" dirty="0" smtClean="0"/>
              <a:t>لا يتكبر و لا يعصي أوامر الله</a:t>
            </a:r>
            <a:endParaRPr lang="en-US" sz="2800" b="1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80" b="100000" l="44663" r="9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83" t="29774"/>
          <a:stretch/>
        </p:blipFill>
        <p:spPr>
          <a:xfrm>
            <a:off x="0" y="3295250"/>
            <a:ext cx="5214938" cy="35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1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1754" t="75132" r="23605" b="18178"/>
          <a:stretch/>
        </p:blipFill>
        <p:spPr>
          <a:xfrm>
            <a:off x="5763331" y="658028"/>
            <a:ext cx="6053396" cy="547354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6" name="مجموعة 5"/>
          <p:cNvGrpSpPr/>
          <p:nvPr/>
        </p:nvGrpSpPr>
        <p:grpSpPr>
          <a:xfrm>
            <a:off x="5763331" y="1571517"/>
            <a:ext cx="6053396" cy="624627"/>
            <a:chOff x="7907628" y="1133340"/>
            <a:chExt cx="4069724" cy="566671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 rotWithShape="1">
            <a:blip r:embed="rId2"/>
            <a:srcRect l="22351" t="74956" r="68345" b="17297"/>
            <a:stretch/>
          </p:blipFill>
          <p:spPr>
            <a:xfrm>
              <a:off x="10766738" y="1133340"/>
              <a:ext cx="1210614" cy="566671"/>
            </a:xfrm>
            <a:prstGeom prst="rect">
              <a:avLst/>
            </a:prstGeom>
          </p:spPr>
        </p:pic>
        <p:pic>
          <p:nvPicPr>
            <p:cNvPr id="4" name="صورة 3"/>
            <p:cNvPicPr>
              <a:picLocks noChangeAspect="1"/>
            </p:cNvPicPr>
            <p:nvPr/>
          </p:nvPicPr>
          <p:blipFill rotWithShape="1">
            <a:blip r:embed="rId2"/>
            <a:srcRect l="58578" t="81646" r="20833" b="13072"/>
            <a:stretch/>
          </p:blipFill>
          <p:spPr>
            <a:xfrm>
              <a:off x="8087932" y="1178415"/>
              <a:ext cx="2678806" cy="476519"/>
            </a:xfrm>
            <a:prstGeom prst="rect">
              <a:avLst/>
            </a:prstGeom>
          </p:spPr>
        </p:pic>
        <p:sp>
          <p:nvSpPr>
            <p:cNvPr id="5" name="مستطيل مستدير الزوايا 4"/>
            <p:cNvSpPr/>
            <p:nvPr/>
          </p:nvSpPr>
          <p:spPr>
            <a:xfrm>
              <a:off x="7907628" y="1133340"/>
              <a:ext cx="4069724" cy="566671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23637" t="80590" r="41224" b="11488"/>
          <a:stretch/>
        </p:blipFill>
        <p:spPr>
          <a:xfrm>
            <a:off x="5763331" y="2563181"/>
            <a:ext cx="6053396" cy="746972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sp>
        <p:nvSpPr>
          <p:cNvPr id="8" name="مستطيل مستدير الزوايا 7"/>
          <p:cNvSpPr/>
          <p:nvPr/>
        </p:nvSpPr>
        <p:spPr>
          <a:xfrm>
            <a:off x="8729244" y="396082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/>
          <a:srcRect l="42445" t="57174" r="23505" b="35431"/>
          <a:stretch/>
        </p:blipFill>
        <p:spPr>
          <a:xfrm>
            <a:off x="5763331" y="4753469"/>
            <a:ext cx="6214021" cy="758689"/>
          </a:xfrm>
          <a:prstGeom prst="roundRect">
            <a:avLst/>
          </a:prstGeom>
          <a:ln>
            <a:solidFill>
              <a:srgbClr val="AE7F55"/>
            </a:solidFill>
          </a:ln>
        </p:spPr>
      </p:pic>
    </p:spTree>
    <p:extLst>
      <p:ext uri="{BB962C8B-B14F-4D97-AF65-F5344CB8AC3E}">
        <p14:creationId xmlns:p14="http://schemas.microsoft.com/office/powerpoint/2010/main" val="13605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التقويم</a:t>
            </a:r>
            <a:endParaRPr lang="en-US" sz="3200" dirty="0"/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التقويم</a:t>
            </a:r>
            <a:endParaRPr lang="en-US" sz="3200" dirty="0"/>
          </a:p>
        </p:txBody>
      </p:sp>
      <p:sp>
        <p:nvSpPr>
          <p:cNvPr id="4" name="مربع نص 3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سويا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المحراب</a:t>
            </a:r>
            <a:endParaRPr lang="en-US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86105" y="4097583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وحنانا</a:t>
            </a:r>
            <a:endParaRPr lang="en-US" sz="3200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086105" y="5061181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جبارا</a:t>
            </a:r>
            <a:endParaRPr lang="en-US" sz="3200" dirty="0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8188036" y="2236514"/>
            <a:ext cx="156556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صحيح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245927" y="3144702"/>
            <a:ext cx="2507673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موضع الصلاة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038109" y="4117369"/>
            <a:ext cx="271549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رحمة و شفقة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7245927" y="512566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متكبرا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146221" y="1290100"/>
            <a:ext cx="106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س2: في الآيات ذكر وقتين شرع بهما الاكثار من التسبيح اذكرهما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257309" y="2068357"/>
            <a:ext cx="3560618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أول النهار و آخره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336928" y="4074050"/>
            <a:ext cx="9480999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بر الوالدين من الأخلاق الحميدة التي تتطلب أن يتحلى بها المسلم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  <p:grpSp>
        <p:nvGrpSpPr>
          <p:cNvPr id="12" name="مجموعة 11"/>
          <p:cNvGrpSpPr/>
          <p:nvPr/>
        </p:nvGrpSpPr>
        <p:grpSpPr>
          <a:xfrm>
            <a:off x="2710212" y="3281972"/>
            <a:ext cx="9190841" cy="646331"/>
            <a:chOff x="2627086" y="2138338"/>
            <a:chExt cx="9190841" cy="646331"/>
          </a:xfrm>
        </p:grpSpPr>
        <p:sp>
          <p:nvSpPr>
            <p:cNvPr id="4" name="مربع نص 3"/>
            <p:cNvSpPr txBox="1"/>
            <p:nvPr/>
          </p:nvSpPr>
          <p:spPr>
            <a:xfrm>
              <a:off x="2627086" y="2138338"/>
              <a:ext cx="9190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Y" sz="3600" dirty="0" smtClean="0">
                  <a:solidFill>
                    <a:srgbClr val="AF7E54"/>
                  </a:solidFill>
                </a:rPr>
                <a:t>س3:استخرج فائدة من قوله تعالى</a:t>
              </a:r>
              <a:endParaRPr lang="en-US" sz="3600" dirty="0">
                <a:solidFill>
                  <a:srgbClr val="AF7E54"/>
                </a:solidFill>
              </a:endParaRPr>
            </a:p>
          </p:txBody>
        </p:sp>
        <p:pic>
          <p:nvPicPr>
            <p:cNvPr id="11" name="صورة 10"/>
            <p:cNvPicPr>
              <a:picLocks noChangeAspect="1"/>
            </p:cNvPicPr>
            <p:nvPr/>
          </p:nvPicPr>
          <p:blipFill rotWithShape="1">
            <a:blip r:embed="rId4"/>
            <a:srcRect l="69357" t="29709" r="18061" b="62216"/>
            <a:stretch/>
          </p:blipFill>
          <p:spPr>
            <a:xfrm>
              <a:off x="5142269" y="2152349"/>
              <a:ext cx="1637087" cy="590666"/>
            </a:xfrm>
            <a:prstGeom prst="roundRect">
              <a:avLst/>
            </a:prstGeom>
            <a:ln>
              <a:solidFill>
                <a:srgbClr val="AE7F55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517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/>
          <a:srcRect l="26042" t="14679" r="30088" b="12973"/>
          <a:stretch/>
        </p:blipFill>
        <p:spPr>
          <a:xfrm>
            <a:off x="5228824" y="387458"/>
            <a:ext cx="6575250" cy="6096471"/>
          </a:xfrm>
          <a:prstGeom prst="rect">
            <a:avLst/>
          </a:prstGeom>
        </p:spPr>
      </p:pic>
      <p:pic>
        <p:nvPicPr>
          <p:cNvPr id="3" name="سورة مريم الشيخ سعود الشريم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155" end="66040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8236" y="1456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5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1091" y="471055"/>
            <a:ext cx="2258291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معاني الكلمات</a:t>
            </a:r>
            <a:endParaRPr lang="en-US" sz="32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061932"/>
              </p:ext>
            </p:extLst>
          </p:nvPr>
        </p:nvGraphicFramePr>
        <p:xfrm>
          <a:off x="6899563" y="2382211"/>
          <a:ext cx="4398817" cy="182880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3034146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1364671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 smtClean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 smtClean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 smtClean="0"/>
                        <a:t>موضع الصلاة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 smtClean="0"/>
                        <a:t>المحراب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 smtClean="0"/>
                        <a:t>أول النهار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 smtClean="0"/>
                        <a:t>بكرا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400" dirty="0" smtClean="0"/>
                        <a:t>آخر النهار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400" dirty="0" smtClean="0"/>
                        <a:t>عشيا</a:t>
                      </a:r>
                      <a:endParaRPr lang="en-US" sz="24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81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9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437419" y="471055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تفسير و فوائد الآيات</a:t>
            </a:r>
            <a:endParaRPr lang="en-US" sz="32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38881" t="30415" r="18061" b="61487"/>
          <a:stretch/>
        </p:blipFill>
        <p:spPr>
          <a:xfrm>
            <a:off x="6400801" y="1493949"/>
            <a:ext cx="5602310" cy="592429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16214" t="30414" r="60624" b="60959"/>
          <a:stretch/>
        </p:blipFill>
        <p:spPr>
          <a:xfrm>
            <a:off x="8989454" y="2361127"/>
            <a:ext cx="3013657" cy="631065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36109" t="37456" r="15885" b="54973"/>
          <a:stretch/>
        </p:blipFill>
        <p:spPr>
          <a:xfrm>
            <a:off x="5756858" y="3266941"/>
            <a:ext cx="6246253" cy="553792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60756" t="68794" r="17864" b="21699"/>
          <a:stretch/>
        </p:blipFill>
        <p:spPr>
          <a:xfrm>
            <a:off x="5655581" y="5528744"/>
            <a:ext cx="2781838" cy="695459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8641430" y="5499962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grpSp>
        <p:nvGrpSpPr>
          <p:cNvPr id="12" name="مجموعة 11"/>
          <p:cNvGrpSpPr/>
          <p:nvPr/>
        </p:nvGrpSpPr>
        <p:grpSpPr>
          <a:xfrm>
            <a:off x="5756858" y="4095482"/>
            <a:ext cx="6246253" cy="647968"/>
            <a:chOff x="5756858" y="4095482"/>
            <a:chExt cx="6246253" cy="647968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5808372" y="4095482"/>
              <a:ext cx="6194739" cy="618186"/>
              <a:chOff x="5808372" y="4095482"/>
              <a:chExt cx="6194739" cy="618186"/>
            </a:xfrm>
          </p:grpSpPr>
          <p:pic>
            <p:nvPicPr>
              <p:cNvPr id="6" name="صورة 5"/>
              <p:cNvPicPr>
                <a:picLocks noChangeAspect="1"/>
              </p:cNvPicPr>
              <p:nvPr/>
            </p:nvPicPr>
            <p:blipFill rotWithShape="1">
              <a:blip r:embed="rId2"/>
              <a:srcRect l="16906" t="37808" r="63990" b="53741"/>
              <a:stretch/>
            </p:blipFill>
            <p:spPr>
              <a:xfrm>
                <a:off x="9517488" y="4095482"/>
                <a:ext cx="2485623" cy="618186"/>
              </a:xfrm>
              <a:prstGeom prst="roundRect">
                <a:avLst/>
              </a:prstGeom>
              <a:ln>
                <a:noFill/>
              </a:ln>
            </p:spPr>
          </p:pic>
          <p:pic>
            <p:nvPicPr>
              <p:cNvPr id="7" name="صورة 6"/>
              <p:cNvPicPr>
                <a:picLocks noChangeAspect="1"/>
              </p:cNvPicPr>
              <p:nvPr/>
            </p:nvPicPr>
            <p:blipFill rotWithShape="1">
              <a:blip r:embed="rId2"/>
              <a:srcRect l="55510" t="44322" r="15983" b="47227"/>
              <a:stretch/>
            </p:blipFill>
            <p:spPr>
              <a:xfrm>
                <a:off x="5808372" y="4095482"/>
                <a:ext cx="3709116" cy="618186"/>
              </a:xfrm>
              <a:prstGeom prst="roundRect">
                <a:avLst/>
              </a:prstGeom>
              <a:ln>
                <a:noFill/>
              </a:ln>
            </p:spPr>
          </p:pic>
        </p:grpSp>
        <p:sp>
          <p:nvSpPr>
            <p:cNvPr id="11" name="مستطيل مستدير الزوايا 10"/>
            <p:cNvSpPr/>
            <p:nvPr/>
          </p:nvSpPr>
          <p:spPr>
            <a:xfrm>
              <a:off x="5756858" y="4095482"/>
              <a:ext cx="6246253" cy="647968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1605848" y="2426312"/>
            <a:ext cx="2750169" cy="22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6510" t="47140" r="15686" b="12015"/>
          <a:stretch/>
        </p:blipFill>
        <p:spPr>
          <a:xfrm>
            <a:off x="3000777" y="708337"/>
            <a:ext cx="8822029" cy="2987899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200400" y="2441351"/>
            <a:ext cx="8056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200" b="1" dirty="0" smtClean="0"/>
              <a:t>جعل الله آية حصول الحمل أن يمتنع زكريا من الكلام ثلاث أيام من غير علة </a:t>
            </a:r>
            <a:endParaRPr lang="en-US" sz="32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15125" t="33231" r="53893" b="58670"/>
          <a:stretch/>
        </p:blipFill>
        <p:spPr>
          <a:xfrm>
            <a:off x="7289442" y="1236370"/>
            <a:ext cx="4675032" cy="708340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46008" t="33055" r="18062" b="59023"/>
          <a:stretch/>
        </p:blipFill>
        <p:spPr>
          <a:xfrm>
            <a:off x="7289442" y="360607"/>
            <a:ext cx="4675032" cy="656823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59569" t="40625" r="18160" b="51980"/>
          <a:stretch/>
        </p:blipFill>
        <p:spPr>
          <a:xfrm>
            <a:off x="9066728" y="2163650"/>
            <a:ext cx="2897746" cy="540913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2646" t="40449" r="40431" b="51276"/>
          <a:stretch/>
        </p:blipFill>
        <p:spPr>
          <a:xfrm>
            <a:off x="8461419" y="2923503"/>
            <a:ext cx="3503055" cy="605308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sp>
        <p:nvSpPr>
          <p:cNvPr id="8" name="مستطيل مستدير الزوايا 7"/>
          <p:cNvSpPr/>
          <p:nvPr/>
        </p:nvSpPr>
        <p:spPr>
          <a:xfrm>
            <a:off x="8722510" y="375945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/>
          <a:srcRect l="40168" t="62280" r="17665" b="29621"/>
          <a:stretch/>
        </p:blipFill>
        <p:spPr>
          <a:xfrm>
            <a:off x="6478074" y="4752304"/>
            <a:ext cx="5486400" cy="592430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89778" l="9778" r="89778">
                        <a14:foregroundMark x1="40889" y1="8000" x2="59556" y2="65778"/>
                        <a14:foregroundMark x1="56444" y1="7111" x2="38222" y2="57333"/>
                        <a14:foregroundMark x1="59111" y1="34667" x2="61778" y2="54222"/>
                        <a14:foregroundMark x1="52889" y1="13778" x2="55111" y2="25333"/>
                        <a14:foregroundMark x1="60000" y1="9778" x2="61333" y2="2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21" y="2434106"/>
            <a:ext cx="4037253" cy="403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76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47888" t="69498" r="17963" b="23284"/>
          <a:stretch/>
        </p:blipFill>
        <p:spPr>
          <a:xfrm>
            <a:off x="7508384" y="334850"/>
            <a:ext cx="4443211" cy="528035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2156" t="69850" r="51320" b="22756"/>
          <a:stretch/>
        </p:blipFill>
        <p:spPr>
          <a:xfrm>
            <a:off x="7199290" y="1030310"/>
            <a:ext cx="4752305" cy="540914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59470" t="76012" r="15982" b="15713"/>
          <a:stretch/>
        </p:blipFill>
        <p:spPr>
          <a:xfrm>
            <a:off x="8757635" y="1738649"/>
            <a:ext cx="3193960" cy="605307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32348" t="76188" r="40134" b="15537"/>
          <a:stretch/>
        </p:blipFill>
        <p:spPr>
          <a:xfrm>
            <a:off x="8371268" y="2511381"/>
            <a:ext cx="3580327" cy="605307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12848" t="76012" r="67157" b="15537"/>
          <a:stretch/>
        </p:blipFill>
        <p:spPr>
          <a:xfrm>
            <a:off x="9350062" y="3284113"/>
            <a:ext cx="2601533" cy="618185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sp>
        <p:nvSpPr>
          <p:cNvPr id="7" name="مستطيل مستدير الزوايا 6"/>
          <p:cNvSpPr/>
          <p:nvPr/>
        </p:nvSpPr>
        <p:spPr>
          <a:xfrm>
            <a:off x="8757635" y="4223098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/>
          <a:srcRect l="38683" t="45906" r="16576" b="39657"/>
          <a:stretch/>
        </p:blipFill>
        <p:spPr>
          <a:xfrm>
            <a:off x="6178348" y="5240527"/>
            <a:ext cx="5821251" cy="1056069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6486" y1="28374" x2="63514" y2="42907"/>
                        <a14:foregroundMark x1="71622" y1="29412" x2="74595" y2="40830"/>
                        <a14:foregroundMark x1="75676" y1="31834" x2="73243" y2="42907"/>
                        <a14:foregroundMark x1="30811" y1="32872" x2="28378" y2="40830"/>
                        <a14:foregroundMark x1="35946" y1="28374" x2="36757" y2="39100"/>
                        <a14:backgroundMark x1="50270" y1="38062" x2="50270" y2="53287"/>
                        <a14:backgroundMark x1="77297" y1="27682" x2="74865" y2="42215"/>
                        <a14:backgroundMark x1="25135" y1="22491" x2="24595" y2="18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655263"/>
            <a:ext cx="5217928" cy="407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1259" t="16154" r="18259" b="76452"/>
          <a:stretch/>
        </p:blipFill>
        <p:spPr>
          <a:xfrm>
            <a:off x="5241700" y="425001"/>
            <a:ext cx="6568226" cy="540913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12255" t="16154" r="68246" b="75924"/>
          <a:stretch/>
        </p:blipFill>
        <p:spPr>
          <a:xfrm>
            <a:off x="9272787" y="1197736"/>
            <a:ext cx="2537139" cy="579550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54817" t="22315" r="15785" b="69059"/>
          <a:stretch/>
        </p:blipFill>
        <p:spPr>
          <a:xfrm>
            <a:off x="7984900" y="2009108"/>
            <a:ext cx="3825026" cy="631066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15224" t="22667" r="44589" b="69235"/>
          <a:stretch/>
        </p:blipFill>
        <p:spPr>
          <a:xfrm>
            <a:off x="6581104" y="2820480"/>
            <a:ext cx="5228822" cy="592429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51947" t="29709" r="18061" b="61840"/>
          <a:stretch/>
        </p:blipFill>
        <p:spPr>
          <a:xfrm>
            <a:off x="7907628" y="3593215"/>
            <a:ext cx="3902298" cy="618186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468" t="29401" r="47638" b="62176"/>
          <a:stretch/>
        </p:blipFill>
        <p:spPr>
          <a:xfrm>
            <a:off x="8961232" y="4391707"/>
            <a:ext cx="2848694" cy="616098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grpSp>
        <p:nvGrpSpPr>
          <p:cNvPr id="12" name="مجموعة 11"/>
          <p:cNvGrpSpPr/>
          <p:nvPr/>
        </p:nvGrpSpPr>
        <p:grpSpPr>
          <a:xfrm>
            <a:off x="8444753" y="5188111"/>
            <a:ext cx="3365173" cy="647913"/>
            <a:chOff x="8444753" y="5188111"/>
            <a:chExt cx="3365173" cy="647913"/>
          </a:xfrm>
        </p:grpSpPr>
        <p:grpSp>
          <p:nvGrpSpPr>
            <p:cNvPr id="10" name="مجموعة 9"/>
            <p:cNvGrpSpPr/>
            <p:nvPr/>
          </p:nvGrpSpPr>
          <p:grpSpPr>
            <a:xfrm>
              <a:off x="8485472" y="5188111"/>
              <a:ext cx="3324454" cy="591671"/>
              <a:chOff x="8485472" y="5188111"/>
              <a:chExt cx="3324454" cy="591671"/>
            </a:xfrm>
          </p:grpSpPr>
          <p:pic>
            <p:nvPicPr>
              <p:cNvPr id="8" name="صورة 7"/>
              <p:cNvPicPr>
                <a:picLocks noChangeAspect="1"/>
              </p:cNvPicPr>
              <p:nvPr/>
            </p:nvPicPr>
            <p:blipFill rotWithShape="1">
              <a:blip r:embed="rId2"/>
              <a:srcRect l="12450" t="29963" r="69567" b="61949"/>
              <a:stretch/>
            </p:blipFill>
            <p:spPr>
              <a:xfrm>
                <a:off x="9470137" y="5188111"/>
                <a:ext cx="2339789" cy="591671"/>
              </a:xfrm>
              <a:prstGeom prst="rect">
                <a:avLst/>
              </a:prstGeom>
            </p:spPr>
          </p:pic>
          <p:pic>
            <p:nvPicPr>
              <p:cNvPr id="9" name="صورة 8"/>
              <p:cNvPicPr>
                <a:picLocks noChangeAspect="1"/>
              </p:cNvPicPr>
              <p:nvPr/>
            </p:nvPicPr>
            <p:blipFill rotWithShape="1">
              <a:blip r:embed="rId2"/>
              <a:srcRect l="76113" t="37132" r="15619" b="56066"/>
              <a:stretch/>
            </p:blipFill>
            <p:spPr>
              <a:xfrm>
                <a:off x="8485472" y="5227134"/>
                <a:ext cx="1075765" cy="533527"/>
              </a:xfrm>
              <a:prstGeom prst="roundRect">
                <a:avLst/>
              </a:prstGeom>
            </p:spPr>
          </p:pic>
        </p:grpSp>
        <p:sp>
          <p:nvSpPr>
            <p:cNvPr id="11" name="مستطيل مستدير الزوايا 10"/>
            <p:cNvSpPr/>
            <p:nvPr/>
          </p:nvSpPr>
          <p:spPr>
            <a:xfrm>
              <a:off x="8444753" y="5188111"/>
              <a:ext cx="3365173" cy="647913"/>
            </a:xfrm>
            <a:prstGeom prst="roundRect">
              <a:avLst/>
            </a:prstGeom>
            <a:noFill/>
            <a:ln>
              <a:solidFill>
                <a:srgbClr val="AE7F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مستطيل مستدير الزوايا 12"/>
          <p:cNvSpPr/>
          <p:nvPr/>
        </p:nvSpPr>
        <p:spPr>
          <a:xfrm>
            <a:off x="8663505" y="5984515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3"/>
          <a:srcRect l="59784" t="58824" r="18512" b="31985"/>
          <a:stretch/>
        </p:blipFill>
        <p:spPr>
          <a:xfrm>
            <a:off x="5620868" y="6016330"/>
            <a:ext cx="2823884" cy="722208"/>
          </a:xfrm>
          <a:prstGeom prst="roundRect">
            <a:avLst/>
          </a:prstGeom>
          <a:ln>
            <a:solidFill>
              <a:srgbClr val="AE7F55"/>
            </a:solidFill>
          </a:ln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" b="100000" l="0" r="100000">
                        <a14:foregroundMark x1="50617" y1="49038" x2="74074" y2="86538"/>
                        <a14:foregroundMark x1="63374" y1="2885" x2="48148" y2="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1825" y="3212521"/>
            <a:ext cx="3064958" cy="262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3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130</Words>
  <Application>Microsoft Office PowerPoint</Application>
  <PresentationFormat>شاشة عريضة</PresentationFormat>
  <Paragraphs>38</Paragraphs>
  <Slides>13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14</cp:revision>
  <dcterms:created xsi:type="dcterms:W3CDTF">2021-02-18T16:23:57Z</dcterms:created>
  <dcterms:modified xsi:type="dcterms:W3CDTF">2021-02-18T23:32:19Z</dcterms:modified>
</cp:coreProperties>
</file>